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86" r:id="rId2"/>
    <p:sldId id="289" r:id="rId3"/>
    <p:sldId id="297" r:id="rId4"/>
    <p:sldId id="298" r:id="rId5"/>
    <p:sldId id="299" r:id="rId6"/>
    <p:sldId id="300" r:id="rId7"/>
    <p:sldId id="301" r:id="rId8"/>
    <p:sldId id="302" r:id="rId9"/>
    <p:sldId id="303" r:id="rId10"/>
    <p:sldId id="304" r:id="rId11"/>
    <p:sldId id="295" r:id="rId12"/>
    <p:sldId id="296" r:id="rId13"/>
    <p:sldId id="293" r:id="rId14"/>
    <p:sldId id="294" r:id="rId15"/>
    <p:sldId id="291" r:id="rId16"/>
    <p:sldId id="292" r:id="rId17"/>
    <p:sldId id="290" r:id="rId18"/>
    <p:sldId id="287" r:id="rId19"/>
    <p:sldId id="305" r:id="rId20"/>
    <p:sldId id="306" r:id="rId21"/>
    <p:sldId id="307" r:id="rId22"/>
    <p:sldId id="308" r:id="rId23"/>
    <p:sldId id="288" r:id="rId24"/>
  </p:sldIdLst>
  <p:sldSz cx="12192000" cy="6858000"/>
  <p:notesSz cx="6858000" cy="9144000"/>
  <p:defaultTextStyle>
    <a:defPPr>
      <a:defRPr lang="ja-JP"/>
    </a:defPPr>
    <a:lvl1pPr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CC00"/>
    <a:srgbClr val="006600"/>
    <a:srgbClr val="FF7C80"/>
    <a:srgbClr val="CCECFF"/>
    <a:srgbClr val="99CCFF"/>
    <a:srgbClr val="FF99FF"/>
    <a:srgbClr val="003300"/>
    <a:srgbClr val="CCFF99"/>
    <a:srgbClr val="66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4363" autoAdjust="0"/>
    <p:restoredTop sz="94704" autoAdjust="0"/>
  </p:normalViewPr>
  <p:slideViewPr>
    <p:cSldViewPr>
      <p:cViewPr varScale="1">
        <p:scale>
          <a:sx n="56" d="100"/>
          <a:sy n="56" d="100"/>
        </p:scale>
        <p:origin x="96" y="342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4234694-40F2-462A-B9A8-87C6C026CA98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B8173B5F-0944-4B8A-9DFA-7F9EF76DFF48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テキスト ボックス 3">
              <a:extLst>
                <a:ext uri="{FF2B5EF4-FFF2-40B4-BE49-F238E27FC236}">
                  <a16:creationId xmlns:a16="http://schemas.microsoft.com/office/drawing/2014/main" id="{9DC1D74F-78F4-4977-AFC0-4E19970A2EB4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E53BF50B-B82C-4DC1-AB10-A69F1A84A044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テキスト ボックス 5">
              <a:extLst>
                <a:ext uri="{FF2B5EF4-FFF2-40B4-BE49-F238E27FC236}">
                  <a16:creationId xmlns:a16="http://schemas.microsoft.com/office/drawing/2014/main" id="{873C0C3C-2DBC-43EE-BC2E-8E870E6055C4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B86B4D90-4958-4A84-A096-57C364C645C2}"/>
              </a:ext>
            </a:extLst>
          </p:cNvPr>
          <p:cNvSpPr/>
          <p:nvPr userDrawn="1"/>
        </p:nvSpPr>
        <p:spPr bwMode="auto">
          <a:xfrm rot="16200000">
            <a:off x="5306048" y="-3575533"/>
            <a:ext cx="1129858" cy="8280923"/>
          </a:xfrm>
          <a:prstGeom prst="rect">
            <a:avLst/>
          </a:prstGeom>
          <a:solidFill>
            <a:srgbClr val="FFC00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0C1452A4-C953-46EA-AD4A-7481DE4DFBE8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C0000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9F81D3D3-FA82-4DB8-B846-857EE9F8F182}"/>
              </a:ext>
            </a:extLst>
          </p:cNvPr>
          <p:cNvSpPr txBox="1"/>
          <p:nvPr userDrawn="1"/>
        </p:nvSpPr>
        <p:spPr>
          <a:xfrm>
            <a:off x="1872527" y="300473"/>
            <a:ext cx="79816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逆さまの地図で都道府県名がわかるかな？</a:t>
            </a:r>
          </a:p>
        </p:txBody>
      </p:sp>
    </p:spTree>
    <p:extLst>
      <p:ext uri="{BB962C8B-B14F-4D97-AF65-F5344CB8AC3E}">
        <p14:creationId xmlns:p14="http://schemas.microsoft.com/office/powerpoint/2010/main" val="307117389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>
            <a:extLst>
              <a:ext uri="{FF2B5EF4-FFF2-40B4-BE49-F238E27FC236}">
                <a16:creationId xmlns:a16="http://schemas.microsoft.com/office/drawing/2014/main" id="{250B8284-062B-439A-A46A-52251A607F44}"/>
              </a:ext>
            </a:extLst>
          </p:cNvPr>
          <p:cNvSpPr/>
          <p:nvPr userDrawn="1"/>
        </p:nvSpPr>
        <p:spPr bwMode="auto">
          <a:xfrm rot="16200000">
            <a:off x="4440787" y="-4440788"/>
            <a:ext cx="1129858" cy="10011435"/>
          </a:xfrm>
          <a:prstGeom prst="rect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>
            <a:extLst>
              <a:ext uri="{FF2B5EF4-FFF2-40B4-BE49-F238E27FC236}">
                <a16:creationId xmlns:a16="http://schemas.microsoft.com/office/drawing/2014/main" id="{5BA66709-3008-49E8-9419-34BF7B42182A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lvl="0" algn="ctr"/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C1ADB27C-052A-463D-9CB4-122E7AB56C25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4819B848-BC5E-4152-AB89-43618AEDBC7C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6C3F9C8E-D263-4DB3-A194-F5F1777F67C3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AAC32C2-B414-4AC9-810F-3634F12D964E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5DB88D32-8313-4361-A5CB-884456CAC196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10637540-D199-4375-94C2-5D55370FEC20}"/>
              </a:ext>
            </a:extLst>
          </p:cNvPr>
          <p:cNvSpPr txBox="1"/>
          <p:nvPr userDrawn="1"/>
        </p:nvSpPr>
        <p:spPr>
          <a:xfrm>
            <a:off x="1872527" y="300473"/>
            <a:ext cx="79816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逆さまの地図で都道府県名がわかるかな？</a:t>
            </a:r>
          </a:p>
        </p:txBody>
      </p:sp>
    </p:spTree>
    <p:extLst>
      <p:ext uri="{BB962C8B-B14F-4D97-AF65-F5344CB8AC3E}">
        <p14:creationId xmlns:p14="http://schemas.microsoft.com/office/powerpoint/2010/main" val="9811670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>
            <a:extLst>
              <a:ext uri="{FF2B5EF4-FFF2-40B4-BE49-F238E27FC236}">
                <a16:creationId xmlns:a16="http://schemas.microsoft.com/office/drawing/2014/main" id="{250B8284-062B-439A-A46A-52251A607F44}"/>
              </a:ext>
            </a:extLst>
          </p:cNvPr>
          <p:cNvSpPr/>
          <p:nvPr userDrawn="1"/>
        </p:nvSpPr>
        <p:spPr bwMode="auto">
          <a:xfrm rot="16200000">
            <a:off x="4440787" y="-4440788"/>
            <a:ext cx="1129858" cy="10011435"/>
          </a:xfrm>
          <a:prstGeom prst="rect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>
            <a:extLst>
              <a:ext uri="{FF2B5EF4-FFF2-40B4-BE49-F238E27FC236}">
                <a16:creationId xmlns:a16="http://schemas.microsoft.com/office/drawing/2014/main" id="{5BA66709-3008-49E8-9419-34BF7B42182A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lvl="0" algn="ctr"/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C1ADB27C-052A-463D-9CB4-122E7AB56C25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4819B848-BC5E-4152-AB89-43618AEDBC7C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6C3F9C8E-D263-4DB3-A194-F5F1777F67C3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AAC32C2-B414-4AC9-810F-3634F12D964E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5DB88D32-8313-4361-A5CB-884456CAC196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83972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66847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6" r:id="rId2"/>
    <p:sldLayoutId id="2147483658" r:id="rId3"/>
    <p:sldLayoutId id="2147483657" r:id="rId4"/>
  </p:sldLayoutIdLst>
  <p:txStyles>
    <p:titleStyle>
      <a:lvl1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2pPr>
      <a:lvl3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3pPr>
      <a:lvl4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4pPr>
      <a:lvl5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5pPr>
      <a:lvl6pPr marL="562722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6pPr>
      <a:lvl7pPr marL="1125444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7pPr>
      <a:lvl8pPr marL="1688165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8pPr>
      <a:lvl9pPr marL="2250887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9pPr>
    </p:titleStyle>
    <p:bodyStyle>
      <a:lvl1pPr marL="422041" indent="-422041" algn="l" rtl="0" fontAlgn="base">
        <a:spcBef>
          <a:spcPct val="20000"/>
        </a:spcBef>
        <a:spcAft>
          <a:spcPct val="0"/>
        </a:spcAft>
        <a:buChar char="•"/>
        <a:defRPr kumimoji="1" sz="3939">
          <a:solidFill>
            <a:schemeClr val="tx1"/>
          </a:solidFill>
          <a:latin typeface="+mn-lt"/>
          <a:ea typeface="+mn-ea"/>
          <a:cs typeface="+mn-cs"/>
        </a:defRPr>
      </a:lvl1pPr>
      <a:lvl2pPr marL="914423" indent="-351701" algn="l" rtl="0" fontAlgn="base">
        <a:spcBef>
          <a:spcPct val="20000"/>
        </a:spcBef>
        <a:spcAft>
          <a:spcPct val="0"/>
        </a:spcAft>
        <a:buChar char="–"/>
        <a:defRPr kumimoji="1" sz="3446">
          <a:solidFill>
            <a:schemeClr val="tx1"/>
          </a:solidFill>
          <a:latin typeface="+mn-lt"/>
          <a:ea typeface="+mn-ea"/>
        </a:defRPr>
      </a:lvl2pPr>
      <a:lvl3pPr marL="1406804" indent="-281361" algn="l" rtl="0" fontAlgn="base">
        <a:spcBef>
          <a:spcPct val="20000"/>
        </a:spcBef>
        <a:spcAft>
          <a:spcPct val="0"/>
        </a:spcAft>
        <a:buChar char="•"/>
        <a:defRPr kumimoji="1" sz="2954">
          <a:solidFill>
            <a:schemeClr val="tx1"/>
          </a:solidFill>
          <a:latin typeface="+mn-lt"/>
          <a:ea typeface="+mn-ea"/>
        </a:defRPr>
      </a:lvl3pPr>
      <a:lvl4pPr marL="1969526" indent="-281361" algn="l" rtl="0" fontAlgn="base">
        <a:spcBef>
          <a:spcPct val="20000"/>
        </a:spcBef>
        <a:spcAft>
          <a:spcPct val="0"/>
        </a:spcAft>
        <a:buChar char="–"/>
        <a:defRPr kumimoji="1" sz="2462">
          <a:solidFill>
            <a:schemeClr val="tx1"/>
          </a:solidFill>
          <a:latin typeface="+mn-lt"/>
          <a:ea typeface="+mn-ea"/>
        </a:defRPr>
      </a:lvl4pPr>
      <a:lvl5pPr marL="2532248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5pPr>
      <a:lvl6pPr marL="3094970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6pPr>
      <a:lvl7pPr marL="3657691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7pPr>
      <a:lvl8pPr marL="4220413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8pPr>
      <a:lvl9pPr marL="4783135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1pPr>
      <a:lvl2pPr marL="562722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2pPr>
      <a:lvl3pPr marL="1125444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3pPr>
      <a:lvl4pPr marL="1688165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4pPr>
      <a:lvl5pPr marL="2250887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5pPr>
      <a:lvl6pPr marL="2813609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6pPr>
      <a:lvl7pPr marL="3376331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7pPr>
      <a:lvl8pPr marL="3939052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8pPr>
      <a:lvl9pPr marL="4501774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正方形/長方形 148">
            <a:extLst>
              <a:ext uri="{FF2B5EF4-FFF2-40B4-BE49-F238E27FC236}">
                <a16:creationId xmlns:a16="http://schemas.microsoft.com/office/drawing/2014/main" id="{652D40DD-DB99-4433-B35C-EB0ADEB4E37A}"/>
              </a:ext>
            </a:extLst>
          </p:cNvPr>
          <p:cNvSpPr/>
          <p:nvPr/>
        </p:nvSpPr>
        <p:spPr bwMode="auto">
          <a:xfrm>
            <a:off x="-4824" y="0"/>
            <a:ext cx="12196823" cy="6857999"/>
          </a:xfrm>
          <a:prstGeom prst="rect">
            <a:avLst/>
          </a:prstGeom>
          <a:gradFill flip="none" rotWithShape="1">
            <a:gsLst>
              <a:gs pos="0">
                <a:srgbClr val="99FFCC"/>
              </a:gs>
              <a:gs pos="50000">
                <a:srgbClr val="00B0F0"/>
              </a:gs>
              <a:gs pos="100000">
                <a:srgbClr val="0070C0"/>
              </a:gs>
            </a:gsLst>
            <a:path path="rect">
              <a:fillToRect l="50000" t="50000" r="50000" b="50000"/>
            </a:path>
            <a:tileRect/>
          </a:gra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90" name="グループ化 189">
            <a:extLst>
              <a:ext uri="{FF2B5EF4-FFF2-40B4-BE49-F238E27FC236}">
                <a16:creationId xmlns:a16="http://schemas.microsoft.com/office/drawing/2014/main" id="{ED13B250-28CB-48BB-885F-BE0D8FE697E2}"/>
              </a:ext>
            </a:extLst>
          </p:cNvPr>
          <p:cNvGrpSpPr/>
          <p:nvPr/>
        </p:nvGrpSpPr>
        <p:grpSpPr>
          <a:xfrm>
            <a:off x="606209" y="641862"/>
            <a:ext cx="5530871" cy="721722"/>
            <a:chOff x="606209" y="641862"/>
            <a:chExt cx="5530871" cy="721722"/>
          </a:xfrm>
        </p:grpSpPr>
        <p:sp>
          <p:nvSpPr>
            <p:cNvPr id="145" name="テキスト ボックス 144">
              <a:extLst>
                <a:ext uri="{FF2B5EF4-FFF2-40B4-BE49-F238E27FC236}">
                  <a16:creationId xmlns:a16="http://schemas.microsoft.com/office/drawing/2014/main" id="{BE2C13E0-53C1-44DB-B340-E7E6B913AEA2}"/>
                </a:ext>
              </a:extLst>
            </p:cNvPr>
            <p:cNvSpPr txBox="1"/>
            <p:nvPr/>
          </p:nvSpPr>
          <p:spPr>
            <a:xfrm>
              <a:off x="606209" y="641862"/>
              <a:ext cx="5530871" cy="720600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1270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日本地図クイズ</a:t>
              </a:r>
              <a:endParaRPr kumimoji="1" lang="ja-JP" altLang="en-US" sz="5400" b="1" dirty="0">
                <a:ln w="1270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52" name="テキスト ボックス 151">
              <a:extLst>
                <a:ext uri="{FF2B5EF4-FFF2-40B4-BE49-F238E27FC236}">
                  <a16:creationId xmlns:a16="http://schemas.microsoft.com/office/drawing/2014/main" id="{1FAACD44-04DF-4102-9C29-34FE861CD427}"/>
                </a:ext>
              </a:extLst>
            </p:cNvPr>
            <p:cNvSpPr txBox="1"/>
            <p:nvPr/>
          </p:nvSpPr>
          <p:spPr>
            <a:xfrm>
              <a:off x="606209" y="642984"/>
              <a:ext cx="5530871" cy="720600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pic>
        <p:nvPicPr>
          <p:cNvPr id="191" name="図 190">
            <a:extLst>
              <a:ext uri="{FF2B5EF4-FFF2-40B4-BE49-F238E27FC236}">
                <a16:creationId xmlns:a16="http://schemas.microsoft.com/office/drawing/2014/main" id="{A87B1E37-ED15-4948-BF65-091CB9B808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51038" y="152116"/>
            <a:ext cx="9089924" cy="6553768"/>
          </a:xfrm>
          <a:prstGeom prst="rect">
            <a:avLst/>
          </a:prstGeom>
        </p:spPr>
      </p:pic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562B8E15-2A8A-43A1-92EF-A915E6CB023C}"/>
              </a:ext>
            </a:extLst>
          </p:cNvPr>
          <p:cNvSpPr txBox="1"/>
          <p:nvPr/>
        </p:nvSpPr>
        <p:spPr>
          <a:xfrm>
            <a:off x="8583015" y="4150453"/>
            <a:ext cx="3416320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逆さまの地図で</a:t>
            </a:r>
            <a:endParaRPr kumimoji="1" lang="en-US" altLang="ja-JP" sz="3600" b="1" dirty="0">
              <a:solidFill>
                <a:schemeClr val="bg1"/>
              </a:solidFill>
              <a:latin typeface="+mj-ea"/>
              <a:ea typeface="+mj-ea"/>
            </a:endParaRPr>
          </a:p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都道府県名が</a:t>
            </a:r>
            <a:endParaRPr kumimoji="1" lang="en-US" altLang="ja-JP" sz="3600" b="1" dirty="0">
              <a:solidFill>
                <a:schemeClr val="bg1"/>
              </a:solidFill>
              <a:latin typeface="+mj-ea"/>
              <a:ea typeface="+mj-ea"/>
            </a:endParaRPr>
          </a:p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わかるかな？</a:t>
            </a:r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B5CA1007-A7B1-4245-A534-98F47913E891}"/>
              </a:ext>
            </a:extLst>
          </p:cNvPr>
          <p:cNvGrpSpPr/>
          <p:nvPr/>
        </p:nvGrpSpPr>
        <p:grpSpPr>
          <a:xfrm>
            <a:off x="9163327" y="6274768"/>
            <a:ext cx="2836008" cy="423601"/>
            <a:chOff x="9163327" y="6274768"/>
            <a:chExt cx="2836008" cy="423601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78747FD2-FDAE-40E6-9F36-9D8F152FC3C7}"/>
                </a:ext>
              </a:extLst>
            </p:cNvPr>
            <p:cNvGrpSpPr/>
            <p:nvPr/>
          </p:nvGrpSpPr>
          <p:grpSpPr>
            <a:xfrm>
              <a:off x="10101445" y="6274768"/>
              <a:ext cx="948945" cy="423601"/>
              <a:chOff x="516332" y="2971800"/>
              <a:chExt cx="1960168" cy="749299"/>
            </a:xfrm>
          </p:grpSpPr>
          <p:sp>
            <p:nvSpPr>
              <p:cNvPr id="20" name="正方形/長方形 19">
                <a:extLst>
                  <a:ext uri="{FF2B5EF4-FFF2-40B4-BE49-F238E27FC236}">
                    <a16:creationId xmlns:a16="http://schemas.microsoft.com/office/drawing/2014/main" id="{AA900A32-344D-455F-8C3D-F1C16FE2C8CC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テキスト ボックス 20">
                <a:extLst>
                  <a:ext uri="{FF2B5EF4-FFF2-40B4-BE49-F238E27FC236}">
                    <a16:creationId xmlns:a16="http://schemas.microsoft.com/office/drawing/2014/main" id="{51050AFC-9E0A-40AC-ACE3-0E9C0B1BF168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lang="ja-JP" altLang="en-US" sz="5400" b="1" dirty="0">
                    <a:ln w="76200">
                      <a:noFill/>
                    </a:ln>
                    <a:solidFill>
                      <a:schemeClr val="bg1">
                        <a:alpha val="50000"/>
                      </a:schemeClr>
                    </a:solidFill>
                    <a:latin typeface="+mj-ea"/>
                    <a:ea typeface="+mj-ea"/>
                  </a:rPr>
                  <a:t>普 通</a:t>
                </a:r>
                <a:endParaRPr kumimoji="1" lang="ja-JP" altLang="en-US" sz="5400" b="1" dirty="0">
                  <a:ln w="76200">
                    <a:noFill/>
                  </a:ln>
                  <a:solidFill>
                    <a:schemeClr val="bg1">
                      <a:alpha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FDF3D845-E011-4BAC-846E-04479D94A04C}"/>
                </a:ext>
              </a:extLst>
            </p:cNvPr>
            <p:cNvGrpSpPr/>
            <p:nvPr/>
          </p:nvGrpSpPr>
          <p:grpSpPr>
            <a:xfrm>
              <a:off x="9163327" y="6274768"/>
              <a:ext cx="948945" cy="423601"/>
              <a:chOff x="516332" y="2971800"/>
              <a:chExt cx="1960168" cy="749299"/>
            </a:xfrm>
          </p:grpSpPr>
          <p:sp>
            <p:nvSpPr>
              <p:cNvPr id="23" name="正方形/長方形 22">
                <a:extLst>
                  <a:ext uri="{FF2B5EF4-FFF2-40B4-BE49-F238E27FC236}">
                    <a16:creationId xmlns:a16="http://schemas.microsoft.com/office/drawing/2014/main" id="{52A9EF26-97B1-4AFD-B4A6-1B429EEFC0A1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テキスト ボックス 23">
                <a:extLst>
                  <a:ext uri="{FF2B5EF4-FFF2-40B4-BE49-F238E27FC236}">
                    <a16:creationId xmlns:a16="http://schemas.microsoft.com/office/drawing/2014/main" id="{DFB7F37A-6030-4D57-85BD-E1B852744E84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lang="ja-JP" altLang="en-US" sz="5400" b="1" dirty="0">
                    <a:ln w="76200">
                      <a:noFill/>
                    </a:ln>
                    <a:solidFill>
                      <a:schemeClr val="bg1">
                        <a:alpha val="50000"/>
                      </a:schemeClr>
                    </a:solidFill>
                    <a:latin typeface="+mj-ea"/>
                    <a:ea typeface="+mj-ea"/>
                  </a:rPr>
                  <a:t>やさしい</a:t>
                </a:r>
                <a:endParaRPr kumimoji="1" lang="ja-JP" altLang="en-US" sz="5400" b="1" dirty="0">
                  <a:ln w="76200">
                    <a:noFill/>
                  </a:ln>
                  <a:solidFill>
                    <a:schemeClr val="bg1">
                      <a:alpha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7E79E7C0-8332-46F8-A7D8-A81FB7A4BAA0}"/>
                </a:ext>
              </a:extLst>
            </p:cNvPr>
            <p:cNvGrpSpPr/>
            <p:nvPr/>
          </p:nvGrpSpPr>
          <p:grpSpPr>
            <a:xfrm>
              <a:off x="11050390" y="6274768"/>
              <a:ext cx="948945" cy="423601"/>
              <a:chOff x="516332" y="2971800"/>
              <a:chExt cx="1960168" cy="749299"/>
            </a:xfrm>
          </p:grpSpPr>
          <p:sp>
            <p:nvSpPr>
              <p:cNvPr id="26" name="正方形/長方形 25">
                <a:extLst>
                  <a:ext uri="{FF2B5EF4-FFF2-40B4-BE49-F238E27FC236}">
                    <a16:creationId xmlns:a16="http://schemas.microsoft.com/office/drawing/2014/main" id="{0BBF26AA-F1FC-45F9-9F3D-AF5A3755D3D5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テキスト ボックス 26">
                <a:extLst>
                  <a:ext uri="{FF2B5EF4-FFF2-40B4-BE49-F238E27FC236}">
                    <a16:creationId xmlns:a16="http://schemas.microsoft.com/office/drawing/2014/main" id="{30895681-C7A7-4372-A661-D14935ADF0A5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kumimoji="1" lang="ja-JP" altLang="en-US" sz="5400" b="1" dirty="0">
                    <a:ln w="76200">
                      <a:noFill/>
                    </a:ln>
                    <a:solidFill>
                      <a:schemeClr val="bg1"/>
                    </a:solidFill>
                    <a:latin typeface="+mj-ea"/>
                    <a:ea typeface="+mj-ea"/>
                  </a:rPr>
                  <a:t>難しい</a:t>
                </a:r>
              </a:p>
            </p:txBody>
          </p:sp>
        </p:grpSp>
      </p:grp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D55FBE92-F19A-40C9-BE51-9583B74BA524}"/>
              </a:ext>
            </a:extLst>
          </p:cNvPr>
          <p:cNvSpPr txBox="1"/>
          <p:nvPr/>
        </p:nvSpPr>
        <p:spPr>
          <a:xfrm>
            <a:off x="425370" y="1619603"/>
            <a:ext cx="357020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4400" b="1" dirty="0">
                <a:solidFill>
                  <a:schemeClr val="bg1"/>
                </a:solidFill>
                <a:latin typeface="+mj-ea"/>
                <a:ea typeface="+mj-ea"/>
              </a:rPr>
              <a:t>逆さま地図編</a:t>
            </a:r>
            <a:endParaRPr kumimoji="1" lang="en-US" altLang="ja-JP" sz="44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0906345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5000">
        <p15:prstTrans prst="wind"/>
      </p:transition>
    </mc:Choice>
    <mc:Fallback xmlns="">
      <p:transition spd="slow" advClick="0" advTm="500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４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F37EB509-9F46-4261-B9CD-B2F35DD57EFC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千葉県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964DF204-DA17-49CE-83AD-D7A429DE2C34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2EBEC943-8050-4BE7-B5AE-02FF4C564046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39E2B7E4-5376-499A-9C87-098E1AD9ADBB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6DD9EFDD-650E-420C-9255-4149E90CA850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52BE6198-EC48-44CA-A46D-FE55F3DFF572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90EA5548-DCF8-428E-A2CB-27F6775B772F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52C5BD1B-F68E-4918-BA62-35FEA44C3ED1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B70EB4D2-DCC8-4C46-92DB-2018D6CC3243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80E991FB-BF79-4481-A1CD-A6458A5AFD4A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5BEE607D-54D9-4920-A27D-F4296E10EBC2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8E6E2430-E822-41BF-A7BA-655EC769AAB6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80FDF622-DB4D-4BC6-AEBF-DE34B62E064E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E17873CF-DB86-473F-B715-22000C2CB945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8CC08448-0EB7-451A-AED2-992353F32795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811A3C49-FE1E-477D-BD59-FB3D81689768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B46A1846-A49E-4957-A2A3-6D8462D85061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86B4D300-47D2-4B9B-98D7-4B9561F0FC5A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FD185DE3-B8DA-4570-B162-9A30345DC420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DE31FEFB-277B-4C0A-8B7D-EAE32E1DDE82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9" name="グループ化 68">
                <a:extLst>
                  <a:ext uri="{FF2B5EF4-FFF2-40B4-BE49-F238E27FC236}">
                    <a16:creationId xmlns:a16="http://schemas.microsoft.com/office/drawing/2014/main" id="{710835C7-B168-429C-871C-D9F3FE12805D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8618DC70-B07F-4FF8-9D94-8EF6B7CC289E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BF0848C0-F35B-48A0-B8F4-9622CAB704FE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" name="フリーフォーム: 図形 158">
                  <a:extLst>
                    <a:ext uri="{FF2B5EF4-FFF2-40B4-BE49-F238E27FC236}">
                      <a16:creationId xmlns:a16="http://schemas.microsoft.com/office/drawing/2014/main" id="{3A9F62F9-0CD4-4ABF-A8BC-2BF7D86A688E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54C6F6A3-3339-44A1-BBD3-BA0B803A73DF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88273E98-A284-4396-B452-088993D1BA9E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A30D7557-56CF-46F5-88C1-97293B24196B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A0EF61D4-7099-4B77-AD43-24CAE336E886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A686E287-7068-445F-8609-23F12C4CE7C6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9613CFDC-C94B-435E-AB32-5846E2A18D4A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07E632FE-4754-4F46-9C01-598D9B2A8B29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2C5CC0CA-7814-44FA-AD65-D0184637EB1C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9921A1C1-7C50-4213-9DAA-4F500A47C5AF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E0545649-5401-4DA5-8E8A-40ECF7A1E9FC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3D6A01A6-15F2-43B0-8C0B-7865D8819949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000695D6-0F9B-4010-BAF5-2593BA69CDC4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A436ABD9-37A8-4CE5-B9F6-2B4FDB63C536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0A39D872-FB3B-4A65-8CC2-7B6490E2DEE3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60297D51-B52D-469F-8AB4-09A9E93E9C54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7A8ACDE0-1FBB-4893-8FE7-CAC304C55197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FCE2D16C-3BC8-4468-9347-7AB133F1A9D3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EDADCB2E-3F6A-47DA-B919-4BCCEA94E55D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2A053D74-C591-49D6-8E6D-2FC90A1A94DD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A81F8992-53F7-460F-8020-983DAFEF7B90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8C45E21D-F502-4189-B8BB-4717CACAEA6D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B4C5E8A1-DE9A-4C82-BBAE-D7B691735CD6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56A408AC-5A7A-4622-B026-6A63EA326701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429327AD-9897-4FD5-877F-252DA7B44FBB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B33EA061-5B64-4B02-96BD-0E5673D583A8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2846EF1F-25C1-4834-A0C4-DF6246D249A8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3AE28B88-2562-4935-B146-F36045549EB3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B5AB6F7D-5C68-4114-830C-D872777C4D7F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1BDF1144-680E-4131-B625-201A4CDAFA6B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5A18FCE3-FB98-41E1-BDD7-CB341977939D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7A3669EE-2407-438E-8AC2-C5CBAACF1A85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7A36B398-5F44-4A0C-8EAB-D5EDFFEF835C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6F5DFA1C-01D8-42B8-889B-3F0423831278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AEFE9559-1ADE-4D49-B0F3-55A74814D280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E0ADC1B4-3239-43E1-8D33-5B808A82448B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AC8BC360-D074-4A7E-9301-D81D09A58FFE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CD8DEE6F-E4FF-4BBC-AD9E-62900D59F96F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CE18301C-690F-4693-A289-1612BA3CE41B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5C4D29F4-68CA-4879-8556-64FC2A04DC2F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4E256E7C-A0D4-424B-807E-41E36D5EFB57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72E45DFA-A3FB-4DFC-9017-D884709CAB34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A6D7C5D2-1BC0-4ED5-989C-ECAD6B42A2DB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D215F2DF-F120-4775-9C9B-035F7E86BDA8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22848202-A95C-41A0-BEB2-D253AD1B5B43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F313FD02-7E00-4971-8B93-5637D73D021B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6E0ED49A-F8D7-4EE1-A28E-9356070D13D1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DDC9A897-1B63-4B84-B3A3-280F2701691F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EC6DC45B-9441-48F3-BF24-5EC609665064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C901313A-BA90-42F5-A08D-E855AF2F828A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66DDB929-0CD3-456E-89A1-1CE32972F207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14B58B05-AF60-4055-98C2-6F6D7143B002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F12454DC-D3FD-46DD-911B-F6923E20CC99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49D16F99-3365-4185-A988-1E117CDA22CE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44C46653-7DBC-47CE-B6D8-B20B46E49173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90C54C11-37F8-42C5-8917-0667D35E4B69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74B00E8E-535A-48B7-A486-DFC4AAE8C2F6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9735C005-BC32-46BC-A210-63BE79DB18EF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A83FDF3B-EB52-41C5-9B4D-A61638F4C05B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B5167B2C-FB3F-44DA-B8B0-8D3DC6318C76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E0062971-F3DD-4FE0-891C-D8B2878E2DE3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233012A3-91A5-4824-8AE1-A456661B4229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9F818959-E4B9-44D2-AA91-3326885051ED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03DA49DE-9103-490C-BA24-0106A0118186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AEA37878-44B0-412A-8A0A-7A6C0C9A1B6C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C5E1055D-8AF3-471B-B714-2DBA93808479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3702C7FC-2627-4971-B795-902EFF88C255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24E222BE-212B-4011-90AD-E06037FD0774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BBF64285-F3B7-43C8-A91B-30246A03C404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65DC73B1-8D3D-4D52-B507-2BEE6CA30564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24C65DD0-DB24-4073-B917-C07BA4F0F5D5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E643225F-A473-4EA3-A60D-02A911F9659A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75D177EF-1490-48B8-8BAB-28DBBCC604A3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28C0FFE4-C381-410C-9DE7-8A0E25741B57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5CE80EA7-0FD3-402E-A311-9450A3B83B8A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96498E51-0A1B-48DB-A037-4EA4F498D832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9C9DB9F0-58BF-42E7-A326-B1C45F30B39E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A824C21F-7518-4455-82E8-13CC7F2526A4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52A257EA-C155-4E44-9665-2C19EA3EF569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6E9A1A1D-2A13-42CA-BCE4-D04256F19C1E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FDEF26D7-E9BC-4DE9-AF0C-9ED43BE84FDB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2CE808E7-37E6-4E88-8864-39BAC420417B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020566EA-9A82-4AC2-B0D7-E1E57980DAA9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B906AEA6-0BA3-40B3-B8E6-D677DE83AE4D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9F6F9400-5074-4379-9012-378B234BF13E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C6B43730-1B78-45D1-BCF7-B28CE580C5FA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EEB4DD11-D945-4398-876E-22E60D2B1F2E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87E4F277-092A-4DB4-9EDF-8F6F20317E55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C935A706-7D3A-482B-8D79-8596E69C073A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3" name="グループ化 12">
              <a:extLst>
                <a:ext uri="{FF2B5EF4-FFF2-40B4-BE49-F238E27FC236}">
                  <a16:creationId xmlns:a16="http://schemas.microsoft.com/office/drawing/2014/main" id="{70BC4D63-CBB5-4A16-BB3D-7408271776F6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AFC08C1A-87EF-4BDD-AF49-32973B92D1F2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3FF90B44-AA91-49C8-9442-1B958AB74055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A553C8FA-6BD1-4D35-B2A2-93568D111ACE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1A276BA0-A358-4D3C-86C0-C7BFF67BF25F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6E37F1E7-6B7A-4605-B260-7F80A666F778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12A0DC5D-81CD-437D-9221-BCD10F76C03F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87084842-1AE9-4067-87F7-F67038ECB108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3B1A1402-963C-4977-9840-7AB0AE1AF8D4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50FEF4CF-972D-43D2-B129-DF7568C0E5EB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D24A36AD-5AF7-4B31-A2FD-19458F59D33D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590CD7AB-5F1C-49C1-AC31-9AC5CCD5E68E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5F6E0B67-D26A-445A-89AF-8BEC87434584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C4131C94-7A16-45A0-828D-F7B8BFC0ACE3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BB501B7E-0140-4CCF-A5C0-2D7D0421F497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07D897A8-9A82-48C2-B433-7678296628D6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5DE682F8-59BF-4B36-AFA2-78A7E7E0D1D9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A2AC55D6-C832-446D-8B49-FFB29DFA1B09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9827654D-74FE-4E61-AA65-CDA5AAF77129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93BE19D4-0AA3-4240-B66A-F63E16C4100B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EAB50C05-2621-4EDF-AF9D-B8E0A809C6EC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B6D9EB13-29F6-489F-B256-74AC4AF3DD8D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F73D14DD-2C34-430F-82FF-C2AF4D8B98D5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962F369C-8204-4DD9-91B0-C2D2A1254B04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BDDB0842-0683-4906-8D1B-98B7D24A8793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30B78A3F-A221-45F4-9784-70567DF154D8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4A8CB5FE-D014-4547-AD80-08A68B5E15E1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38E2F8BB-38B7-454B-9704-E0FE10423BE4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8C4C7AB3-8CE7-4069-81D0-8BF475BEC3BA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38159E4B-5306-4D25-A8A6-ECB25BCD37F1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3CA3C21D-E0A3-45FF-B1CC-FA0A468BCF30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6F361091-54D6-4E72-A02E-FCDBE1B16945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D8C4E1FA-F1E4-472C-9FD7-416820F1D46F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0DAC83AF-5DB7-42C6-8973-79B00B014CA6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61" name="矢印: 右 1">
            <a:extLst>
              <a:ext uri="{FF2B5EF4-FFF2-40B4-BE49-F238E27FC236}">
                <a16:creationId xmlns:a16="http://schemas.microsoft.com/office/drawing/2014/main" id="{73B23C2F-99C3-418A-8508-FB0F932A49E9}"/>
              </a:ext>
            </a:extLst>
          </p:cNvPr>
          <p:cNvSpPr/>
          <p:nvPr/>
        </p:nvSpPr>
        <p:spPr bwMode="auto">
          <a:xfrm rot="20728316">
            <a:off x="5150682" y="3472593"/>
            <a:ext cx="3895495" cy="666903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C7F25530-D379-4745-8908-4627629140BF}"/>
              </a:ext>
            </a:extLst>
          </p:cNvPr>
          <p:cNvGrpSpPr/>
          <p:nvPr/>
        </p:nvGrpSpPr>
        <p:grpSpPr>
          <a:xfrm>
            <a:off x="8585289" y="1354734"/>
            <a:ext cx="3071932" cy="4044367"/>
            <a:chOff x="434976" y="639766"/>
            <a:chExt cx="8956680" cy="11791955"/>
          </a:xfrm>
          <a:solidFill>
            <a:srgbClr val="92D050"/>
          </a:solidFill>
        </p:grpSpPr>
        <p:grpSp>
          <p:nvGrpSpPr>
            <p:cNvPr id="163" name="Group 331">
              <a:extLst>
                <a:ext uri="{FF2B5EF4-FFF2-40B4-BE49-F238E27FC236}">
                  <a16:creationId xmlns:a16="http://schemas.microsoft.com/office/drawing/2014/main" id="{0EB90D15-EA84-4579-99ED-B427F1297A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976" y="639766"/>
              <a:ext cx="8956680" cy="11791955"/>
              <a:chOff x="274" y="403"/>
              <a:chExt cx="5642" cy="7428"/>
            </a:xfrm>
            <a:grpFill/>
          </p:grpSpPr>
          <p:sp>
            <p:nvSpPr>
              <p:cNvPr id="171" name="Freeform 259">
                <a:extLst>
                  <a:ext uri="{FF2B5EF4-FFF2-40B4-BE49-F238E27FC236}">
                    <a16:creationId xmlns:a16="http://schemas.microsoft.com/office/drawing/2014/main" id="{84410CD0-6C80-4B1B-BB26-1DDFB9DBA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3833"/>
                <a:ext cx="1220" cy="1956"/>
              </a:xfrm>
              <a:custGeom>
                <a:avLst/>
                <a:gdLst>
                  <a:gd name="T0" fmla="*/ 595 w 1219"/>
                  <a:gd name="T1" fmla="*/ 1956 h 1956"/>
                  <a:gd name="T2" fmla="*/ 538 w 1219"/>
                  <a:gd name="T3" fmla="*/ 1899 h 1956"/>
                  <a:gd name="T4" fmla="*/ 538 w 1219"/>
                  <a:gd name="T5" fmla="*/ 1672 h 1956"/>
                  <a:gd name="T6" fmla="*/ 510 w 1219"/>
                  <a:gd name="T7" fmla="*/ 1530 h 1956"/>
                  <a:gd name="T8" fmla="*/ 538 w 1219"/>
                  <a:gd name="T9" fmla="*/ 1474 h 1956"/>
                  <a:gd name="T10" fmla="*/ 425 w 1219"/>
                  <a:gd name="T11" fmla="*/ 1445 h 1956"/>
                  <a:gd name="T12" fmla="*/ 538 w 1219"/>
                  <a:gd name="T13" fmla="*/ 1389 h 1956"/>
                  <a:gd name="T14" fmla="*/ 510 w 1219"/>
                  <a:gd name="T15" fmla="*/ 1190 h 1956"/>
                  <a:gd name="T16" fmla="*/ 453 w 1219"/>
                  <a:gd name="T17" fmla="*/ 1048 h 1956"/>
                  <a:gd name="T18" fmla="*/ 368 w 1219"/>
                  <a:gd name="T19" fmla="*/ 1048 h 1956"/>
                  <a:gd name="T20" fmla="*/ 368 w 1219"/>
                  <a:gd name="T21" fmla="*/ 963 h 1956"/>
                  <a:gd name="T22" fmla="*/ 396 w 1219"/>
                  <a:gd name="T23" fmla="*/ 793 h 1956"/>
                  <a:gd name="T24" fmla="*/ 198 w 1219"/>
                  <a:gd name="T25" fmla="*/ 793 h 1956"/>
                  <a:gd name="T26" fmla="*/ 141 w 1219"/>
                  <a:gd name="T27" fmla="*/ 680 h 1956"/>
                  <a:gd name="T28" fmla="*/ 0 w 1219"/>
                  <a:gd name="T29" fmla="*/ 396 h 1956"/>
                  <a:gd name="T30" fmla="*/ 85 w 1219"/>
                  <a:gd name="T31" fmla="*/ 368 h 1956"/>
                  <a:gd name="T32" fmla="*/ 85 w 1219"/>
                  <a:gd name="T33" fmla="*/ 255 h 1956"/>
                  <a:gd name="T34" fmla="*/ 170 w 1219"/>
                  <a:gd name="T35" fmla="*/ 255 h 1956"/>
                  <a:gd name="T36" fmla="*/ 170 w 1219"/>
                  <a:gd name="T37" fmla="*/ 113 h 1956"/>
                  <a:gd name="T38" fmla="*/ 226 w 1219"/>
                  <a:gd name="T39" fmla="*/ 141 h 1956"/>
                  <a:gd name="T40" fmla="*/ 198 w 1219"/>
                  <a:gd name="T41" fmla="*/ 56 h 1956"/>
                  <a:gd name="T42" fmla="*/ 283 w 1219"/>
                  <a:gd name="T43" fmla="*/ 28 h 1956"/>
                  <a:gd name="T44" fmla="*/ 396 w 1219"/>
                  <a:gd name="T45" fmla="*/ 113 h 1956"/>
                  <a:gd name="T46" fmla="*/ 368 w 1219"/>
                  <a:gd name="T47" fmla="*/ 0 h 1956"/>
                  <a:gd name="T48" fmla="*/ 510 w 1219"/>
                  <a:gd name="T49" fmla="*/ 28 h 1956"/>
                  <a:gd name="T50" fmla="*/ 595 w 1219"/>
                  <a:gd name="T51" fmla="*/ 56 h 1956"/>
                  <a:gd name="T52" fmla="*/ 737 w 1219"/>
                  <a:gd name="T53" fmla="*/ 85 h 1956"/>
                  <a:gd name="T54" fmla="*/ 878 w 1219"/>
                  <a:gd name="T55" fmla="*/ 113 h 1956"/>
                  <a:gd name="T56" fmla="*/ 963 w 1219"/>
                  <a:gd name="T57" fmla="*/ 56 h 1956"/>
                  <a:gd name="T58" fmla="*/ 1077 w 1219"/>
                  <a:gd name="T59" fmla="*/ 141 h 1956"/>
                  <a:gd name="T60" fmla="*/ 1077 w 1219"/>
                  <a:gd name="T61" fmla="*/ 226 h 1956"/>
                  <a:gd name="T62" fmla="*/ 1105 w 1219"/>
                  <a:gd name="T63" fmla="*/ 311 h 1956"/>
                  <a:gd name="T64" fmla="*/ 1219 w 1219"/>
                  <a:gd name="T65" fmla="*/ 311 h 1956"/>
                  <a:gd name="T66" fmla="*/ 1162 w 1219"/>
                  <a:gd name="T67" fmla="*/ 453 h 1956"/>
                  <a:gd name="T68" fmla="*/ 1048 w 1219"/>
                  <a:gd name="T69" fmla="*/ 425 h 1956"/>
                  <a:gd name="T70" fmla="*/ 963 w 1219"/>
                  <a:gd name="T71" fmla="*/ 481 h 1956"/>
                  <a:gd name="T72" fmla="*/ 878 w 1219"/>
                  <a:gd name="T73" fmla="*/ 481 h 1956"/>
                  <a:gd name="T74" fmla="*/ 822 w 1219"/>
                  <a:gd name="T75" fmla="*/ 510 h 1956"/>
                  <a:gd name="T76" fmla="*/ 878 w 1219"/>
                  <a:gd name="T77" fmla="*/ 652 h 1956"/>
                  <a:gd name="T78" fmla="*/ 878 w 1219"/>
                  <a:gd name="T79" fmla="*/ 708 h 1956"/>
                  <a:gd name="T80" fmla="*/ 878 w 1219"/>
                  <a:gd name="T81" fmla="*/ 907 h 1956"/>
                  <a:gd name="T82" fmla="*/ 935 w 1219"/>
                  <a:gd name="T83" fmla="*/ 992 h 1956"/>
                  <a:gd name="T84" fmla="*/ 992 w 1219"/>
                  <a:gd name="T85" fmla="*/ 1077 h 1956"/>
                  <a:gd name="T86" fmla="*/ 907 w 1219"/>
                  <a:gd name="T87" fmla="*/ 1134 h 1956"/>
                  <a:gd name="T88" fmla="*/ 963 w 1219"/>
                  <a:gd name="T89" fmla="*/ 1190 h 1956"/>
                  <a:gd name="T90" fmla="*/ 992 w 1219"/>
                  <a:gd name="T91" fmla="*/ 1275 h 1956"/>
                  <a:gd name="T92" fmla="*/ 1020 w 1219"/>
                  <a:gd name="T93" fmla="*/ 1360 h 1956"/>
                  <a:gd name="T94" fmla="*/ 1048 w 1219"/>
                  <a:gd name="T95" fmla="*/ 1474 h 1956"/>
                  <a:gd name="T96" fmla="*/ 1048 w 1219"/>
                  <a:gd name="T97" fmla="*/ 1530 h 1956"/>
                  <a:gd name="T98" fmla="*/ 935 w 1219"/>
                  <a:gd name="T99" fmla="*/ 1502 h 1956"/>
                  <a:gd name="T100" fmla="*/ 963 w 1219"/>
                  <a:gd name="T101" fmla="*/ 1587 h 1956"/>
                  <a:gd name="T102" fmla="*/ 850 w 1219"/>
                  <a:gd name="T103" fmla="*/ 1701 h 1956"/>
                  <a:gd name="T104" fmla="*/ 822 w 1219"/>
                  <a:gd name="T105" fmla="*/ 1842 h 1956"/>
                  <a:gd name="T106" fmla="*/ 680 w 1219"/>
                  <a:gd name="T107" fmla="*/ 1871 h 1956"/>
                  <a:gd name="T108" fmla="*/ 652 w 1219"/>
                  <a:gd name="T109" fmla="*/ 1956 h 1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19" h="1956">
                    <a:moveTo>
                      <a:pt x="652" y="1956"/>
                    </a:moveTo>
                    <a:lnTo>
                      <a:pt x="595" y="1956"/>
                    </a:lnTo>
                    <a:lnTo>
                      <a:pt x="595" y="1899"/>
                    </a:lnTo>
                    <a:lnTo>
                      <a:pt x="538" y="1899"/>
                    </a:lnTo>
                    <a:lnTo>
                      <a:pt x="538" y="1786"/>
                    </a:lnTo>
                    <a:lnTo>
                      <a:pt x="538" y="1672"/>
                    </a:lnTo>
                    <a:lnTo>
                      <a:pt x="481" y="1587"/>
                    </a:lnTo>
                    <a:lnTo>
                      <a:pt x="510" y="1530"/>
                    </a:lnTo>
                    <a:lnTo>
                      <a:pt x="567" y="1502"/>
                    </a:lnTo>
                    <a:lnTo>
                      <a:pt x="538" y="1474"/>
                    </a:lnTo>
                    <a:lnTo>
                      <a:pt x="453" y="1474"/>
                    </a:lnTo>
                    <a:lnTo>
                      <a:pt x="425" y="1445"/>
                    </a:lnTo>
                    <a:lnTo>
                      <a:pt x="453" y="1417"/>
                    </a:lnTo>
                    <a:lnTo>
                      <a:pt x="538" y="1389"/>
                    </a:lnTo>
                    <a:lnTo>
                      <a:pt x="567" y="1275"/>
                    </a:lnTo>
                    <a:lnTo>
                      <a:pt x="510" y="1190"/>
                    </a:lnTo>
                    <a:lnTo>
                      <a:pt x="510" y="1134"/>
                    </a:lnTo>
                    <a:lnTo>
                      <a:pt x="453" y="1048"/>
                    </a:lnTo>
                    <a:lnTo>
                      <a:pt x="425" y="1077"/>
                    </a:lnTo>
                    <a:lnTo>
                      <a:pt x="368" y="1048"/>
                    </a:lnTo>
                    <a:lnTo>
                      <a:pt x="396" y="992"/>
                    </a:lnTo>
                    <a:lnTo>
                      <a:pt x="368" y="963"/>
                    </a:lnTo>
                    <a:lnTo>
                      <a:pt x="396" y="907"/>
                    </a:lnTo>
                    <a:lnTo>
                      <a:pt x="396" y="793"/>
                    </a:lnTo>
                    <a:lnTo>
                      <a:pt x="340" y="737"/>
                    </a:lnTo>
                    <a:lnTo>
                      <a:pt x="198" y="793"/>
                    </a:lnTo>
                    <a:lnTo>
                      <a:pt x="113" y="793"/>
                    </a:lnTo>
                    <a:lnTo>
                      <a:pt x="141" y="680"/>
                    </a:lnTo>
                    <a:lnTo>
                      <a:pt x="56" y="538"/>
                    </a:lnTo>
                    <a:lnTo>
                      <a:pt x="0" y="396"/>
                    </a:lnTo>
                    <a:lnTo>
                      <a:pt x="28" y="340"/>
                    </a:lnTo>
                    <a:lnTo>
                      <a:pt x="85" y="368"/>
                    </a:lnTo>
                    <a:lnTo>
                      <a:pt x="56" y="311"/>
                    </a:lnTo>
                    <a:lnTo>
                      <a:pt x="85" y="255"/>
                    </a:lnTo>
                    <a:lnTo>
                      <a:pt x="141" y="283"/>
                    </a:lnTo>
                    <a:lnTo>
                      <a:pt x="170" y="255"/>
                    </a:lnTo>
                    <a:lnTo>
                      <a:pt x="141" y="226"/>
                    </a:lnTo>
                    <a:lnTo>
                      <a:pt x="170" y="113"/>
                    </a:lnTo>
                    <a:lnTo>
                      <a:pt x="226" y="170"/>
                    </a:lnTo>
                    <a:lnTo>
                      <a:pt x="226" y="141"/>
                    </a:lnTo>
                    <a:lnTo>
                      <a:pt x="198" y="85"/>
                    </a:lnTo>
                    <a:lnTo>
                      <a:pt x="198" y="56"/>
                    </a:lnTo>
                    <a:lnTo>
                      <a:pt x="311" y="113"/>
                    </a:lnTo>
                    <a:lnTo>
                      <a:pt x="283" y="28"/>
                    </a:lnTo>
                    <a:lnTo>
                      <a:pt x="311" y="0"/>
                    </a:lnTo>
                    <a:lnTo>
                      <a:pt x="396" y="113"/>
                    </a:lnTo>
                    <a:lnTo>
                      <a:pt x="425" y="85"/>
                    </a:lnTo>
                    <a:lnTo>
                      <a:pt x="368" y="0"/>
                    </a:lnTo>
                    <a:lnTo>
                      <a:pt x="425" y="0"/>
                    </a:lnTo>
                    <a:lnTo>
                      <a:pt x="510" y="28"/>
                    </a:lnTo>
                    <a:lnTo>
                      <a:pt x="538" y="0"/>
                    </a:lnTo>
                    <a:lnTo>
                      <a:pt x="595" y="56"/>
                    </a:lnTo>
                    <a:lnTo>
                      <a:pt x="623" y="0"/>
                    </a:lnTo>
                    <a:lnTo>
                      <a:pt x="737" y="85"/>
                    </a:lnTo>
                    <a:lnTo>
                      <a:pt x="793" y="113"/>
                    </a:lnTo>
                    <a:lnTo>
                      <a:pt x="878" y="113"/>
                    </a:lnTo>
                    <a:lnTo>
                      <a:pt x="907" y="56"/>
                    </a:lnTo>
                    <a:lnTo>
                      <a:pt x="963" y="56"/>
                    </a:lnTo>
                    <a:lnTo>
                      <a:pt x="1077" y="56"/>
                    </a:lnTo>
                    <a:lnTo>
                      <a:pt x="1077" y="141"/>
                    </a:lnTo>
                    <a:lnTo>
                      <a:pt x="1048" y="170"/>
                    </a:lnTo>
                    <a:lnTo>
                      <a:pt x="1077" y="226"/>
                    </a:lnTo>
                    <a:lnTo>
                      <a:pt x="1077" y="255"/>
                    </a:lnTo>
                    <a:lnTo>
                      <a:pt x="1105" y="311"/>
                    </a:lnTo>
                    <a:lnTo>
                      <a:pt x="1134" y="311"/>
                    </a:lnTo>
                    <a:lnTo>
                      <a:pt x="1219" y="311"/>
                    </a:lnTo>
                    <a:lnTo>
                      <a:pt x="1219" y="340"/>
                    </a:lnTo>
                    <a:lnTo>
                      <a:pt x="1162" y="453"/>
                    </a:lnTo>
                    <a:lnTo>
                      <a:pt x="1105" y="453"/>
                    </a:lnTo>
                    <a:lnTo>
                      <a:pt x="1048" y="425"/>
                    </a:lnTo>
                    <a:lnTo>
                      <a:pt x="963" y="425"/>
                    </a:lnTo>
                    <a:lnTo>
                      <a:pt x="963" y="481"/>
                    </a:lnTo>
                    <a:lnTo>
                      <a:pt x="935" y="510"/>
                    </a:lnTo>
                    <a:lnTo>
                      <a:pt x="878" y="481"/>
                    </a:lnTo>
                    <a:lnTo>
                      <a:pt x="878" y="538"/>
                    </a:lnTo>
                    <a:lnTo>
                      <a:pt x="822" y="510"/>
                    </a:lnTo>
                    <a:lnTo>
                      <a:pt x="793" y="595"/>
                    </a:lnTo>
                    <a:lnTo>
                      <a:pt x="878" y="652"/>
                    </a:lnTo>
                    <a:lnTo>
                      <a:pt x="850" y="680"/>
                    </a:lnTo>
                    <a:lnTo>
                      <a:pt x="878" y="708"/>
                    </a:lnTo>
                    <a:lnTo>
                      <a:pt x="793" y="737"/>
                    </a:lnTo>
                    <a:lnTo>
                      <a:pt x="878" y="907"/>
                    </a:lnTo>
                    <a:lnTo>
                      <a:pt x="878" y="935"/>
                    </a:lnTo>
                    <a:lnTo>
                      <a:pt x="935" y="992"/>
                    </a:lnTo>
                    <a:lnTo>
                      <a:pt x="935" y="1048"/>
                    </a:lnTo>
                    <a:lnTo>
                      <a:pt x="992" y="1077"/>
                    </a:lnTo>
                    <a:lnTo>
                      <a:pt x="935" y="1077"/>
                    </a:lnTo>
                    <a:lnTo>
                      <a:pt x="907" y="1134"/>
                    </a:lnTo>
                    <a:lnTo>
                      <a:pt x="992" y="1162"/>
                    </a:lnTo>
                    <a:lnTo>
                      <a:pt x="963" y="1190"/>
                    </a:lnTo>
                    <a:lnTo>
                      <a:pt x="992" y="1219"/>
                    </a:lnTo>
                    <a:lnTo>
                      <a:pt x="992" y="1275"/>
                    </a:lnTo>
                    <a:lnTo>
                      <a:pt x="1020" y="1304"/>
                    </a:lnTo>
                    <a:lnTo>
                      <a:pt x="1020" y="1360"/>
                    </a:lnTo>
                    <a:lnTo>
                      <a:pt x="1048" y="1417"/>
                    </a:lnTo>
                    <a:lnTo>
                      <a:pt x="1048" y="1474"/>
                    </a:lnTo>
                    <a:lnTo>
                      <a:pt x="1105" y="1530"/>
                    </a:lnTo>
                    <a:lnTo>
                      <a:pt x="1048" y="1530"/>
                    </a:lnTo>
                    <a:lnTo>
                      <a:pt x="992" y="1559"/>
                    </a:lnTo>
                    <a:lnTo>
                      <a:pt x="935" y="1502"/>
                    </a:lnTo>
                    <a:lnTo>
                      <a:pt x="935" y="1559"/>
                    </a:lnTo>
                    <a:lnTo>
                      <a:pt x="963" y="1587"/>
                    </a:lnTo>
                    <a:lnTo>
                      <a:pt x="963" y="1615"/>
                    </a:lnTo>
                    <a:lnTo>
                      <a:pt x="850" y="1701"/>
                    </a:lnTo>
                    <a:lnTo>
                      <a:pt x="822" y="1757"/>
                    </a:lnTo>
                    <a:lnTo>
                      <a:pt x="822" y="1842"/>
                    </a:lnTo>
                    <a:lnTo>
                      <a:pt x="737" y="1842"/>
                    </a:lnTo>
                    <a:lnTo>
                      <a:pt x="680" y="1871"/>
                    </a:lnTo>
                    <a:lnTo>
                      <a:pt x="680" y="1927"/>
                    </a:lnTo>
                    <a:lnTo>
                      <a:pt x="652" y="195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72" name="Freeform 261">
                <a:extLst>
                  <a:ext uri="{FF2B5EF4-FFF2-40B4-BE49-F238E27FC236}">
                    <a16:creationId xmlns:a16="http://schemas.microsoft.com/office/drawing/2014/main" id="{8F08240C-4480-43CB-8CEA-723655B36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4939"/>
                <a:ext cx="1616" cy="1361"/>
              </a:xfrm>
              <a:custGeom>
                <a:avLst/>
                <a:gdLst>
                  <a:gd name="T0" fmla="*/ 1531 w 1616"/>
                  <a:gd name="T1" fmla="*/ 851 h 1361"/>
                  <a:gd name="T2" fmla="*/ 1531 w 1616"/>
                  <a:gd name="T3" fmla="*/ 964 h 1361"/>
                  <a:gd name="T4" fmla="*/ 1587 w 1616"/>
                  <a:gd name="T5" fmla="*/ 1077 h 1361"/>
                  <a:gd name="T6" fmla="*/ 1616 w 1616"/>
                  <a:gd name="T7" fmla="*/ 1191 h 1361"/>
                  <a:gd name="T8" fmla="*/ 1502 w 1616"/>
                  <a:gd name="T9" fmla="*/ 1134 h 1361"/>
                  <a:gd name="T10" fmla="*/ 1389 w 1616"/>
                  <a:gd name="T11" fmla="*/ 1191 h 1361"/>
                  <a:gd name="T12" fmla="*/ 1275 w 1616"/>
                  <a:gd name="T13" fmla="*/ 1276 h 1361"/>
                  <a:gd name="T14" fmla="*/ 1077 w 1616"/>
                  <a:gd name="T15" fmla="*/ 1304 h 1361"/>
                  <a:gd name="T16" fmla="*/ 964 w 1616"/>
                  <a:gd name="T17" fmla="*/ 1304 h 1361"/>
                  <a:gd name="T18" fmla="*/ 765 w 1616"/>
                  <a:gd name="T19" fmla="*/ 1333 h 1361"/>
                  <a:gd name="T20" fmla="*/ 793 w 1616"/>
                  <a:gd name="T21" fmla="*/ 1106 h 1361"/>
                  <a:gd name="T22" fmla="*/ 708 w 1616"/>
                  <a:gd name="T23" fmla="*/ 936 h 1361"/>
                  <a:gd name="T24" fmla="*/ 708 w 1616"/>
                  <a:gd name="T25" fmla="*/ 794 h 1361"/>
                  <a:gd name="T26" fmla="*/ 567 w 1616"/>
                  <a:gd name="T27" fmla="*/ 822 h 1361"/>
                  <a:gd name="T28" fmla="*/ 595 w 1616"/>
                  <a:gd name="T29" fmla="*/ 737 h 1361"/>
                  <a:gd name="T30" fmla="*/ 453 w 1616"/>
                  <a:gd name="T31" fmla="*/ 652 h 1361"/>
                  <a:gd name="T32" fmla="*/ 340 w 1616"/>
                  <a:gd name="T33" fmla="*/ 510 h 1361"/>
                  <a:gd name="T34" fmla="*/ 255 w 1616"/>
                  <a:gd name="T35" fmla="*/ 425 h 1361"/>
                  <a:gd name="T36" fmla="*/ 170 w 1616"/>
                  <a:gd name="T37" fmla="*/ 284 h 1361"/>
                  <a:gd name="T38" fmla="*/ 113 w 1616"/>
                  <a:gd name="T39" fmla="*/ 142 h 1361"/>
                  <a:gd name="T40" fmla="*/ 28 w 1616"/>
                  <a:gd name="T41" fmla="*/ 0 h 1361"/>
                  <a:gd name="T42" fmla="*/ 255 w 1616"/>
                  <a:gd name="T43" fmla="*/ 85 h 1361"/>
                  <a:gd name="T44" fmla="*/ 340 w 1616"/>
                  <a:gd name="T45" fmla="*/ 227 h 1361"/>
                  <a:gd name="T46" fmla="*/ 510 w 1616"/>
                  <a:gd name="T47" fmla="*/ 227 h 1361"/>
                  <a:gd name="T48" fmla="*/ 623 w 1616"/>
                  <a:gd name="T49" fmla="*/ 255 h 1361"/>
                  <a:gd name="T50" fmla="*/ 765 w 1616"/>
                  <a:gd name="T51" fmla="*/ 340 h 1361"/>
                  <a:gd name="T52" fmla="*/ 879 w 1616"/>
                  <a:gd name="T53" fmla="*/ 397 h 1361"/>
                  <a:gd name="T54" fmla="*/ 964 w 1616"/>
                  <a:gd name="T55" fmla="*/ 255 h 1361"/>
                  <a:gd name="T56" fmla="*/ 1049 w 1616"/>
                  <a:gd name="T57" fmla="*/ 170 h 1361"/>
                  <a:gd name="T58" fmla="*/ 1162 w 1616"/>
                  <a:gd name="T59" fmla="*/ 170 h 1361"/>
                  <a:gd name="T60" fmla="*/ 1275 w 1616"/>
                  <a:gd name="T61" fmla="*/ 255 h 1361"/>
                  <a:gd name="T62" fmla="*/ 1332 w 1616"/>
                  <a:gd name="T63" fmla="*/ 284 h 1361"/>
                  <a:gd name="T64" fmla="*/ 1304 w 1616"/>
                  <a:gd name="T65" fmla="*/ 340 h 1361"/>
                  <a:gd name="T66" fmla="*/ 1417 w 1616"/>
                  <a:gd name="T67" fmla="*/ 369 h 1361"/>
                  <a:gd name="T68" fmla="*/ 1389 w 1616"/>
                  <a:gd name="T69" fmla="*/ 425 h 1361"/>
                  <a:gd name="T70" fmla="*/ 1417 w 1616"/>
                  <a:gd name="T71" fmla="*/ 567 h 1361"/>
                  <a:gd name="T72" fmla="*/ 1474 w 1616"/>
                  <a:gd name="T73" fmla="*/ 794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6" h="1361">
                    <a:moveTo>
                      <a:pt x="1474" y="851"/>
                    </a:moveTo>
                    <a:lnTo>
                      <a:pt x="1531" y="851"/>
                    </a:lnTo>
                    <a:lnTo>
                      <a:pt x="1502" y="907"/>
                    </a:lnTo>
                    <a:lnTo>
                      <a:pt x="1531" y="964"/>
                    </a:lnTo>
                    <a:lnTo>
                      <a:pt x="1587" y="1021"/>
                    </a:lnTo>
                    <a:lnTo>
                      <a:pt x="1587" y="1077"/>
                    </a:lnTo>
                    <a:lnTo>
                      <a:pt x="1616" y="1134"/>
                    </a:lnTo>
                    <a:lnTo>
                      <a:pt x="1616" y="1191"/>
                    </a:lnTo>
                    <a:lnTo>
                      <a:pt x="1587" y="1191"/>
                    </a:lnTo>
                    <a:lnTo>
                      <a:pt x="1502" y="1134"/>
                    </a:lnTo>
                    <a:lnTo>
                      <a:pt x="1417" y="1134"/>
                    </a:lnTo>
                    <a:lnTo>
                      <a:pt x="1389" y="1191"/>
                    </a:lnTo>
                    <a:lnTo>
                      <a:pt x="1332" y="1191"/>
                    </a:lnTo>
                    <a:lnTo>
                      <a:pt x="1275" y="1276"/>
                    </a:lnTo>
                    <a:lnTo>
                      <a:pt x="1162" y="1219"/>
                    </a:lnTo>
                    <a:lnTo>
                      <a:pt x="1077" y="1304"/>
                    </a:lnTo>
                    <a:lnTo>
                      <a:pt x="992" y="1333"/>
                    </a:lnTo>
                    <a:lnTo>
                      <a:pt x="964" y="1304"/>
                    </a:lnTo>
                    <a:lnTo>
                      <a:pt x="907" y="1361"/>
                    </a:lnTo>
                    <a:lnTo>
                      <a:pt x="765" y="1333"/>
                    </a:lnTo>
                    <a:lnTo>
                      <a:pt x="793" y="1248"/>
                    </a:lnTo>
                    <a:lnTo>
                      <a:pt x="793" y="1106"/>
                    </a:lnTo>
                    <a:lnTo>
                      <a:pt x="737" y="1021"/>
                    </a:lnTo>
                    <a:lnTo>
                      <a:pt x="708" y="936"/>
                    </a:lnTo>
                    <a:lnTo>
                      <a:pt x="708" y="879"/>
                    </a:lnTo>
                    <a:lnTo>
                      <a:pt x="708" y="794"/>
                    </a:lnTo>
                    <a:lnTo>
                      <a:pt x="652" y="822"/>
                    </a:lnTo>
                    <a:lnTo>
                      <a:pt x="567" y="822"/>
                    </a:lnTo>
                    <a:lnTo>
                      <a:pt x="538" y="766"/>
                    </a:lnTo>
                    <a:lnTo>
                      <a:pt x="595" y="737"/>
                    </a:lnTo>
                    <a:lnTo>
                      <a:pt x="567" y="709"/>
                    </a:lnTo>
                    <a:lnTo>
                      <a:pt x="453" y="652"/>
                    </a:lnTo>
                    <a:lnTo>
                      <a:pt x="397" y="624"/>
                    </a:lnTo>
                    <a:lnTo>
                      <a:pt x="340" y="510"/>
                    </a:lnTo>
                    <a:lnTo>
                      <a:pt x="283" y="454"/>
                    </a:lnTo>
                    <a:lnTo>
                      <a:pt x="255" y="425"/>
                    </a:lnTo>
                    <a:lnTo>
                      <a:pt x="226" y="312"/>
                    </a:lnTo>
                    <a:lnTo>
                      <a:pt x="170" y="284"/>
                    </a:lnTo>
                    <a:lnTo>
                      <a:pt x="85" y="142"/>
                    </a:lnTo>
                    <a:lnTo>
                      <a:pt x="113" y="142"/>
                    </a:lnTo>
                    <a:lnTo>
                      <a:pt x="0" y="29"/>
                    </a:lnTo>
                    <a:lnTo>
                      <a:pt x="28" y="0"/>
                    </a:lnTo>
                    <a:lnTo>
                      <a:pt x="170" y="57"/>
                    </a:lnTo>
                    <a:lnTo>
                      <a:pt x="255" y="85"/>
                    </a:lnTo>
                    <a:lnTo>
                      <a:pt x="283" y="227"/>
                    </a:lnTo>
                    <a:lnTo>
                      <a:pt x="340" y="227"/>
                    </a:lnTo>
                    <a:lnTo>
                      <a:pt x="397" y="227"/>
                    </a:lnTo>
                    <a:lnTo>
                      <a:pt x="510" y="227"/>
                    </a:lnTo>
                    <a:lnTo>
                      <a:pt x="567" y="255"/>
                    </a:lnTo>
                    <a:lnTo>
                      <a:pt x="623" y="255"/>
                    </a:lnTo>
                    <a:lnTo>
                      <a:pt x="680" y="369"/>
                    </a:lnTo>
                    <a:lnTo>
                      <a:pt x="765" y="340"/>
                    </a:lnTo>
                    <a:lnTo>
                      <a:pt x="822" y="284"/>
                    </a:lnTo>
                    <a:lnTo>
                      <a:pt x="879" y="397"/>
                    </a:lnTo>
                    <a:lnTo>
                      <a:pt x="907" y="255"/>
                    </a:lnTo>
                    <a:lnTo>
                      <a:pt x="964" y="255"/>
                    </a:lnTo>
                    <a:lnTo>
                      <a:pt x="1020" y="227"/>
                    </a:lnTo>
                    <a:lnTo>
                      <a:pt x="1049" y="170"/>
                    </a:lnTo>
                    <a:lnTo>
                      <a:pt x="1077" y="114"/>
                    </a:lnTo>
                    <a:lnTo>
                      <a:pt x="1162" y="170"/>
                    </a:lnTo>
                    <a:lnTo>
                      <a:pt x="1247" y="170"/>
                    </a:lnTo>
                    <a:lnTo>
                      <a:pt x="1275" y="255"/>
                    </a:lnTo>
                    <a:lnTo>
                      <a:pt x="1247" y="284"/>
                    </a:lnTo>
                    <a:lnTo>
                      <a:pt x="1332" y="284"/>
                    </a:lnTo>
                    <a:lnTo>
                      <a:pt x="1332" y="312"/>
                    </a:lnTo>
                    <a:lnTo>
                      <a:pt x="1304" y="340"/>
                    </a:lnTo>
                    <a:lnTo>
                      <a:pt x="1332" y="369"/>
                    </a:lnTo>
                    <a:lnTo>
                      <a:pt x="1417" y="369"/>
                    </a:lnTo>
                    <a:lnTo>
                      <a:pt x="1446" y="397"/>
                    </a:lnTo>
                    <a:lnTo>
                      <a:pt x="1389" y="425"/>
                    </a:lnTo>
                    <a:lnTo>
                      <a:pt x="1360" y="482"/>
                    </a:lnTo>
                    <a:lnTo>
                      <a:pt x="1417" y="567"/>
                    </a:lnTo>
                    <a:lnTo>
                      <a:pt x="1417" y="794"/>
                    </a:lnTo>
                    <a:lnTo>
                      <a:pt x="1474" y="794"/>
                    </a:lnTo>
                    <a:lnTo>
                      <a:pt x="1474" y="85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73" name="Freeform 263">
                <a:extLst>
                  <a:ext uri="{FF2B5EF4-FFF2-40B4-BE49-F238E27FC236}">
                    <a16:creationId xmlns:a16="http://schemas.microsoft.com/office/drawing/2014/main" id="{CFCC9A21-323A-47B9-8CC5-468F41389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5024"/>
                <a:ext cx="1048" cy="1361"/>
              </a:xfrm>
              <a:custGeom>
                <a:avLst/>
                <a:gdLst>
                  <a:gd name="T0" fmla="*/ 1020 w 1048"/>
                  <a:gd name="T1" fmla="*/ 1248 h 1361"/>
                  <a:gd name="T2" fmla="*/ 1048 w 1048"/>
                  <a:gd name="T3" fmla="*/ 1163 h 1361"/>
                  <a:gd name="T4" fmla="*/ 1048 w 1048"/>
                  <a:gd name="T5" fmla="*/ 1021 h 1361"/>
                  <a:gd name="T6" fmla="*/ 992 w 1048"/>
                  <a:gd name="T7" fmla="*/ 936 h 1361"/>
                  <a:gd name="T8" fmla="*/ 963 w 1048"/>
                  <a:gd name="T9" fmla="*/ 851 h 1361"/>
                  <a:gd name="T10" fmla="*/ 963 w 1048"/>
                  <a:gd name="T11" fmla="*/ 709 h 1361"/>
                  <a:gd name="T12" fmla="*/ 907 w 1048"/>
                  <a:gd name="T13" fmla="*/ 737 h 1361"/>
                  <a:gd name="T14" fmla="*/ 822 w 1048"/>
                  <a:gd name="T15" fmla="*/ 737 h 1361"/>
                  <a:gd name="T16" fmla="*/ 793 w 1048"/>
                  <a:gd name="T17" fmla="*/ 681 h 1361"/>
                  <a:gd name="T18" fmla="*/ 850 w 1048"/>
                  <a:gd name="T19" fmla="*/ 652 h 1361"/>
                  <a:gd name="T20" fmla="*/ 822 w 1048"/>
                  <a:gd name="T21" fmla="*/ 624 h 1361"/>
                  <a:gd name="T22" fmla="*/ 652 w 1048"/>
                  <a:gd name="T23" fmla="*/ 539 h 1361"/>
                  <a:gd name="T24" fmla="*/ 595 w 1048"/>
                  <a:gd name="T25" fmla="*/ 425 h 1361"/>
                  <a:gd name="T26" fmla="*/ 510 w 1048"/>
                  <a:gd name="T27" fmla="*/ 340 h 1361"/>
                  <a:gd name="T28" fmla="*/ 481 w 1048"/>
                  <a:gd name="T29" fmla="*/ 227 h 1361"/>
                  <a:gd name="T30" fmla="*/ 425 w 1048"/>
                  <a:gd name="T31" fmla="*/ 199 h 1361"/>
                  <a:gd name="T32" fmla="*/ 340 w 1048"/>
                  <a:gd name="T33" fmla="*/ 57 h 1361"/>
                  <a:gd name="T34" fmla="*/ 283 w 1048"/>
                  <a:gd name="T35" fmla="*/ 85 h 1361"/>
                  <a:gd name="T36" fmla="*/ 255 w 1048"/>
                  <a:gd name="T37" fmla="*/ 0 h 1361"/>
                  <a:gd name="T38" fmla="*/ 170 w 1048"/>
                  <a:gd name="T39" fmla="*/ 85 h 1361"/>
                  <a:gd name="T40" fmla="*/ 198 w 1048"/>
                  <a:gd name="T41" fmla="*/ 142 h 1361"/>
                  <a:gd name="T42" fmla="*/ 255 w 1048"/>
                  <a:gd name="T43" fmla="*/ 142 h 1361"/>
                  <a:gd name="T44" fmla="*/ 198 w 1048"/>
                  <a:gd name="T45" fmla="*/ 199 h 1361"/>
                  <a:gd name="T46" fmla="*/ 141 w 1048"/>
                  <a:gd name="T47" fmla="*/ 199 h 1361"/>
                  <a:gd name="T48" fmla="*/ 113 w 1048"/>
                  <a:gd name="T49" fmla="*/ 227 h 1361"/>
                  <a:gd name="T50" fmla="*/ 170 w 1048"/>
                  <a:gd name="T51" fmla="*/ 255 h 1361"/>
                  <a:gd name="T52" fmla="*/ 85 w 1048"/>
                  <a:gd name="T53" fmla="*/ 284 h 1361"/>
                  <a:gd name="T54" fmla="*/ 0 w 1048"/>
                  <a:gd name="T55" fmla="*/ 284 h 1361"/>
                  <a:gd name="T56" fmla="*/ 0 w 1048"/>
                  <a:gd name="T57" fmla="*/ 312 h 1361"/>
                  <a:gd name="T58" fmla="*/ 226 w 1048"/>
                  <a:gd name="T59" fmla="*/ 369 h 1361"/>
                  <a:gd name="T60" fmla="*/ 340 w 1048"/>
                  <a:gd name="T61" fmla="*/ 454 h 1361"/>
                  <a:gd name="T62" fmla="*/ 340 w 1048"/>
                  <a:gd name="T63" fmla="*/ 511 h 1361"/>
                  <a:gd name="T64" fmla="*/ 255 w 1048"/>
                  <a:gd name="T65" fmla="*/ 511 h 1361"/>
                  <a:gd name="T66" fmla="*/ 340 w 1048"/>
                  <a:gd name="T67" fmla="*/ 596 h 1361"/>
                  <a:gd name="T68" fmla="*/ 396 w 1048"/>
                  <a:gd name="T69" fmla="*/ 709 h 1361"/>
                  <a:gd name="T70" fmla="*/ 396 w 1048"/>
                  <a:gd name="T71" fmla="*/ 851 h 1361"/>
                  <a:gd name="T72" fmla="*/ 226 w 1048"/>
                  <a:gd name="T73" fmla="*/ 964 h 1361"/>
                  <a:gd name="T74" fmla="*/ 170 w 1048"/>
                  <a:gd name="T75" fmla="*/ 1021 h 1361"/>
                  <a:gd name="T76" fmla="*/ 141 w 1048"/>
                  <a:gd name="T77" fmla="*/ 1163 h 1361"/>
                  <a:gd name="T78" fmla="*/ 170 w 1048"/>
                  <a:gd name="T79" fmla="*/ 1191 h 1361"/>
                  <a:gd name="T80" fmla="*/ 141 w 1048"/>
                  <a:gd name="T81" fmla="*/ 1248 h 1361"/>
                  <a:gd name="T82" fmla="*/ 340 w 1048"/>
                  <a:gd name="T83" fmla="*/ 1191 h 1361"/>
                  <a:gd name="T84" fmla="*/ 453 w 1048"/>
                  <a:gd name="T85" fmla="*/ 1248 h 1361"/>
                  <a:gd name="T86" fmla="*/ 510 w 1048"/>
                  <a:gd name="T87" fmla="*/ 1219 h 1361"/>
                  <a:gd name="T88" fmla="*/ 595 w 1048"/>
                  <a:gd name="T89" fmla="*/ 1304 h 1361"/>
                  <a:gd name="T90" fmla="*/ 623 w 1048"/>
                  <a:gd name="T91" fmla="*/ 1361 h 1361"/>
                  <a:gd name="T92" fmla="*/ 737 w 1048"/>
                  <a:gd name="T93" fmla="*/ 1361 h 1361"/>
                  <a:gd name="T94" fmla="*/ 737 w 1048"/>
                  <a:gd name="T95" fmla="*/ 1304 h 1361"/>
                  <a:gd name="T96" fmla="*/ 765 w 1048"/>
                  <a:gd name="T97" fmla="*/ 1304 h 1361"/>
                  <a:gd name="T98" fmla="*/ 793 w 1048"/>
                  <a:gd name="T99" fmla="*/ 1276 h 1361"/>
                  <a:gd name="T100" fmla="*/ 850 w 1048"/>
                  <a:gd name="T101" fmla="*/ 1304 h 1361"/>
                  <a:gd name="T102" fmla="*/ 878 w 1048"/>
                  <a:gd name="T103" fmla="*/ 1276 h 1361"/>
                  <a:gd name="T104" fmla="*/ 935 w 1048"/>
                  <a:gd name="T105" fmla="*/ 1276 h 1361"/>
                  <a:gd name="T106" fmla="*/ 1020 w 1048"/>
                  <a:gd name="T107" fmla="*/ 1248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48" h="1361">
                    <a:moveTo>
                      <a:pt x="1020" y="1248"/>
                    </a:moveTo>
                    <a:lnTo>
                      <a:pt x="1048" y="1163"/>
                    </a:lnTo>
                    <a:lnTo>
                      <a:pt x="1048" y="1021"/>
                    </a:lnTo>
                    <a:lnTo>
                      <a:pt x="992" y="936"/>
                    </a:lnTo>
                    <a:lnTo>
                      <a:pt x="963" y="851"/>
                    </a:lnTo>
                    <a:lnTo>
                      <a:pt x="963" y="709"/>
                    </a:lnTo>
                    <a:lnTo>
                      <a:pt x="907" y="737"/>
                    </a:lnTo>
                    <a:lnTo>
                      <a:pt x="822" y="737"/>
                    </a:lnTo>
                    <a:lnTo>
                      <a:pt x="793" y="681"/>
                    </a:lnTo>
                    <a:lnTo>
                      <a:pt x="850" y="652"/>
                    </a:lnTo>
                    <a:lnTo>
                      <a:pt x="822" y="624"/>
                    </a:lnTo>
                    <a:lnTo>
                      <a:pt x="652" y="539"/>
                    </a:lnTo>
                    <a:lnTo>
                      <a:pt x="595" y="425"/>
                    </a:lnTo>
                    <a:lnTo>
                      <a:pt x="510" y="340"/>
                    </a:lnTo>
                    <a:lnTo>
                      <a:pt x="481" y="227"/>
                    </a:lnTo>
                    <a:lnTo>
                      <a:pt x="425" y="199"/>
                    </a:lnTo>
                    <a:lnTo>
                      <a:pt x="340" y="57"/>
                    </a:lnTo>
                    <a:lnTo>
                      <a:pt x="283" y="85"/>
                    </a:lnTo>
                    <a:lnTo>
                      <a:pt x="255" y="0"/>
                    </a:lnTo>
                    <a:lnTo>
                      <a:pt x="170" y="85"/>
                    </a:lnTo>
                    <a:lnTo>
                      <a:pt x="198" y="142"/>
                    </a:lnTo>
                    <a:lnTo>
                      <a:pt x="255" y="142"/>
                    </a:lnTo>
                    <a:lnTo>
                      <a:pt x="198" y="199"/>
                    </a:lnTo>
                    <a:lnTo>
                      <a:pt x="141" y="199"/>
                    </a:lnTo>
                    <a:lnTo>
                      <a:pt x="113" y="227"/>
                    </a:lnTo>
                    <a:lnTo>
                      <a:pt x="170" y="255"/>
                    </a:lnTo>
                    <a:lnTo>
                      <a:pt x="85" y="284"/>
                    </a:lnTo>
                    <a:lnTo>
                      <a:pt x="0" y="284"/>
                    </a:lnTo>
                    <a:lnTo>
                      <a:pt x="0" y="312"/>
                    </a:lnTo>
                    <a:lnTo>
                      <a:pt x="226" y="369"/>
                    </a:lnTo>
                    <a:lnTo>
                      <a:pt x="340" y="454"/>
                    </a:lnTo>
                    <a:lnTo>
                      <a:pt x="340" y="511"/>
                    </a:lnTo>
                    <a:lnTo>
                      <a:pt x="255" y="511"/>
                    </a:lnTo>
                    <a:lnTo>
                      <a:pt x="340" y="596"/>
                    </a:lnTo>
                    <a:lnTo>
                      <a:pt x="396" y="709"/>
                    </a:lnTo>
                    <a:lnTo>
                      <a:pt x="396" y="851"/>
                    </a:lnTo>
                    <a:lnTo>
                      <a:pt x="226" y="964"/>
                    </a:lnTo>
                    <a:lnTo>
                      <a:pt x="170" y="1021"/>
                    </a:lnTo>
                    <a:lnTo>
                      <a:pt x="141" y="1163"/>
                    </a:lnTo>
                    <a:lnTo>
                      <a:pt x="170" y="1191"/>
                    </a:lnTo>
                    <a:lnTo>
                      <a:pt x="141" y="1248"/>
                    </a:lnTo>
                    <a:lnTo>
                      <a:pt x="340" y="1191"/>
                    </a:lnTo>
                    <a:lnTo>
                      <a:pt x="453" y="1248"/>
                    </a:lnTo>
                    <a:lnTo>
                      <a:pt x="510" y="1219"/>
                    </a:lnTo>
                    <a:lnTo>
                      <a:pt x="595" y="1304"/>
                    </a:lnTo>
                    <a:lnTo>
                      <a:pt x="623" y="1361"/>
                    </a:lnTo>
                    <a:lnTo>
                      <a:pt x="737" y="1361"/>
                    </a:lnTo>
                    <a:lnTo>
                      <a:pt x="737" y="1304"/>
                    </a:lnTo>
                    <a:lnTo>
                      <a:pt x="765" y="1304"/>
                    </a:lnTo>
                    <a:lnTo>
                      <a:pt x="793" y="1276"/>
                    </a:lnTo>
                    <a:lnTo>
                      <a:pt x="850" y="1304"/>
                    </a:lnTo>
                    <a:lnTo>
                      <a:pt x="878" y="1276"/>
                    </a:lnTo>
                    <a:lnTo>
                      <a:pt x="935" y="1276"/>
                    </a:lnTo>
                    <a:lnTo>
                      <a:pt x="1020" y="124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74" name="Freeform 264">
                <a:extLst>
                  <a:ext uri="{FF2B5EF4-FFF2-40B4-BE49-F238E27FC236}">
                    <a16:creationId xmlns:a16="http://schemas.microsoft.com/office/drawing/2014/main" id="{3151BFE3-4EB4-4790-9523-59D21357C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6215"/>
                <a:ext cx="596" cy="425"/>
              </a:xfrm>
              <a:custGeom>
                <a:avLst/>
                <a:gdLst>
                  <a:gd name="T0" fmla="*/ 0 w 596"/>
                  <a:gd name="T1" fmla="*/ 57 h 425"/>
                  <a:gd name="T2" fmla="*/ 199 w 596"/>
                  <a:gd name="T3" fmla="*/ 0 h 425"/>
                  <a:gd name="T4" fmla="*/ 312 w 596"/>
                  <a:gd name="T5" fmla="*/ 57 h 425"/>
                  <a:gd name="T6" fmla="*/ 369 w 596"/>
                  <a:gd name="T7" fmla="*/ 28 h 425"/>
                  <a:gd name="T8" fmla="*/ 454 w 596"/>
                  <a:gd name="T9" fmla="*/ 113 h 425"/>
                  <a:gd name="T10" fmla="*/ 482 w 596"/>
                  <a:gd name="T11" fmla="*/ 170 h 425"/>
                  <a:gd name="T12" fmla="*/ 596 w 596"/>
                  <a:gd name="T13" fmla="*/ 170 h 425"/>
                  <a:gd name="T14" fmla="*/ 567 w 596"/>
                  <a:gd name="T15" fmla="*/ 227 h 425"/>
                  <a:gd name="T16" fmla="*/ 539 w 596"/>
                  <a:gd name="T17" fmla="*/ 340 h 425"/>
                  <a:gd name="T18" fmla="*/ 482 w 596"/>
                  <a:gd name="T19" fmla="*/ 312 h 425"/>
                  <a:gd name="T20" fmla="*/ 369 w 596"/>
                  <a:gd name="T21" fmla="*/ 340 h 425"/>
                  <a:gd name="T22" fmla="*/ 255 w 596"/>
                  <a:gd name="T23" fmla="*/ 340 h 425"/>
                  <a:gd name="T24" fmla="*/ 114 w 596"/>
                  <a:gd name="T25" fmla="*/ 425 h 425"/>
                  <a:gd name="T26" fmla="*/ 29 w 596"/>
                  <a:gd name="T27" fmla="*/ 368 h 425"/>
                  <a:gd name="T28" fmla="*/ 29 w 596"/>
                  <a:gd name="T29" fmla="*/ 312 h 425"/>
                  <a:gd name="T30" fmla="*/ 85 w 596"/>
                  <a:gd name="T31" fmla="*/ 255 h 425"/>
                  <a:gd name="T32" fmla="*/ 85 w 596"/>
                  <a:gd name="T33" fmla="*/ 170 h 425"/>
                  <a:gd name="T34" fmla="*/ 57 w 596"/>
                  <a:gd name="T35" fmla="*/ 113 h 425"/>
                  <a:gd name="T36" fmla="*/ 0 w 596"/>
                  <a:gd name="T37" fmla="*/ 57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6" h="425">
                    <a:moveTo>
                      <a:pt x="0" y="57"/>
                    </a:moveTo>
                    <a:lnTo>
                      <a:pt x="199" y="0"/>
                    </a:lnTo>
                    <a:lnTo>
                      <a:pt x="312" y="57"/>
                    </a:lnTo>
                    <a:lnTo>
                      <a:pt x="369" y="28"/>
                    </a:lnTo>
                    <a:lnTo>
                      <a:pt x="454" y="113"/>
                    </a:lnTo>
                    <a:lnTo>
                      <a:pt x="482" y="170"/>
                    </a:lnTo>
                    <a:lnTo>
                      <a:pt x="596" y="170"/>
                    </a:lnTo>
                    <a:lnTo>
                      <a:pt x="567" y="227"/>
                    </a:lnTo>
                    <a:lnTo>
                      <a:pt x="539" y="340"/>
                    </a:lnTo>
                    <a:lnTo>
                      <a:pt x="482" y="312"/>
                    </a:lnTo>
                    <a:lnTo>
                      <a:pt x="369" y="340"/>
                    </a:lnTo>
                    <a:lnTo>
                      <a:pt x="255" y="340"/>
                    </a:lnTo>
                    <a:lnTo>
                      <a:pt x="114" y="425"/>
                    </a:lnTo>
                    <a:lnTo>
                      <a:pt x="29" y="368"/>
                    </a:lnTo>
                    <a:lnTo>
                      <a:pt x="29" y="312"/>
                    </a:lnTo>
                    <a:lnTo>
                      <a:pt x="85" y="255"/>
                    </a:lnTo>
                    <a:lnTo>
                      <a:pt x="85" y="170"/>
                    </a:lnTo>
                    <a:lnTo>
                      <a:pt x="57" y="113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75" name="Freeform 265">
                <a:extLst>
                  <a:ext uri="{FF2B5EF4-FFF2-40B4-BE49-F238E27FC236}">
                    <a16:creationId xmlns:a16="http://schemas.microsoft.com/office/drawing/2014/main" id="{135B8CBC-18BC-4356-9959-DA6622C9F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" y="6442"/>
                <a:ext cx="1162" cy="1389"/>
              </a:xfrm>
              <a:custGeom>
                <a:avLst/>
                <a:gdLst>
                  <a:gd name="T0" fmla="*/ 680 w 1162"/>
                  <a:gd name="T1" fmla="*/ 56 h 1389"/>
                  <a:gd name="T2" fmla="*/ 765 w 1162"/>
                  <a:gd name="T3" fmla="*/ 113 h 1389"/>
                  <a:gd name="T4" fmla="*/ 850 w 1162"/>
                  <a:gd name="T5" fmla="*/ 113 h 1389"/>
                  <a:gd name="T6" fmla="*/ 963 w 1162"/>
                  <a:gd name="T7" fmla="*/ 85 h 1389"/>
                  <a:gd name="T8" fmla="*/ 963 w 1162"/>
                  <a:gd name="T9" fmla="*/ 170 h 1389"/>
                  <a:gd name="T10" fmla="*/ 1049 w 1162"/>
                  <a:gd name="T11" fmla="*/ 227 h 1389"/>
                  <a:gd name="T12" fmla="*/ 1077 w 1162"/>
                  <a:gd name="T13" fmla="*/ 283 h 1389"/>
                  <a:gd name="T14" fmla="*/ 1105 w 1162"/>
                  <a:gd name="T15" fmla="*/ 397 h 1389"/>
                  <a:gd name="T16" fmla="*/ 1134 w 1162"/>
                  <a:gd name="T17" fmla="*/ 453 h 1389"/>
                  <a:gd name="T18" fmla="*/ 1049 w 1162"/>
                  <a:gd name="T19" fmla="*/ 595 h 1389"/>
                  <a:gd name="T20" fmla="*/ 850 w 1162"/>
                  <a:gd name="T21" fmla="*/ 794 h 1389"/>
                  <a:gd name="T22" fmla="*/ 793 w 1162"/>
                  <a:gd name="T23" fmla="*/ 935 h 1389"/>
                  <a:gd name="T24" fmla="*/ 793 w 1162"/>
                  <a:gd name="T25" fmla="*/ 1105 h 1389"/>
                  <a:gd name="T26" fmla="*/ 652 w 1162"/>
                  <a:gd name="T27" fmla="*/ 1332 h 1389"/>
                  <a:gd name="T28" fmla="*/ 340 w 1162"/>
                  <a:gd name="T29" fmla="*/ 1389 h 1389"/>
                  <a:gd name="T30" fmla="*/ 198 w 1162"/>
                  <a:gd name="T31" fmla="*/ 1389 h 1389"/>
                  <a:gd name="T32" fmla="*/ 255 w 1162"/>
                  <a:gd name="T33" fmla="*/ 1304 h 1389"/>
                  <a:gd name="T34" fmla="*/ 311 w 1162"/>
                  <a:gd name="T35" fmla="*/ 1275 h 1389"/>
                  <a:gd name="T36" fmla="*/ 396 w 1162"/>
                  <a:gd name="T37" fmla="*/ 1219 h 1389"/>
                  <a:gd name="T38" fmla="*/ 453 w 1162"/>
                  <a:gd name="T39" fmla="*/ 1247 h 1389"/>
                  <a:gd name="T40" fmla="*/ 623 w 1162"/>
                  <a:gd name="T41" fmla="*/ 1134 h 1389"/>
                  <a:gd name="T42" fmla="*/ 482 w 1162"/>
                  <a:gd name="T43" fmla="*/ 1020 h 1389"/>
                  <a:gd name="T44" fmla="*/ 623 w 1162"/>
                  <a:gd name="T45" fmla="*/ 907 h 1389"/>
                  <a:gd name="T46" fmla="*/ 680 w 1162"/>
                  <a:gd name="T47" fmla="*/ 765 h 1389"/>
                  <a:gd name="T48" fmla="*/ 652 w 1162"/>
                  <a:gd name="T49" fmla="*/ 680 h 1389"/>
                  <a:gd name="T50" fmla="*/ 623 w 1162"/>
                  <a:gd name="T51" fmla="*/ 623 h 1389"/>
                  <a:gd name="T52" fmla="*/ 510 w 1162"/>
                  <a:gd name="T53" fmla="*/ 708 h 1389"/>
                  <a:gd name="T54" fmla="*/ 396 w 1162"/>
                  <a:gd name="T55" fmla="*/ 737 h 1389"/>
                  <a:gd name="T56" fmla="*/ 368 w 1162"/>
                  <a:gd name="T57" fmla="*/ 652 h 1389"/>
                  <a:gd name="T58" fmla="*/ 396 w 1162"/>
                  <a:gd name="T59" fmla="*/ 453 h 1389"/>
                  <a:gd name="T60" fmla="*/ 141 w 1162"/>
                  <a:gd name="T61" fmla="*/ 595 h 1389"/>
                  <a:gd name="T62" fmla="*/ 0 w 1162"/>
                  <a:gd name="T63" fmla="*/ 567 h 1389"/>
                  <a:gd name="T64" fmla="*/ 85 w 1162"/>
                  <a:gd name="T65" fmla="*/ 567 h 1389"/>
                  <a:gd name="T66" fmla="*/ 141 w 1162"/>
                  <a:gd name="T67" fmla="*/ 482 h 1389"/>
                  <a:gd name="T68" fmla="*/ 85 w 1162"/>
                  <a:gd name="T69" fmla="*/ 340 h 1389"/>
                  <a:gd name="T70" fmla="*/ 170 w 1162"/>
                  <a:gd name="T71" fmla="*/ 198 h 1389"/>
                  <a:gd name="T72" fmla="*/ 425 w 1162"/>
                  <a:gd name="T73" fmla="*/ 113 h 1389"/>
                  <a:gd name="T74" fmla="*/ 595 w 1162"/>
                  <a:gd name="T75" fmla="*/ 113 h 1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62" h="1389">
                    <a:moveTo>
                      <a:pt x="623" y="0"/>
                    </a:moveTo>
                    <a:lnTo>
                      <a:pt x="680" y="56"/>
                    </a:lnTo>
                    <a:lnTo>
                      <a:pt x="708" y="28"/>
                    </a:lnTo>
                    <a:lnTo>
                      <a:pt x="765" y="113"/>
                    </a:lnTo>
                    <a:lnTo>
                      <a:pt x="822" y="85"/>
                    </a:lnTo>
                    <a:lnTo>
                      <a:pt x="850" y="113"/>
                    </a:lnTo>
                    <a:lnTo>
                      <a:pt x="878" y="85"/>
                    </a:lnTo>
                    <a:lnTo>
                      <a:pt x="963" y="85"/>
                    </a:lnTo>
                    <a:lnTo>
                      <a:pt x="935" y="141"/>
                    </a:lnTo>
                    <a:lnTo>
                      <a:pt x="963" y="170"/>
                    </a:lnTo>
                    <a:lnTo>
                      <a:pt x="963" y="227"/>
                    </a:lnTo>
                    <a:lnTo>
                      <a:pt x="1049" y="227"/>
                    </a:lnTo>
                    <a:lnTo>
                      <a:pt x="1077" y="255"/>
                    </a:lnTo>
                    <a:lnTo>
                      <a:pt x="1077" y="283"/>
                    </a:lnTo>
                    <a:lnTo>
                      <a:pt x="1134" y="340"/>
                    </a:lnTo>
                    <a:lnTo>
                      <a:pt x="1105" y="397"/>
                    </a:lnTo>
                    <a:lnTo>
                      <a:pt x="1162" y="397"/>
                    </a:lnTo>
                    <a:lnTo>
                      <a:pt x="1134" y="453"/>
                    </a:lnTo>
                    <a:lnTo>
                      <a:pt x="1162" y="482"/>
                    </a:lnTo>
                    <a:lnTo>
                      <a:pt x="1049" y="595"/>
                    </a:lnTo>
                    <a:lnTo>
                      <a:pt x="992" y="595"/>
                    </a:lnTo>
                    <a:lnTo>
                      <a:pt x="850" y="794"/>
                    </a:lnTo>
                    <a:lnTo>
                      <a:pt x="850" y="907"/>
                    </a:lnTo>
                    <a:lnTo>
                      <a:pt x="793" y="935"/>
                    </a:lnTo>
                    <a:lnTo>
                      <a:pt x="793" y="1020"/>
                    </a:lnTo>
                    <a:lnTo>
                      <a:pt x="793" y="1105"/>
                    </a:lnTo>
                    <a:lnTo>
                      <a:pt x="765" y="1219"/>
                    </a:lnTo>
                    <a:lnTo>
                      <a:pt x="652" y="1332"/>
                    </a:lnTo>
                    <a:lnTo>
                      <a:pt x="482" y="1389"/>
                    </a:lnTo>
                    <a:lnTo>
                      <a:pt x="340" y="1389"/>
                    </a:lnTo>
                    <a:lnTo>
                      <a:pt x="311" y="1360"/>
                    </a:lnTo>
                    <a:lnTo>
                      <a:pt x="198" y="1389"/>
                    </a:lnTo>
                    <a:lnTo>
                      <a:pt x="85" y="1332"/>
                    </a:lnTo>
                    <a:lnTo>
                      <a:pt x="255" y="1304"/>
                    </a:lnTo>
                    <a:lnTo>
                      <a:pt x="255" y="1275"/>
                    </a:lnTo>
                    <a:lnTo>
                      <a:pt x="311" y="1275"/>
                    </a:lnTo>
                    <a:lnTo>
                      <a:pt x="396" y="1275"/>
                    </a:lnTo>
                    <a:lnTo>
                      <a:pt x="396" y="1219"/>
                    </a:lnTo>
                    <a:lnTo>
                      <a:pt x="453" y="1190"/>
                    </a:lnTo>
                    <a:lnTo>
                      <a:pt x="453" y="1247"/>
                    </a:lnTo>
                    <a:lnTo>
                      <a:pt x="567" y="1247"/>
                    </a:lnTo>
                    <a:lnTo>
                      <a:pt x="623" y="1134"/>
                    </a:lnTo>
                    <a:lnTo>
                      <a:pt x="538" y="1134"/>
                    </a:lnTo>
                    <a:lnTo>
                      <a:pt x="482" y="1020"/>
                    </a:lnTo>
                    <a:lnTo>
                      <a:pt x="538" y="907"/>
                    </a:lnTo>
                    <a:lnTo>
                      <a:pt x="623" y="907"/>
                    </a:lnTo>
                    <a:lnTo>
                      <a:pt x="623" y="822"/>
                    </a:lnTo>
                    <a:lnTo>
                      <a:pt x="680" y="765"/>
                    </a:lnTo>
                    <a:lnTo>
                      <a:pt x="652" y="708"/>
                    </a:lnTo>
                    <a:lnTo>
                      <a:pt x="652" y="680"/>
                    </a:lnTo>
                    <a:lnTo>
                      <a:pt x="652" y="652"/>
                    </a:lnTo>
                    <a:lnTo>
                      <a:pt x="623" y="623"/>
                    </a:lnTo>
                    <a:lnTo>
                      <a:pt x="567" y="708"/>
                    </a:lnTo>
                    <a:lnTo>
                      <a:pt x="510" y="708"/>
                    </a:lnTo>
                    <a:lnTo>
                      <a:pt x="510" y="765"/>
                    </a:lnTo>
                    <a:lnTo>
                      <a:pt x="396" y="737"/>
                    </a:lnTo>
                    <a:lnTo>
                      <a:pt x="453" y="680"/>
                    </a:lnTo>
                    <a:lnTo>
                      <a:pt x="368" y="652"/>
                    </a:lnTo>
                    <a:lnTo>
                      <a:pt x="396" y="567"/>
                    </a:lnTo>
                    <a:lnTo>
                      <a:pt x="396" y="453"/>
                    </a:lnTo>
                    <a:lnTo>
                      <a:pt x="311" y="567"/>
                    </a:lnTo>
                    <a:lnTo>
                      <a:pt x="141" y="595"/>
                    </a:lnTo>
                    <a:lnTo>
                      <a:pt x="85" y="595"/>
                    </a:lnTo>
                    <a:lnTo>
                      <a:pt x="0" y="567"/>
                    </a:lnTo>
                    <a:lnTo>
                      <a:pt x="28" y="510"/>
                    </a:lnTo>
                    <a:lnTo>
                      <a:pt x="85" y="567"/>
                    </a:lnTo>
                    <a:lnTo>
                      <a:pt x="113" y="538"/>
                    </a:lnTo>
                    <a:lnTo>
                      <a:pt x="141" y="482"/>
                    </a:lnTo>
                    <a:lnTo>
                      <a:pt x="85" y="453"/>
                    </a:lnTo>
                    <a:lnTo>
                      <a:pt x="85" y="340"/>
                    </a:lnTo>
                    <a:lnTo>
                      <a:pt x="170" y="283"/>
                    </a:lnTo>
                    <a:lnTo>
                      <a:pt x="170" y="198"/>
                    </a:lnTo>
                    <a:lnTo>
                      <a:pt x="311" y="113"/>
                    </a:lnTo>
                    <a:lnTo>
                      <a:pt x="425" y="113"/>
                    </a:lnTo>
                    <a:lnTo>
                      <a:pt x="538" y="85"/>
                    </a:lnTo>
                    <a:lnTo>
                      <a:pt x="595" y="113"/>
                    </a:lnTo>
                    <a:lnTo>
                      <a:pt x="623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76" name="Freeform 267">
                <a:extLst>
                  <a:ext uri="{FF2B5EF4-FFF2-40B4-BE49-F238E27FC236}">
                    <a16:creationId xmlns:a16="http://schemas.microsoft.com/office/drawing/2014/main" id="{15259382-FE50-430E-8AB2-99458758C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6895"/>
                <a:ext cx="964" cy="879"/>
              </a:xfrm>
              <a:custGeom>
                <a:avLst/>
                <a:gdLst>
                  <a:gd name="T0" fmla="*/ 369 w 964"/>
                  <a:gd name="T1" fmla="*/ 879 h 879"/>
                  <a:gd name="T2" fmla="*/ 539 w 964"/>
                  <a:gd name="T3" fmla="*/ 851 h 879"/>
                  <a:gd name="T4" fmla="*/ 539 w 964"/>
                  <a:gd name="T5" fmla="*/ 822 h 879"/>
                  <a:gd name="T6" fmla="*/ 680 w 964"/>
                  <a:gd name="T7" fmla="*/ 822 h 879"/>
                  <a:gd name="T8" fmla="*/ 680 w 964"/>
                  <a:gd name="T9" fmla="*/ 766 h 879"/>
                  <a:gd name="T10" fmla="*/ 737 w 964"/>
                  <a:gd name="T11" fmla="*/ 737 h 879"/>
                  <a:gd name="T12" fmla="*/ 737 w 964"/>
                  <a:gd name="T13" fmla="*/ 794 h 879"/>
                  <a:gd name="T14" fmla="*/ 851 w 964"/>
                  <a:gd name="T15" fmla="*/ 794 h 879"/>
                  <a:gd name="T16" fmla="*/ 907 w 964"/>
                  <a:gd name="T17" fmla="*/ 681 h 879"/>
                  <a:gd name="T18" fmla="*/ 822 w 964"/>
                  <a:gd name="T19" fmla="*/ 681 h 879"/>
                  <a:gd name="T20" fmla="*/ 766 w 964"/>
                  <a:gd name="T21" fmla="*/ 567 h 879"/>
                  <a:gd name="T22" fmla="*/ 822 w 964"/>
                  <a:gd name="T23" fmla="*/ 454 h 879"/>
                  <a:gd name="T24" fmla="*/ 907 w 964"/>
                  <a:gd name="T25" fmla="*/ 454 h 879"/>
                  <a:gd name="T26" fmla="*/ 907 w 964"/>
                  <a:gd name="T27" fmla="*/ 369 h 879"/>
                  <a:gd name="T28" fmla="*/ 964 w 964"/>
                  <a:gd name="T29" fmla="*/ 312 h 879"/>
                  <a:gd name="T30" fmla="*/ 936 w 964"/>
                  <a:gd name="T31" fmla="*/ 255 h 879"/>
                  <a:gd name="T32" fmla="*/ 936 w 964"/>
                  <a:gd name="T33" fmla="*/ 199 h 879"/>
                  <a:gd name="T34" fmla="*/ 907 w 964"/>
                  <a:gd name="T35" fmla="*/ 170 h 879"/>
                  <a:gd name="T36" fmla="*/ 851 w 964"/>
                  <a:gd name="T37" fmla="*/ 255 h 879"/>
                  <a:gd name="T38" fmla="*/ 794 w 964"/>
                  <a:gd name="T39" fmla="*/ 255 h 879"/>
                  <a:gd name="T40" fmla="*/ 794 w 964"/>
                  <a:gd name="T41" fmla="*/ 312 h 879"/>
                  <a:gd name="T42" fmla="*/ 680 w 964"/>
                  <a:gd name="T43" fmla="*/ 284 h 879"/>
                  <a:gd name="T44" fmla="*/ 737 w 964"/>
                  <a:gd name="T45" fmla="*/ 227 h 879"/>
                  <a:gd name="T46" fmla="*/ 652 w 964"/>
                  <a:gd name="T47" fmla="*/ 199 h 879"/>
                  <a:gd name="T48" fmla="*/ 680 w 964"/>
                  <a:gd name="T49" fmla="*/ 114 h 879"/>
                  <a:gd name="T50" fmla="*/ 680 w 964"/>
                  <a:gd name="T51" fmla="*/ 0 h 879"/>
                  <a:gd name="T52" fmla="*/ 595 w 964"/>
                  <a:gd name="T53" fmla="*/ 114 h 879"/>
                  <a:gd name="T54" fmla="*/ 425 w 964"/>
                  <a:gd name="T55" fmla="*/ 142 h 879"/>
                  <a:gd name="T56" fmla="*/ 454 w 964"/>
                  <a:gd name="T57" fmla="*/ 199 h 879"/>
                  <a:gd name="T58" fmla="*/ 510 w 964"/>
                  <a:gd name="T59" fmla="*/ 199 h 879"/>
                  <a:gd name="T60" fmla="*/ 539 w 964"/>
                  <a:gd name="T61" fmla="*/ 255 h 879"/>
                  <a:gd name="T62" fmla="*/ 539 w 964"/>
                  <a:gd name="T63" fmla="*/ 369 h 879"/>
                  <a:gd name="T64" fmla="*/ 510 w 964"/>
                  <a:gd name="T65" fmla="*/ 426 h 879"/>
                  <a:gd name="T66" fmla="*/ 482 w 964"/>
                  <a:gd name="T67" fmla="*/ 426 h 879"/>
                  <a:gd name="T68" fmla="*/ 482 w 964"/>
                  <a:gd name="T69" fmla="*/ 369 h 879"/>
                  <a:gd name="T70" fmla="*/ 397 w 964"/>
                  <a:gd name="T71" fmla="*/ 397 h 879"/>
                  <a:gd name="T72" fmla="*/ 369 w 964"/>
                  <a:gd name="T73" fmla="*/ 482 h 879"/>
                  <a:gd name="T74" fmla="*/ 312 w 964"/>
                  <a:gd name="T75" fmla="*/ 482 h 879"/>
                  <a:gd name="T76" fmla="*/ 199 w 964"/>
                  <a:gd name="T77" fmla="*/ 511 h 879"/>
                  <a:gd name="T78" fmla="*/ 170 w 964"/>
                  <a:gd name="T79" fmla="*/ 482 h 879"/>
                  <a:gd name="T80" fmla="*/ 113 w 964"/>
                  <a:gd name="T81" fmla="*/ 482 h 879"/>
                  <a:gd name="T82" fmla="*/ 57 w 964"/>
                  <a:gd name="T83" fmla="*/ 511 h 879"/>
                  <a:gd name="T84" fmla="*/ 28 w 964"/>
                  <a:gd name="T85" fmla="*/ 482 h 879"/>
                  <a:gd name="T86" fmla="*/ 0 w 964"/>
                  <a:gd name="T87" fmla="*/ 482 h 879"/>
                  <a:gd name="T88" fmla="*/ 28 w 964"/>
                  <a:gd name="T89" fmla="*/ 567 h 879"/>
                  <a:gd name="T90" fmla="*/ 113 w 964"/>
                  <a:gd name="T91" fmla="*/ 624 h 879"/>
                  <a:gd name="T92" fmla="*/ 170 w 964"/>
                  <a:gd name="T93" fmla="*/ 624 h 879"/>
                  <a:gd name="T94" fmla="*/ 312 w 964"/>
                  <a:gd name="T95" fmla="*/ 681 h 879"/>
                  <a:gd name="T96" fmla="*/ 397 w 964"/>
                  <a:gd name="T97" fmla="*/ 766 h 879"/>
                  <a:gd name="T98" fmla="*/ 369 w 964"/>
                  <a:gd name="T99" fmla="*/ 822 h 879"/>
                  <a:gd name="T100" fmla="*/ 369 w 964"/>
                  <a:gd name="T101" fmla="*/ 879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4" h="879">
                    <a:moveTo>
                      <a:pt x="369" y="879"/>
                    </a:moveTo>
                    <a:lnTo>
                      <a:pt x="539" y="851"/>
                    </a:lnTo>
                    <a:lnTo>
                      <a:pt x="539" y="822"/>
                    </a:lnTo>
                    <a:lnTo>
                      <a:pt x="680" y="822"/>
                    </a:lnTo>
                    <a:lnTo>
                      <a:pt x="680" y="766"/>
                    </a:lnTo>
                    <a:lnTo>
                      <a:pt x="737" y="737"/>
                    </a:lnTo>
                    <a:lnTo>
                      <a:pt x="737" y="794"/>
                    </a:lnTo>
                    <a:lnTo>
                      <a:pt x="851" y="794"/>
                    </a:lnTo>
                    <a:lnTo>
                      <a:pt x="907" y="681"/>
                    </a:lnTo>
                    <a:lnTo>
                      <a:pt x="822" y="681"/>
                    </a:lnTo>
                    <a:lnTo>
                      <a:pt x="766" y="567"/>
                    </a:lnTo>
                    <a:lnTo>
                      <a:pt x="822" y="454"/>
                    </a:lnTo>
                    <a:lnTo>
                      <a:pt x="907" y="454"/>
                    </a:lnTo>
                    <a:lnTo>
                      <a:pt x="907" y="369"/>
                    </a:lnTo>
                    <a:lnTo>
                      <a:pt x="964" y="312"/>
                    </a:lnTo>
                    <a:lnTo>
                      <a:pt x="936" y="255"/>
                    </a:lnTo>
                    <a:lnTo>
                      <a:pt x="936" y="199"/>
                    </a:lnTo>
                    <a:lnTo>
                      <a:pt x="907" y="170"/>
                    </a:lnTo>
                    <a:lnTo>
                      <a:pt x="851" y="255"/>
                    </a:lnTo>
                    <a:lnTo>
                      <a:pt x="794" y="255"/>
                    </a:lnTo>
                    <a:lnTo>
                      <a:pt x="794" y="312"/>
                    </a:lnTo>
                    <a:lnTo>
                      <a:pt x="680" y="284"/>
                    </a:lnTo>
                    <a:lnTo>
                      <a:pt x="737" y="227"/>
                    </a:lnTo>
                    <a:lnTo>
                      <a:pt x="652" y="199"/>
                    </a:lnTo>
                    <a:lnTo>
                      <a:pt x="680" y="114"/>
                    </a:lnTo>
                    <a:lnTo>
                      <a:pt x="680" y="0"/>
                    </a:lnTo>
                    <a:lnTo>
                      <a:pt x="595" y="114"/>
                    </a:lnTo>
                    <a:lnTo>
                      <a:pt x="425" y="142"/>
                    </a:lnTo>
                    <a:lnTo>
                      <a:pt x="454" y="199"/>
                    </a:lnTo>
                    <a:lnTo>
                      <a:pt x="510" y="199"/>
                    </a:lnTo>
                    <a:lnTo>
                      <a:pt x="539" y="255"/>
                    </a:lnTo>
                    <a:lnTo>
                      <a:pt x="539" y="369"/>
                    </a:lnTo>
                    <a:lnTo>
                      <a:pt x="510" y="426"/>
                    </a:lnTo>
                    <a:lnTo>
                      <a:pt x="482" y="426"/>
                    </a:lnTo>
                    <a:lnTo>
                      <a:pt x="482" y="369"/>
                    </a:lnTo>
                    <a:lnTo>
                      <a:pt x="397" y="397"/>
                    </a:lnTo>
                    <a:lnTo>
                      <a:pt x="369" y="482"/>
                    </a:lnTo>
                    <a:lnTo>
                      <a:pt x="312" y="482"/>
                    </a:lnTo>
                    <a:lnTo>
                      <a:pt x="199" y="511"/>
                    </a:lnTo>
                    <a:lnTo>
                      <a:pt x="170" y="482"/>
                    </a:lnTo>
                    <a:lnTo>
                      <a:pt x="113" y="482"/>
                    </a:lnTo>
                    <a:lnTo>
                      <a:pt x="57" y="511"/>
                    </a:lnTo>
                    <a:lnTo>
                      <a:pt x="28" y="482"/>
                    </a:lnTo>
                    <a:lnTo>
                      <a:pt x="0" y="482"/>
                    </a:lnTo>
                    <a:lnTo>
                      <a:pt x="28" y="567"/>
                    </a:lnTo>
                    <a:lnTo>
                      <a:pt x="113" y="624"/>
                    </a:lnTo>
                    <a:lnTo>
                      <a:pt x="170" y="624"/>
                    </a:lnTo>
                    <a:lnTo>
                      <a:pt x="312" y="681"/>
                    </a:lnTo>
                    <a:lnTo>
                      <a:pt x="397" y="766"/>
                    </a:lnTo>
                    <a:lnTo>
                      <a:pt x="369" y="822"/>
                    </a:lnTo>
                    <a:lnTo>
                      <a:pt x="369" y="87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77" name="Freeform 268">
                <a:extLst>
                  <a:ext uri="{FF2B5EF4-FFF2-40B4-BE49-F238E27FC236}">
                    <a16:creationId xmlns:a16="http://schemas.microsoft.com/office/drawing/2014/main" id="{C1A0C66A-CBE4-4DCF-AFCD-5557A09E5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6073"/>
                <a:ext cx="1446" cy="851"/>
              </a:xfrm>
              <a:custGeom>
                <a:avLst/>
                <a:gdLst>
                  <a:gd name="T0" fmla="*/ 511 w 1446"/>
                  <a:gd name="T1" fmla="*/ 822 h 851"/>
                  <a:gd name="T2" fmla="*/ 482 w 1446"/>
                  <a:gd name="T3" fmla="*/ 766 h 851"/>
                  <a:gd name="T4" fmla="*/ 454 w 1446"/>
                  <a:gd name="T5" fmla="*/ 652 h 851"/>
                  <a:gd name="T6" fmla="*/ 426 w 1446"/>
                  <a:gd name="T7" fmla="*/ 596 h 851"/>
                  <a:gd name="T8" fmla="*/ 340 w 1446"/>
                  <a:gd name="T9" fmla="*/ 539 h 851"/>
                  <a:gd name="T10" fmla="*/ 340 w 1446"/>
                  <a:gd name="T11" fmla="*/ 454 h 851"/>
                  <a:gd name="T12" fmla="*/ 227 w 1446"/>
                  <a:gd name="T13" fmla="*/ 482 h 851"/>
                  <a:gd name="T14" fmla="*/ 142 w 1446"/>
                  <a:gd name="T15" fmla="*/ 482 h 851"/>
                  <a:gd name="T16" fmla="*/ 57 w 1446"/>
                  <a:gd name="T17" fmla="*/ 425 h 851"/>
                  <a:gd name="T18" fmla="*/ 29 w 1446"/>
                  <a:gd name="T19" fmla="*/ 312 h 851"/>
                  <a:gd name="T20" fmla="*/ 57 w 1446"/>
                  <a:gd name="T21" fmla="*/ 255 h 851"/>
                  <a:gd name="T22" fmla="*/ 142 w 1446"/>
                  <a:gd name="T23" fmla="*/ 255 h 851"/>
                  <a:gd name="T24" fmla="*/ 227 w 1446"/>
                  <a:gd name="T25" fmla="*/ 227 h 851"/>
                  <a:gd name="T26" fmla="*/ 454 w 1446"/>
                  <a:gd name="T27" fmla="*/ 227 h 851"/>
                  <a:gd name="T28" fmla="*/ 539 w 1446"/>
                  <a:gd name="T29" fmla="*/ 199 h 851"/>
                  <a:gd name="T30" fmla="*/ 709 w 1446"/>
                  <a:gd name="T31" fmla="*/ 85 h 851"/>
                  <a:gd name="T32" fmla="*/ 879 w 1446"/>
                  <a:gd name="T33" fmla="*/ 57 h 851"/>
                  <a:gd name="T34" fmla="*/ 964 w 1446"/>
                  <a:gd name="T35" fmla="*/ 0 h 851"/>
                  <a:gd name="T36" fmla="*/ 1134 w 1446"/>
                  <a:gd name="T37" fmla="*/ 57 h 851"/>
                  <a:gd name="T38" fmla="*/ 1191 w 1446"/>
                  <a:gd name="T39" fmla="*/ 85 h 851"/>
                  <a:gd name="T40" fmla="*/ 1248 w 1446"/>
                  <a:gd name="T41" fmla="*/ 142 h 851"/>
                  <a:gd name="T42" fmla="*/ 1304 w 1446"/>
                  <a:gd name="T43" fmla="*/ 114 h 851"/>
                  <a:gd name="T44" fmla="*/ 1389 w 1446"/>
                  <a:gd name="T45" fmla="*/ 170 h 851"/>
                  <a:gd name="T46" fmla="*/ 1446 w 1446"/>
                  <a:gd name="T47" fmla="*/ 227 h 851"/>
                  <a:gd name="T48" fmla="*/ 1446 w 1446"/>
                  <a:gd name="T49" fmla="*/ 312 h 851"/>
                  <a:gd name="T50" fmla="*/ 1446 w 1446"/>
                  <a:gd name="T51" fmla="*/ 369 h 851"/>
                  <a:gd name="T52" fmla="*/ 1418 w 1446"/>
                  <a:gd name="T53" fmla="*/ 482 h 851"/>
                  <a:gd name="T54" fmla="*/ 1333 w 1446"/>
                  <a:gd name="T55" fmla="*/ 510 h 851"/>
                  <a:gd name="T56" fmla="*/ 1361 w 1446"/>
                  <a:gd name="T57" fmla="*/ 397 h 851"/>
                  <a:gd name="T58" fmla="*/ 1276 w 1446"/>
                  <a:gd name="T59" fmla="*/ 454 h 851"/>
                  <a:gd name="T60" fmla="*/ 1219 w 1446"/>
                  <a:gd name="T61" fmla="*/ 454 h 851"/>
                  <a:gd name="T62" fmla="*/ 1106 w 1446"/>
                  <a:gd name="T63" fmla="*/ 454 h 851"/>
                  <a:gd name="T64" fmla="*/ 993 w 1446"/>
                  <a:gd name="T65" fmla="*/ 454 h 851"/>
                  <a:gd name="T66" fmla="*/ 907 w 1446"/>
                  <a:gd name="T67" fmla="*/ 482 h 851"/>
                  <a:gd name="T68" fmla="*/ 907 w 1446"/>
                  <a:gd name="T69" fmla="*/ 596 h 851"/>
                  <a:gd name="T70" fmla="*/ 851 w 1446"/>
                  <a:gd name="T71" fmla="*/ 709 h 851"/>
                  <a:gd name="T72" fmla="*/ 794 w 1446"/>
                  <a:gd name="T73" fmla="*/ 766 h 851"/>
                  <a:gd name="T74" fmla="*/ 709 w 1446"/>
                  <a:gd name="T75" fmla="*/ 851 h 851"/>
                  <a:gd name="T76" fmla="*/ 539 w 1446"/>
                  <a:gd name="T77" fmla="*/ 85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46" h="851">
                    <a:moveTo>
                      <a:pt x="539" y="851"/>
                    </a:moveTo>
                    <a:lnTo>
                      <a:pt x="511" y="822"/>
                    </a:lnTo>
                    <a:lnTo>
                      <a:pt x="539" y="766"/>
                    </a:lnTo>
                    <a:lnTo>
                      <a:pt x="482" y="766"/>
                    </a:lnTo>
                    <a:lnTo>
                      <a:pt x="511" y="709"/>
                    </a:lnTo>
                    <a:lnTo>
                      <a:pt x="454" y="652"/>
                    </a:lnTo>
                    <a:lnTo>
                      <a:pt x="454" y="624"/>
                    </a:lnTo>
                    <a:lnTo>
                      <a:pt x="426" y="596"/>
                    </a:lnTo>
                    <a:lnTo>
                      <a:pt x="340" y="596"/>
                    </a:lnTo>
                    <a:lnTo>
                      <a:pt x="340" y="539"/>
                    </a:lnTo>
                    <a:lnTo>
                      <a:pt x="312" y="510"/>
                    </a:lnTo>
                    <a:lnTo>
                      <a:pt x="340" y="454"/>
                    </a:lnTo>
                    <a:lnTo>
                      <a:pt x="255" y="454"/>
                    </a:lnTo>
                    <a:lnTo>
                      <a:pt x="227" y="482"/>
                    </a:lnTo>
                    <a:lnTo>
                      <a:pt x="199" y="454"/>
                    </a:lnTo>
                    <a:lnTo>
                      <a:pt x="142" y="482"/>
                    </a:lnTo>
                    <a:lnTo>
                      <a:pt x="85" y="397"/>
                    </a:lnTo>
                    <a:lnTo>
                      <a:pt x="57" y="425"/>
                    </a:lnTo>
                    <a:lnTo>
                      <a:pt x="0" y="369"/>
                    </a:lnTo>
                    <a:lnTo>
                      <a:pt x="29" y="312"/>
                    </a:lnTo>
                    <a:lnTo>
                      <a:pt x="29" y="255"/>
                    </a:lnTo>
                    <a:lnTo>
                      <a:pt x="57" y="255"/>
                    </a:lnTo>
                    <a:lnTo>
                      <a:pt x="85" y="227"/>
                    </a:lnTo>
                    <a:lnTo>
                      <a:pt x="142" y="255"/>
                    </a:lnTo>
                    <a:lnTo>
                      <a:pt x="170" y="227"/>
                    </a:lnTo>
                    <a:lnTo>
                      <a:pt x="227" y="227"/>
                    </a:lnTo>
                    <a:lnTo>
                      <a:pt x="312" y="199"/>
                    </a:lnTo>
                    <a:lnTo>
                      <a:pt x="454" y="227"/>
                    </a:lnTo>
                    <a:lnTo>
                      <a:pt x="511" y="170"/>
                    </a:lnTo>
                    <a:lnTo>
                      <a:pt x="539" y="199"/>
                    </a:lnTo>
                    <a:lnTo>
                      <a:pt x="624" y="170"/>
                    </a:lnTo>
                    <a:lnTo>
                      <a:pt x="709" y="85"/>
                    </a:lnTo>
                    <a:lnTo>
                      <a:pt x="822" y="142"/>
                    </a:lnTo>
                    <a:lnTo>
                      <a:pt x="879" y="57"/>
                    </a:lnTo>
                    <a:lnTo>
                      <a:pt x="936" y="57"/>
                    </a:lnTo>
                    <a:lnTo>
                      <a:pt x="964" y="0"/>
                    </a:lnTo>
                    <a:lnTo>
                      <a:pt x="1049" y="0"/>
                    </a:lnTo>
                    <a:lnTo>
                      <a:pt x="1134" y="57"/>
                    </a:lnTo>
                    <a:lnTo>
                      <a:pt x="1163" y="57"/>
                    </a:lnTo>
                    <a:lnTo>
                      <a:pt x="1191" y="85"/>
                    </a:lnTo>
                    <a:lnTo>
                      <a:pt x="1163" y="114"/>
                    </a:lnTo>
                    <a:lnTo>
                      <a:pt x="1248" y="142"/>
                    </a:lnTo>
                    <a:lnTo>
                      <a:pt x="1276" y="114"/>
                    </a:lnTo>
                    <a:lnTo>
                      <a:pt x="1304" y="114"/>
                    </a:lnTo>
                    <a:lnTo>
                      <a:pt x="1361" y="114"/>
                    </a:lnTo>
                    <a:lnTo>
                      <a:pt x="1389" y="170"/>
                    </a:lnTo>
                    <a:lnTo>
                      <a:pt x="1389" y="227"/>
                    </a:lnTo>
                    <a:lnTo>
                      <a:pt x="1446" y="227"/>
                    </a:lnTo>
                    <a:lnTo>
                      <a:pt x="1418" y="255"/>
                    </a:lnTo>
                    <a:lnTo>
                      <a:pt x="1446" y="312"/>
                    </a:lnTo>
                    <a:lnTo>
                      <a:pt x="1418" y="340"/>
                    </a:lnTo>
                    <a:lnTo>
                      <a:pt x="1446" y="369"/>
                    </a:lnTo>
                    <a:lnTo>
                      <a:pt x="1418" y="397"/>
                    </a:lnTo>
                    <a:lnTo>
                      <a:pt x="1418" y="482"/>
                    </a:lnTo>
                    <a:lnTo>
                      <a:pt x="1389" y="510"/>
                    </a:lnTo>
                    <a:lnTo>
                      <a:pt x="1333" y="510"/>
                    </a:lnTo>
                    <a:lnTo>
                      <a:pt x="1333" y="482"/>
                    </a:lnTo>
                    <a:lnTo>
                      <a:pt x="1361" y="397"/>
                    </a:lnTo>
                    <a:lnTo>
                      <a:pt x="1333" y="369"/>
                    </a:lnTo>
                    <a:lnTo>
                      <a:pt x="1276" y="454"/>
                    </a:lnTo>
                    <a:lnTo>
                      <a:pt x="1248" y="425"/>
                    </a:lnTo>
                    <a:lnTo>
                      <a:pt x="1219" y="454"/>
                    </a:lnTo>
                    <a:lnTo>
                      <a:pt x="1191" y="397"/>
                    </a:lnTo>
                    <a:lnTo>
                      <a:pt x="1106" y="454"/>
                    </a:lnTo>
                    <a:lnTo>
                      <a:pt x="1049" y="425"/>
                    </a:lnTo>
                    <a:lnTo>
                      <a:pt x="993" y="454"/>
                    </a:lnTo>
                    <a:lnTo>
                      <a:pt x="964" y="482"/>
                    </a:lnTo>
                    <a:lnTo>
                      <a:pt x="907" y="482"/>
                    </a:lnTo>
                    <a:lnTo>
                      <a:pt x="879" y="539"/>
                    </a:lnTo>
                    <a:lnTo>
                      <a:pt x="907" y="596"/>
                    </a:lnTo>
                    <a:lnTo>
                      <a:pt x="851" y="624"/>
                    </a:lnTo>
                    <a:lnTo>
                      <a:pt x="851" y="709"/>
                    </a:lnTo>
                    <a:lnTo>
                      <a:pt x="766" y="737"/>
                    </a:lnTo>
                    <a:lnTo>
                      <a:pt x="794" y="766"/>
                    </a:lnTo>
                    <a:lnTo>
                      <a:pt x="737" y="794"/>
                    </a:lnTo>
                    <a:lnTo>
                      <a:pt x="709" y="851"/>
                    </a:lnTo>
                    <a:lnTo>
                      <a:pt x="652" y="794"/>
                    </a:lnTo>
                    <a:lnTo>
                      <a:pt x="539" y="85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78" name="Freeform 269">
                <a:extLst>
                  <a:ext uri="{FF2B5EF4-FFF2-40B4-BE49-F238E27FC236}">
                    <a16:creationId xmlns:a16="http://schemas.microsoft.com/office/drawing/2014/main" id="{D9D35ADC-BD26-452F-A1DD-5D119D467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5733"/>
                <a:ext cx="794" cy="822"/>
              </a:xfrm>
              <a:custGeom>
                <a:avLst/>
                <a:gdLst>
                  <a:gd name="T0" fmla="*/ 114 w 794"/>
                  <a:gd name="T1" fmla="*/ 822 h 822"/>
                  <a:gd name="T2" fmla="*/ 114 w 794"/>
                  <a:gd name="T3" fmla="*/ 737 h 822"/>
                  <a:gd name="T4" fmla="*/ 142 w 794"/>
                  <a:gd name="T5" fmla="*/ 709 h 822"/>
                  <a:gd name="T6" fmla="*/ 114 w 794"/>
                  <a:gd name="T7" fmla="*/ 680 h 822"/>
                  <a:gd name="T8" fmla="*/ 142 w 794"/>
                  <a:gd name="T9" fmla="*/ 652 h 822"/>
                  <a:gd name="T10" fmla="*/ 114 w 794"/>
                  <a:gd name="T11" fmla="*/ 595 h 822"/>
                  <a:gd name="T12" fmla="*/ 142 w 794"/>
                  <a:gd name="T13" fmla="*/ 567 h 822"/>
                  <a:gd name="T14" fmla="*/ 85 w 794"/>
                  <a:gd name="T15" fmla="*/ 567 h 822"/>
                  <a:gd name="T16" fmla="*/ 85 w 794"/>
                  <a:gd name="T17" fmla="*/ 510 h 822"/>
                  <a:gd name="T18" fmla="*/ 57 w 794"/>
                  <a:gd name="T19" fmla="*/ 454 h 822"/>
                  <a:gd name="T20" fmla="*/ 0 w 794"/>
                  <a:gd name="T21" fmla="*/ 454 h 822"/>
                  <a:gd name="T22" fmla="*/ 0 w 794"/>
                  <a:gd name="T23" fmla="*/ 425 h 822"/>
                  <a:gd name="T24" fmla="*/ 57 w 794"/>
                  <a:gd name="T25" fmla="*/ 425 h 822"/>
                  <a:gd name="T26" fmla="*/ 57 w 794"/>
                  <a:gd name="T27" fmla="*/ 369 h 822"/>
                  <a:gd name="T28" fmla="*/ 85 w 794"/>
                  <a:gd name="T29" fmla="*/ 369 h 822"/>
                  <a:gd name="T30" fmla="*/ 142 w 794"/>
                  <a:gd name="T31" fmla="*/ 397 h 822"/>
                  <a:gd name="T32" fmla="*/ 170 w 794"/>
                  <a:gd name="T33" fmla="*/ 369 h 822"/>
                  <a:gd name="T34" fmla="*/ 227 w 794"/>
                  <a:gd name="T35" fmla="*/ 397 h 822"/>
                  <a:gd name="T36" fmla="*/ 256 w 794"/>
                  <a:gd name="T37" fmla="*/ 397 h 822"/>
                  <a:gd name="T38" fmla="*/ 284 w 794"/>
                  <a:gd name="T39" fmla="*/ 312 h 822"/>
                  <a:gd name="T40" fmla="*/ 284 w 794"/>
                  <a:gd name="T41" fmla="*/ 198 h 822"/>
                  <a:gd name="T42" fmla="*/ 312 w 794"/>
                  <a:gd name="T43" fmla="*/ 142 h 822"/>
                  <a:gd name="T44" fmla="*/ 369 w 794"/>
                  <a:gd name="T45" fmla="*/ 142 h 822"/>
                  <a:gd name="T46" fmla="*/ 369 w 794"/>
                  <a:gd name="T47" fmla="*/ 113 h 822"/>
                  <a:gd name="T48" fmla="*/ 312 w 794"/>
                  <a:gd name="T49" fmla="*/ 57 h 822"/>
                  <a:gd name="T50" fmla="*/ 426 w 794"/>
                  <a:gd name="T51" fmla="*/ 85 h 822"/>
                  <a:gd name="T52" fmla="*/ 426 w 794"/>
                  <a:gd name="T53" fmla="*/ 28 h 822"/>
                  <a:gd name="T54" fmla="*/ 482 w 794"/>
                  <a:gd name="T55" fmla="*/ 0 h 822"/>
                  <a:gd name="T56" fmla="*/ 539 w 794"/>
                  <a:gd name="T57" fmla="*/ 57 h 822"/>
                  <a:gd name="T58" fmla="*/ 511 w 794"/>
                  <a:gd name="T59" fmla="*/ 85 h 822"/>
                  <a:gd name="T60" fmla="*/ 596 w 794"/>
                  <a:gd name="T61" fmla="*/ 113 h 822"/>
                  <a:gd name="T62" fmla="*/ 652 w 794"/>
                  <a:gd name="T63" fmla="*/ 198 h 822"/>
                  <a:gd name="T64" fmla="*/ 624 w 794"/>
                  <a:gd name="T65" fmla="*/ 227 h 822"/>
                  <a:gd name="T66" fmla="*/ 624 w 794"/>
                  <a:gd name="T67" fmla="*/ 283 h 822"/>
                  <a:gd name="T68" fmla="*/ 567 w 794"/>
                  <a:gd name="T69" fmla="*/ 283 h 822"/>
                  <a:gd name="T70" fmla="*/ 596 w 794"/>
                  <a:gd name="T71" fmla="*/ 340 h 822"/>
                  <a:gd name="T72" fmla="*/ 624 w 794"/>
                  <a:gd name="T73" fmla="*/ 340 h 822"/>
                  <a:gd name="T74" fmla="*/ 624 w 794"/>
                  <a:gd name="T75" fmla="*/ 397 h 822"/>
                  <a:gd name="T76" fmla="*/ 652 w 794"/>
                  <a:gd name="T77" fmla="*/ 425 h 822"/>
                  <a:gd name="T78" fmla="*/ 709 w 794"/>
                  <a:gd name="T79" fmla="*/ 425 h 822"/>
                  <a:gd name="T80" fmla="*/ 737 w 794"/>
                  <a:gd name="T81" fmla="*/ 397 h 822"/>
                  <a:gd name="T82" fmla="*/ 794 w 794"/>
                  <a:gd name="T83" fmla="*/ 454 h 822"/>
                  <a:gd name="T84" fmla="*/ 737 w 794"/>
                  <a:gd name="T85" fmla="*/ 510 h 822"/>
                  <a:gd name="T86" fmla="*/ 737 w 794"/>
                  <a:gd name="T87" fmla="*/ 567 h 822"/>
                  <a:gd name="T88" fmla="*/ 709 w 794"/>
                  <a:gd name="T89" fmla="*/ 595 h 822"/>
                  <a:gd name="T90" fmla="*/ 709 w 794"/>
                  <a:gd name="T91" fmla="*/ 652 h 822"/>
                  <a:gd name="T92" fmla="*/ 624 w 794"/>
                  <a:gd name="T93" fmla="*/ 680 h 822"/>
                  <a:gd name="T94" fmla="*/ 624 w 794"/>
                  <a:gd name="T95" fmla="*/ 595 h 822"/>
                  <a:gd name="T96" fmla="*/ 567 w 794"/>
                  <a:gd name="T97" fmla="*/ 567 h 822"/>
                  <a:gd name="T98" fmla="*/ 511 w 794"/>
                  <a:gd name="T99" fmla="*/ 595 h 822"/>
                  <a:gd name="T100" fmla="*/ 511 w 794"/>
                  <a:gd name="T101" fmla="*/ 652 h 822"/>
                  <a:gd name="T102" fmla="*/ 426 w 794"/>
                  <a:gd name="T103" fmla="*/ 737 h 822"/>
                  <a:gd name="T104" fmla="*/ 426 w 794"/>
                  <a:gd name="T105" fmla="*/ 652 h 822"/>
                  <a:gd name="T106" fmla="*/ 397 w 794"/>
                  <a:gd name="T107" fmla="*/ 680 h 822"/>
                  <a:gd name="T108" fmla="*/ 369 w 794"/>
                  <a:gd name="T109" fmla="*/ 652 h 822"/>
                  <a:gd name="T110" fmla="*/ 341 w 794"/>
                  <a:gd name="T111" fmla="*/ 680 h 822"/>
                  <a:gd name="T112" fmla="*/ 284 w 794"/>
                  <a:gd name="T113" fmla="*/ 680 h 822"/>
                  <a:gd name="T114" fmla="*/ 312 w 794"/>
                  <a:gd name="T115" fmla="*/ 737 h 822"/>
                  <a:gd name="T116" fmla="*/ 284 w 794"/>
                  <a:gd name="T117" fmla="*/ 737 h 822"/>
                  <a:gd name="T118" fmla="*/ 256 w 794"/>
                  <a:gd name="T119" fmla="*/ 737 h 822"/>
                  <a:gd name="T120" fmla="*/ 227 w 794"/>
                  <a:gd name="T121" fmla="*/ 794 h 822"/>
                  <a:gd name="T122" fmla="*/ 170 w 794"/>
                  <a:gd name="T123" fmla="*/ 794 h 822"/>
                  <a:gd name="T124" fmla="*/ 114 w 794"/>
                  <a:gd name="T125" fmla="*/ 82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4" h="822">
                    <a:moveTo>
                      <a:pt x="114" y="822"/>
                    </a:moveTo>
                    <a:lnTo>
                      <a:pt x="114" y="737"/>
                    </a:lnTo>
                    <a:lnTo>
                      <a:pt x="142" y="709"/>
                    </a:lnTo>
                    <a:lnTo>
                      <a:pt x="114" y="680"/>
                    </a:lnTo>
                    <a:lnTo>
                      <a:pt x="142" y="652"/>
                    </a:lnTo>
                    <a:lnTo>
                      <a:pt x="114" y="595"/>
                    </a:lnTo>
                    <a:lnTo>
                      <a:pt x="142" y="567"/>
                    </a:lnTo>
                    <a:lnTo>
                      <a:pt x="85" y="567"/>
                    </a:lnTo>
                    <a:lnTo>
                      <a:pt x="85" y="510"/>
                    </a:lnTo>
                    <a:lnTo>
                      <a:pt x="57" y="454"/>
                    </a:lnTo>
                    <a:lnTo>
                      <a:pt x="0" y="454"/>
                    </a:lnTo>
                    <a:lnTo>
                      <a:pt x="0" y="425"/>
                    </a:lnTo>
                    <a:lnTo>
                      <a:pt x="57" y="425"/>
                    </a:lnTo>
                    <a:lnTo>
                      <a:pt x="57" y="369"/>
                    </a:lnTo>
                    <a:lnTo>
                      <a:pt x="85" y="369"/>
                    </a:lnTo>
                    <a:lnTo>
                      <a:pt x="142" y="397"/>
                    </a:lnTo>
                    <a:lnTo>
                      <a:pt x="170" y="369"/>
                    </a:lnTo>
                    <a:lnTo>
                      <a:pt x="227" y="397"/>
                    </a:lnTo>
                    <a:lnTo>
                      <a:pt x="256" y="397"/>
                    </a:lnTo>
                    <a:lnTo>
                      <a:pt x="284" y="312"/>
                    </a:lnTo>
                    <a:lnTo>
                      <a:pt x="284" y="198"/>
                    </a:lnTo>
                    <a:lnTo>
                      <a:pt x="312" y="142"/>
                    </a:lnTo>
                    <a:lnTo>
                      <a:pt x="369" y="142"/>
                    </a:lnTo>
                    <a:lnTo>
                      <a:pt x="369" y="113"/>
                    </a:lnTo>
                    <a:lnTo>
                      <a:pt x="312" y="57"/>
                    </a:lnTo>
                    <a:lnTo>
                      <a:pt x="426" y="85"/>
                    </a:lnTo>
                    <a:lnTo>
                      <a:pt x="426" y="28"/>
                    </a:lnTo>
                    <a:lnTo>
                      <a:pt x="482" y="0"/>
                    </a:lnTo>
                    <a:lnTo>
                      <a:pt x="539" y="57"/>
                    </a:lnTo>
                    <a:lnTo>
                      <a:pt x="511" y="85"/>
                    </a:lnTo>
                    <a:lnTo>
                      <a:pt x="596" y="113"/>
                    </a:lnTo>
                    <a:lnTo>
                      <a:pt x="652" y="198"/>
                    </a:lnTo>
                    <a:lnTo>
                      <a:pt x="624" y="227"/>
                    </a:lnTo>
                    <a:lnTo>
                      <a:pt x="624" y="283"/>
                    </a:lnTo>
                    <a:lnTo>
                      <a:pt x="567" y="283"/>
                    </a:lnTo>
                    <a:lnTo>
                      <a:pt x="596" y="340"/>
                    </a:lnTo>
                    <a:lnTo>
                      <a:pt x="624" y="340"/>
                    </a:lnTo>
                    <a:lnTo>
                      <a:pt x="624" y="397"/>
                    </a:lnTo>
                    <a:lnTo>
                      <a:pt x="652" y="425"/>
                    </a:lnTo>
                    <a:lnTo>
                      <a:pt x="709" y="425"/>
                    </a:lnTo>
                    <a:lnTo>
                      <a:pt x="737" y="397"/>
                    </a:lnTo>
                    <a:lnTo>
                      <a:pt x="794" y="454"/>
                    </a:lnTo>
                    <a:lnTo>
                      <a:pt x="737" y="510"/>
                    </a:lnTo>
                    <a:lnTo>
                      <a:pt x="737" y="567"/>
                    </a:lnTo>
                    <a:lnTo>
                      <a:pt x="709" y="595"/>
                    </a:lnTo>
                    <a:lnTo>
                      <a:pt x="709" y="652"/>
                    </a:lnTo>
                    <a:lnTo>
                      <a:pt x="624" y="680"/>
                    </a:lnTo>
                    <a:lnTo>
                      <a:pt x="624" y="595"/>
                    </a:lnTo>
                    <a:lnTo>
                      <a:pt x="567" y="567"/>
                    </a:lnTo>
                    <a:lnTo>
                      <a:pt x="511" y="595"/>
                    </a:lnTo>
                    <a:lnTo>
                      <a:pt x="511" y="652"/>
                    </a:lnTo>
                    <a:lnTo>
                      <a:pt x="426" y="737"/>
                    </a:lnTo>
                    <a:lnTo>
                      <a:pt x="426" y="652"/>
                    </a:lnTo>
                    <a:lnTo>
                      <a:pt x="397" y="680"/>
                    </a:lnTo>
                    <a:lnTo>
                      <a:pt x="369" y="652"/>
                    </a:lnTo>
                    <a:lnTo>
                      <a:pt x="341" y="680"/>
                    </a:lnTo>
                    <a:lnTo>
                      <a:pt x="284" y="680"/>
                    </a:lnTo>
                    <a:lnTo>
                      <a:pt x="312" y="737"/>
                    </a:lnTo>
                    <a:lnTo>
                      <a:pt x="284" y="737"/>
                    </a:lnTo>
                    <a:lnTo>
                      <a:pt x="256" y="737"/>
                    </a:lnTo>
                    <a:lnTo>
                      <a:pt x="227" y="794"/>
                    </a:lnTo>
                    <a:lnTo>
                      <a:pt x="170" y="794"/>
                    </a:lnTo>
                    <a:lnTo>
                      <a:pt x="114" y="82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79" name="Freeform 271">
                <a:extLst>
                  <a:ext uri="{FF2B5EF4-FFF2-40B4-BE49-F238E27FC236}">
                    <a16:creationId xmlns:a16="http://schemas.microsoft.com/office/drawing/2014/main" id="{8C339B99-7646-4A83-A5AE-B519D12A3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5875"/>
                <a:ext cx="426" cy="312"/>
              </a:xfrm>
              <a:custGeom>
                <a:avLst/>
                <a:gdLst>
                  <a:gd name="T0" fmla="*/ 227 w 426"/>
                  <a:gd name="T1" fmla="*/ 312 h 312"/>
                  <a:gd name="T2" fmla="*/ 170 w 426"/>
                  <a:gd name="T3" fmla="*/ 255 h 312"/>
                  <a:gd name="T4" fmla="*/ 142 w 426"/>
                  <a:gd name="T5" fmla="*/ 283 h 312"/>
                  <a:gd name="T6" fmla="*/ 85 w 426"/>
                  <a:gd name="T7" fmla="*/ 283 h 312"/>
                  <a:gd name="T8" fmla="*/ 57 w 426"/>
                  <a:gd name="T9" fmla="*/ 255 h 312"/>
                  <a:gd name="T10" fmla="*/ 57 w 426"/>
                  <a:gd name="T11" fmla="*/ 198 h 312"/>
                  <a:gd name="T12" fmla="*/ 29 w 426"/>
                  <a:gd name="T13" fmla="*/ 198 h 312"/>
                  <a:gd name="T14" fmla="*/ 0 w 426"/>
                  <a:gd name="T15" fmla="*/ 141 h 312"/>
                  <a:gd name="T16" fmla="*/ 57 w 426"/>
                  <a:gd name="T17" fmla="*/ 141 h 312"/>
                  <a:gd name="T18" fmla="*/ 57 w 426"/>
                  <a:gd name="T19" fmla="*/ 85 h 312"/>
                  <a:gd name="T20" fmla="*/ 85 w 426"/>
                  <a:gd name="T21" fmla="*/ 56 h 312"/>
                  <a:gd name="T22" fmla="*/ 114 w 426"/>
                  <a:gd name="T23" fmla="*/ 28 h 312"/>
                  <a:gd name="T24" fmla="*/ 170 w 426"/>
                  <a:gd name="T25" fmla="*/ 0 h 312"/>
                  <a:gd name="T26" fmla="*/ 199 w 426"/>
                  <a:gd name="T27" fmla="*/ 56 h 312"/>
                  <a:gd name="T28" fmla="*/ 227 w 426"/>
                  <a:gd name="T29" fmla="*/ 28 h 312"/>
                  <a:gd name="T30" fmla="*/ 255 w 426"/>
                  <a:gd name="T31" fmla="*/ 56 h 312"/>
                  <a:gd name="T32" fmla="*/ 284 w 426"/>
                  <a:gd name="T33" fmla="*/ 28 h 312"/>
                  <a:gd name="T34" fmla="*/ 312 w 426"/>
                  <a:gd name="T35" fmla="*/ 28 h 312"/>
                  <a:gd name="T36" fmla="*/ 312 w 426"/>
                  <a:gd name="T37" fmla="*/ 85 h 312"/>
                  <a:gd name="T38" fmla="*/ 312 w 426"/>
                  <a:gd name="T39" fmla="*/ 113 h 312"/>
                  <a:gd name="T40" fmla="*/ 426 w 426"/>
                  <a:gd name="T41" fmla="*/ 170 h 312"/>
                  <a:gd name="T42" fmla="*/ 426 w 426"/>
                  <a:gd name="T43" fmla="*/ 198 h 312"/>
                  <a:gd name="T44" fmla="*/ 369 w 426"/>
                  <a:gd name="T45" fmla="*/ 255 h 312"/>
                  <a:gd name="T46" fmla="*/ 341 w 426"/>
                  <a:gd name="T47" fmla="*/ 255 h 312"/>
                  <a:gd name="T48" fmla="*/ 284 w 426"/>
                  <a:gd name="T49" fmla="*/ 227 h 312"/>
                  <a:gd name="T50" fmla="*/ 255 w 426"/>
                  <a:gd name="T51" fmla="*/ 255 h 312"/>
                  <a:gd name="T52" fmla="*/ 227 w 426"/>
                  <a:gd name="T53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26" h="312">
                    <a:moveTo>
                      <a:pt x="227" y="312"/>
                    </a:moveTo>
                    <a:lnTo>
                      <a:pt x="170" y="255"/>
                    </a:lnTo>
                    <a:lnTo>
                      <a:pt x="142" y="283"/>
                    </a:lnTo>
                    <a:lnTo>
                      <a:pt x="85" y="283"/>
                    </a:lnTo>
                    <a:lnTo>
                      <a:pt x="57" y="255"/>
                    </a:lnTo>
                    <a:lnTo>
                      <a:pt x="57" y="198"/>
                    </a:lnTo>
                    <a:lnTo>
                      <a:pt x="29" y="198"/>
                    </a:lnTo>
                    <a:lnTo>
                      <a:pt x="0" y="141"/>
                    </a:lnTo>
                    <a:lnTo>
                      <a:pt x="57" y="141"/>
                    </a:lnTo>
                    <a:lnTo>
                      <a:pt x="57" y="85"/>
                    </a:lnTo>
                    <a:lnTo>
                      <a:pt x="85" y="56"/>
                    </a:lnTo>
                    <a:lnTo>
                      <a:pt x="114" y="28"/>
                    </a:lnTo>
                    <a:lnTo>
                      <a:pt x="170" y="0"/>
                    </a:lnTo>
                    <a:lnTo>
                      <a:pt x="199" y="56"/>
                    </a:lnTo>
                    <a:lnTo>
                      <a:pt x="227" y="28"/>
                    </a:lnTo>
                    <a:lnTo>
                      <a:pt x="255" y="56"/>
                    </a:lnTo>
                    <a:lnTo>
                      <a:pt x="284" y="28"/>
                    </a:lnTo>
                    <a:lnTo>
                      <a:pt x="312" y="28"/>
                    </a:lnTo>
                    <a:lnTo>
                      <a:pt x="312" y="85"/>
                    </a:lnTo>
                    <a:lnTo>
                      <a:pt x="312" y="113"/>
                    </a:lnTo>
                    <a:lnTo>
                      <a:pt x="426" y="170"/>
                    </a:lnTo>
                    <a:lnTo>
                      <a:pt x="426" y="198"/>
                    </a:lnTo>
                    <a:lnTo>
                      <a:pt x="369" y="255"/>
                    </a:lnTo>
                    <a:lnTo>
                      <a:pt x="341" y="255"/>
                    </a:lnTo>
                    <a:lnTo>
                      <a:pt x="284" y="227"/>
                    </a:lnTo>
                    <a:lnTo>
                      <a:pt x="255" y="255"/>
                    </a:lnTo>
                    <a:lnTo>
                      <a:pt x="227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0" name="Freeform 272">
                <a:extLst>
                  <a:ext uri="{FF2B5EF4-FFF2-40B4-BE49-F238E27FC236}">
                    <a16:creationId xmlns:a16="http://schemas.microsoft.com/office/drawing/2014/main" id="{9AF43714-8C2C-4EF8-8C96-DD1421B55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5223"/>
                <a:ext cx="766" cy="992"/>
              </a:xfrm>
              <a:custGeom>
                <a:avLst/>
                <a:gdLst>
                  <a:gd name="T0" fmla="*/ 425 w 766"/>
                  <a:gd name="T1" fmla="*/ 85 h 992"/>
                  <a:gd name="T2" fmla="*/ 425 w 766"/>
                  <a:gd name="T3" fmla="*/ 141 h 992"/>
                  <a:gd name="T4" fmla="*/ 312 w 766"/>
                  <a:gd name="T5" fmla="*/ 113 h 992"/>
                  <a:gd name="T6" fmla="*/ 340 w 766"/>
                  <a:gd name="T7" fmla="*/ 198 h 992"/>
                  <a:gd name="T8" fmla="*/ 227 w 766"/>
                  <a:gd name="T9" fmla="*/ 312 h 992"/>
                  <a:gd name="T10" fmla="*/ 199 w 766"/>
                  <a:gd name="T11" fmla="*/ 453 h 992"/>
                  <a:gd name="T12" fmla="*/ 57 w 766"/>
                  <a:gd name="T13" fmla="*/ 482 h 992"/>
                  <a:gd name="T14" fmla="*/ 29 w 766"/>
                  <a:gd name="T15" fmla="*/ 567 h 992"/>
                  <a:gd name="T16" fmla="*/ 29 w 766"/>
                  <a:gd name="T17" fmla="*/ 680 h 992"/>
                  <a:gd name="T18" fmla="*/ 85 w 766"/>
                  <a:gd name="T19" fmla="*/ 793 h 992"/>
                  <a:gd name="T20" fmla="*/ 114 w 766"/>
                  <a:gd name="T21" fmla="*/ 907 h 992"/>
                  <a:gd name="T22" fmla="*/ 114 w 766"/>
                  <a:gd name="T23" fmla="*/ 964 h 992"/>
                  <a:gd name="T24" fmla="*/ 227 w 766"/>
                  <a:gd name="T25" fmla="*/ 964 h 992"/>
                  <a:gd name="T26" fmla="*/ 255 w 766"/>
                  <a:gd name="T27" fmla="*/ 935 h 992"/>
                  <a:gd name="T28" fmla="*/ 312 w 766"/>
                  <a:gd name="T29" fmla="*/ 879 h 992"/>
                  <a:gd name="T30" fmla="*/ 397 w 766"/>
                  <a:gd name="T31" fmla="*/ 907 h 992"/>
                  <a:gd name="T32" fmla="*/ 482 w 766"/>
                  <a:gd name="T33" fmla="*/ 907 h 992"/>
                  <a:gd name="T34" fmla="*/ 539 w 766"/>
                  <a:gd name="T35" fmla="*/ 822 h 992"/>
                  <a:gd name="T36" fmla="*/ 567 w 766"/>
                  <a:gd name="T37" fmla="*/ 652 h 992"/>
                  <a:gd name="T38" fmla="*/ 624 w 766"/>
                  <a:gd name="T39" fmla="*/ 623 h 992"/>
                  <a:gd name="T40" fmla="*/ 681 w 766"/>
                  <a:gd name="T41" fmla="*/ 595 h 992"/>
                  <a:gd name="T42" fmla="*/ 737 w 766"/>
                  <a:gd name="T43" fmla="*/ 510 h 992"/>
                  <a:gd name="T44" fmla="*/ 766 w 766"/>
                  <a:gd name="T45" fmla="*/ 453 h 992"/>
                  <a:gd name="T46" fmla="*/ 709 w 766"/>
                  <a:gd name="T47" fmla="*/ 368 h 992"/>
                  <a:gd name="T48" fmla="*/ 652 w 766"/>
                  <a:gd name="T49" fmla="*/ 368 h 992"/>
                  <a:gd name="T50" fmla="*/ 567 w 766"/>
                  <a:gd name="T51" fmla="*/ 283 h 992"/>
                  <a:gd name="T52" fmla="*/ 624 w 766"/>
                  <a:gd name="T53" fmla="*/ 226 h 992"/>
                  <a:gd name="T54" fmla="*/ 709 w 766"/>
                  <a:gd name="T55" fmla="*/ 113 h 992"/>
                  <a:gd name="T56" fmla="*/ 624 w 766"/>
                  <a:gd name="T57" fmla="*/ 85 h 992"/>
                  <a:gd name="T58" fmla="*/ 567 w 766"/>
                  <a:gd name="T59" fmla="*/ 56 h 992"/>
                  <a:gd name="T60" fmla="*/ 539 w 766"/>
                  <a:gd name="T61" fmla="*/ 0 h 992"/>
                  <a:gd name="T62" fmla="*/ 511 w 766"/>
                  <a:gd name="T63" fmla="*/ 0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6" h="992">
                    <a:moveTo>
                      <a:pt x="425" y="28"/>
                    </a:moveTo>
                    <a:lnTo>
                      <a:pt x="425" y="85"/>
                    </a:lnTo>
                    <a:lnTo>
                      <a:pt x="482" y="141"/>
                    </a:lnTo>
                    <a:lnTo>
                      <a:pt x="425" y="141"/>
                    </a:lnTo>
                    <a:lnTo>
                      <a:pt x="369" y="170"/>
                    </a:lnTo>
                    <a:lnTo>
                      <a:pt x="312" y="113"/>
                    </a:lnTo>
                    <a:lnTo>
                      <a:pt x="312" y="170"/>
                    </a:lnTo>
                    <a:lnTo>
                      <a:pt x="340" y="198"/>
                    </a:lnTo>
                    <a:lnTo>
                      <a:pt x="340" y="226"/>
                    </a:lnTo>
                    <a:lnTo>
                      <a:pt x="227" y="312"/>
                    </a:lnTo>
                    <a:lnTo>
                      <a:pt x="199" y="368"/>
                    </a:lnTo>
                    <a:lnTo>
                      <a:pt x="199" y="453"/>
                    </a:lnTo>
                    <a:lnTo>
                      <a:pt x="114" y="453"/>
                    </a:lnTo>
                    <a:lnTo>
                      <a:pt x="57" y="482"/>
                    </a:lnTo>
                    <a:lnTo>
                      <a:pt x="57" y="538"/>
                    </a:lnTo>
                    <a:lnTo>
                      <a:pt x="29" y="567"/>
                    </a:lnTo>
                    <a:lnTo>
                      <a:pt x="0" y="623"/>
                    </a:lnTo>
                    <a:lnTo>
                      <a:pt x="29" y="680"/>
                    </a:lnTo>
                    <a:lnTo>
                      <a:pt x="85" y="737"/>
                    </a:lnTo>
                    <a:lnTo>
                      <a:pt x="85" y="793"/>
                    </a:lnTo>
                    <a:lnTo>
                      <a:pt x="114" y="850"/>
                    </a:lnTo>
                    <a:lnTo>
                      <a:pt x="114" y="907"/>
                    </a:lnTo>
                    <a:lnTo>
                      <a:pt x="142" y="935"/>
                    </a:lnTo>
                    <a:lnTo>
                      <a:pt x="114" y="964"/>
                    </a:lnTo>
                    <a:lnTo>
                      <a:pt x="199" y="992"/>
                    </a:lnTo>
                    <a:lnTo>
                      <a:pt x="227" y="964"/>
                    </a:lnTo>
                    <a:lnTo>
                      <a:pt x="255" y="964"/>
                    </a:lnTo>
                    <a:lnTo>
                      <a:pt x="255" y="935"/>
                    </a:lnTo>
                    <a:lnTo>
                      <a:pt x="312" y="935"/>
                    </a:lnTo>
                    <a:lnTo>
                      <a:pt x="312" y="879"/>
                    </a:lnTo>
                    <a:lnTo>
                      <a:pt x="340" y="879"/>
                    </a:lnTo>
                    <a:lnTo>
                      <a:pt x="397" y="907"/>
                    </a:lnTo>
                    <a:lnTo>
                      <a:pt x="425" y="879"/>
                    </a:lnTo>
                    <a:lnTo>
                      <a:pt x="482" y="907"/>
                    </a:lnTo>
                    <a:lnTo>
                      <a:pt x="511" y="907"/>
                    </a:lnTo>
                    <a:lnTo>
                      <a:pt x="539" y="822"/>
                    </a:lnTo>
                    <a:lnTo>
                      <a:pt x="539" y="708"/>
                    </a:lnTo>
                    <a:lnTo>
                      <a:pt x="567" y="652"/>
                    </a:lnTo>
                    <a:lnTo>
                      <a:pt x="624" y="652"/>
                    </a:lnTo>
                    <a:lnTo>
                      <a:pt x="624" y="623"/>
                    </a:lnTo>
                    <a:lnTo>
                      <a:pt x="567" y="567"/>
                    </a:lnTo>
                    <a:lnTo>
                      <a:pt x="681" y="595"/>
                    </a:lnTo>
                    <a:lnTo>
                      <a:pt x="681" y="538"/>
                    </a:lnTo>
                    <a:lnTo>
                      <a:pt x="737" y="510"/>
                    </a:lnTo>
                    <a:lnTo>
                      <a:pt x="709" y="482"/>
                    </a:lnTo>
                    <a:lnTo>
                      <a:pt x="766" y="453"/>
                    </a:lnTo>
                    <a:lnTo>
                      <a:pt x="709" y="425"/>
                    </a:lnTo>
                    <a:lnTo>
                      <a:pt x="709" y="368"/>
                    </a:lnTo>
                    <a:lnTo>
                      <a:pt x="681" y="340"/>
                    </a:lnTo>
                    <a:lnTo>
                      <a:pt x="652" y="368"/>
                    </a:lnTo>
                    <a:lnTo>
                      <a:pt x="596" y="340"/>
                    </a:lnTo>
                    <a:lnTo>
                      <a:pt x="567" y="283"/>
                    </a:lnTo>
                    <a:lnTo>
                      <a:pt x="624" y="283"/>
                    </a:lnTo>
                    <a:lnTo>
                      <a:pt x="624" y="226"/>
                    </a:lnTo>
                    <a:lnTo>
                      <a:pt x="681" y="226"/>
                    </a:lnTo>
                    <a:lnTo>
                      <a:pt x="709" y="113"/>
                    </a:lnTo>
                    <a:lnTo>
                      <a:pt x="681" y="85"/>
                    </a:lnTo>
                    <a:lnTo>
                      <a:pt x="624" y="85"/>
                    </a:lnTo>
                    <a:lnTo>
                      <a:pt x="624" y="56"/>
                    </a:lnTo>
                    <a:lnTo>
                      <a:pt x="567" y="56"/>
                    </a:lnTo>
                    <a:lnTo>
                      <a:pt x="567" y="28"/>
                    </a:lnTo>
                    <a:lnTo>
                      <a:pt x="539" y="0"/>
                    </a:lnTo>
                    <a:lnTo>
                      <a:pt x="511" y="28"/>
                    </a:lnTo>
                    <a:lnTo>
                      <a:pt x="511" y="0"/>
                    </a:lnTo>
                    <a:lnTo>
                      <a:pt x="425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1" name="Freeform 273">
                <a:extLst>
                  <a:ext uri="{FF2B5EF4-FFF2-40B4-BE49-F238E27FC236}">
                    <a16:creationId xmlns:a16="http://schemas.microsoft.com/office/drawing/2014/main" id="{18682F64-6285-41B1-A516-D195BDC4F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5109"/>
                <a:ext cx="822" cy="936"/>
              </a:xfrm>
              <a:custGeom>
                <a:avLst/>
                <a:gdLst>
                  <a:gd name="T0" fmla="*/ 681 w 822"/>
                  <a:gd name="T1" fmla="*/ 936 h 936"/>
                  <a:gd name="T2" fmla="*/ 567 w 822"/>
                  <a:gd name="T3" fmla="*/ 879 h 936"/>
                  <a:gd name="T4" fmla="*/ 567 w 822"/>
                  <a:gd name="T5" fmla="*/ 794 h 936"/>
                  <a:gd name="T6" fmla="*/ 539 w 822"/>
                  <a:gd name="T7" fmla="*/ 794 h 936"/>
                  <a:gd name="T8" fmla="*/ 510 w 822"/>
                  <a:gd name="T9" fmla="*/ 822 h 936"/>
                  <a:gd name="T10" fmla="*/ 482 w 822"/>
                  <a:gd name="T11" fmla="*/ 794 h 936"/>
                  <a:gd name="T12" fmla="*/ 454 w 822"/>
                  <a:gd name="T13" fmla="*/ 822 h 936"/>
                  <a:gd name="T14" fmla="*/ 425 w 822"/>
                  <a:gd name="T15" fmla="*/ 766 h 936"/>
                  <a:gd name="T16" fmla="*/ 369 w 822"/>
                  <a:gd name="T17" fmla="*/ 794 h 936"/>
                  <a:gd name="T18" fmla="*/ 340 w 822"/>
                  <a:gd name="T19" fmla="*/ 822 h 936"/>
                  <a:gd name="T20" fmla="*/ 284 w 822"/>
                  <a:gd name="T21" fmla="*/ 737 h 936"/>
                  <a:gd name="T22" fmla="*/ 199 w 822"/>
                  <a:gd name="T23" fmla="*/ 709 h 936"/>
                  <a:gd name="T24" fmla="*/ 227 w 822"/>
                  <a:gd name="T25" fmla="*/ 681 h 936"/>
                  <a:gd name="T26" fmla="*/ 170 w 822"/>
                  <a:gd name="T27" fmla="*/ 624 h 936"/>
                  <a:gd name="T28" fmla="*/ 142 w 822"/>
                  <a:gd name="T29" fmla="*/ 596 h 936"/>
                  <a:gd name="T30" fmla="*/ 199 w 822"/>
                  <a:gd name="T31" fmla="*/ 567 h 936"/>
                  <a:gd name="T32" fmla="*/ 142 w 822"/>
                  <a:gd name="T33" fmla="*/ 539 h 936"/>
                  <a:gd name="T34" fmla="*/ 142 w 822"/>
                  <a:gd name="T35" fmla="*/ 482 h 936"/>
                  <a:gd name="T36" fmla="*/ 114 w 822"/>
                  <a:gd name="T37" fmla="*/ 454 h 936"/>
                  <a:gd name="T38" fmla="*/ 85 w 822"/>
                  <a:gd name="T39" fmla="*/ 482 h 936"/>
                  <a:gd name="T40" fmla="*/ 29 w 822"/>
                  <a:gd name="T41" fmla="*/ 454 h 936"/>
                  <a:gd name="T42" fmla="*/ 0 w 822"/>
                  <a:gd name="T43" fmla="*/ 397 h 936"/>
                  <a:gd name="T44" fmla="*/ 29 w 822"/>
                  <a:gd name="T45" fmla="*/ 397 h 936"/>
                  <a:gd name="T46" fmla="*/ 57 w 822"/>
                  <a:gd name="T47" fmla="*/ 397 h 936"/>
                  <a:gd name="T48" fmla="*/ 57 w 822"/>
                  <a:gd name="T49" fmla="*/ 340 h 936"/>
                  <a:gd name="T50" fmla="*/ 114 w 822"/>
                  <a:gd name="T51" fmla="*/ 340 h 936"/>
                  <a:gd name="T52" fmla="*/ 142 w 822"/>
                  <a:gd name="T53" fmla="*/ 227 h 936"/>
                  <a:gd name="T54" fmla="*/ 114 w 822"/>
                  <a:gd name="T55" fmla="*/ 199 h 936"/>
                  <a:gd name="T56" fmla="*/ 142 w 822"/>
                  <a:gd name="T57" fmla="*/ 142 h 936"/>
                  <a:gd name="T58" fmla="*/ 199 w 822"/>
                  <a:gd name="T59" fmla="*/ 142 h 936"/>
                  <a:gd name="T60" fmla="*/ 227 w 822"/>
                  <a:gd name="T61" fmla="*/ 57 h 936"/>
                  <a:gd name="T62" fmla="*/ 284 w 822"/>
                  <a:gd name="T63" fmla="*/ 57 h 936"/>
                  <a:gd name="T64" fmla="*/ 340 w 822"/>
                  <a:gd name="T65" fmla="*/ 0 h 936"/>
                  <a:gd name="T66" fmla="*/ 454 w 822"/>
                  <a:gd name="T67" fmla="*/ 29 h 936"/>
                  <a:gd name="T68" fmla="*/ 482 w 822"/>
                  <a:gd name="T69" fmla="*/ 0 h 936"/>
                  <a:gd name="T70" fmla="*/ 539 w 822"/>
                  <a:gd name="T71" fmla="*/ 29 h 936"/>
                  <a:gd name="T72" fmla="*/ 624 w 822"/>
                  <a:gd name="T73" fmla="*/ 29 h 936"/>
                  <a:gd name="T74" fmla="*/ 624 w 822"/>
                  <a:gd name="T75" fmla="*/ 114 h 936"/>
                  <a:gd name="T76" fmla="*/ 681 w 822"/>
                  <a:gd name="T77" fmla="*/ 114 h 936"/>
                  <a:gd name="T78" fmla="*/ 681 w 822"/>
                  <a:gd name="T79" fmla="*/ 85 h 936"/>
                  <a:gd name="T80" fmla="*/ 681 w 822"/>
                  <a:gd name="T81" fmla="*/ 57 h 936"/>
                  <a:gd name="T82" fmla="*/ 737 w 822"/>
                  <a:gd name="T83" fmla="*/ 85 h 936"/>
                  <a:gd name="T84" fmla="*/ 794 w 822"/>
                  <a:gd name="T85" fmla="*/ 142 h 936"/>
                  <a:gd name="T86" fmla="*/ 822 w 822"/>
                  <a:gd name="T87" fmla="*/ 255 h 936"/>
                  <a:gd name="T88" fmla="*/ 766 w 822"/>
                  <a:gd name="T89" fmla="*/ 340 h 936"/>
                  <a:gd name="T90" fmla="*/ 737 w 822"/>
                  <a:gd name="T91" fmla="*/ 511 h 936"/>
                  <a:gd name="T92" fmla="*/ 794 w 822"/>
                  <a:gd name="T93" fmla="*/ 596 h 936"/>
                  <a:gd name="T94" fmla="*/ 766 w 822"/>
                  <a:gd name="T95" fmla="*/ 652 h 936"/>
                  <a:gd name="T96" fmla="*/ 766 w 822"/>
                  <a:gd name="T97" fmla="*/ 681 h 936"/>
                  <a:gd name="T98" fmla="*/ 737 w 822"/>
                  <a:gd name="T99" fmla="*/ 794 h 936"/>
                  <a:gd name="T100" fmla="*/ 709 w 822"/>
                  <a:gd name="T101" fmla="*/ 822 h 936"/>
                  <a:gd name="T102" fmla="*/ 709 w 822"/>
                  <a:gd name="T103" fmla="*/ 879 h 936"/>
                  <a:gd name="T104" fmla="*/ 681 w 822"/>
                  <a:gd name="T105" fmla="*/ 936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2" h="936">
                    <a:moveTo>
                      <a:pt x="681" y="936"/>
                    </a:moveTo>
                    <a:lnTo>
                      <a:pt x="567" y="879"/>
                    </a:lnTo>
                    <a:lnTo>
                      <a:pt x="567" y="794"/>
                    </a:lnTo>
                    <a:lnTo>
                      <a:pt x="539" y="794"/>
                    </a:lnTo>
                    <a:lnTo>
                      <a:pt x="510" y="822"/>
                    </a:lnTo>
                    <a:lnTo>
                      <a:pt x="482" y="794"/>
                    </a:lnTo>
                    <a:lnTo>
                      <a:pt x="454" y="822"/>
                    </a:lnTo>
                    <a:lnTo>
                      <a:pt x="425" y="766"/>
                    </a:lnTo>
                    <a:lnTo>
                      <a:pt x="369" y="794"/>
                    </a:lnTo>
                    <a:lnTo>
                      <a:pt x="340" y="822"/>
                    </a:lnTo>
                    <a:lnTo>
                      <a:pt x="284" y="737"/>
                    </a:lnTo>
                    <a:lnTo>
                      <a:pt x="199" y="709"/>
                    </a:lnTo>
                    <a:lnTo>
                      <a:pt x="227" y="681"/>
                    </a:lnTo>
                    <a:lnTo>
                      <a:pt x="170" y="624"/>
                    </a:lnTo>
                    <a:lnTo>
                      <a:pt x="142" y="596"/>
                    </a:lnTo>
                    <a:lnTo>
                      <a:pt x="199" y="567"/>
                    </a:lnTo>
                    <a:lnTo>
                      <a:pt x="142" y="539"/>
                    </a:lnTo>
                    <a:lnTo>
                      <a:pt x="142" y="482"/>
                    </a:lnTo>
                    <a:lnTo>
                      <a:pt x="114" y="454"/>
                    </a:lnTo>
                    <a:lnTo>
                      <a:pt x="85" y="482"/>
                    </a:lnTo>
                    <a:lnTo>
                      <a:pt x="29" y="454"/>
                    </a:lnTo>
                    <a:lnTo>
                      <a:pt x="0" y="397"/>
                    </a:lnTo>
                    <a:lnTo>
                      <a:pt x="29" y="397"/>
                    </a:lnTo>
                    <a:lnTo>
                      <a:pt x="57" y="397"/>
                    </a:lnTo>
                    <a:lnTo>
                      <a:pt x="57" y="340"/>
                    </a:lnTo>
                    <a:lnTo>
                      <a:pt x="114" y="340"/>
                    </a:lnTo>
                    <a:lnTo>
                      <a:pt x="142" y="227"/>
                    </a:lnTo>
                    <a:lnTo>
                      <a:pt x="114" y="199"/>
                    </a:lnTo>
                    <a:lnTo>
                      <a:pt x="142" y="142"/>
                    </a:lnTo>
                    <a:lnTo>
                      <a:pt x="199" y="142"/>
                    </a:lnTo>
                    <a:lnTo>
                      <a:pt x="227" y="57"/>
                    </a:lnTo>
                    <a:lnTo>
                      <a:pt x="284" y="57"/>
                    </a:lnTo>
                    <a:lnTo>
                      <a:pt x="340" y="0"/>
                    </a:lnTo>
                    <a:lnTo>
                      <a:pt x="454" y="29"/>
                    </a:lnTo>
                    <a:lnTo>
                      <a:pt x="482" y="0"/>
                    </a:lnTo>
                    <a:lnTo>
                      <a:pt x="539" y="29"/>
                    </a:lnTo>
                    <a:lnTo>
                      <a:pt x="624" y="29"/>
                    </a:lnTo>
                    <a:lnTo>
                      <a:pt x="624" y="114"/>
                    </a:lnTo>
                    <a:lnTo>
                      <a:pt x="681" y="114"/>
                    </a:lnTo>
                    <a:lnTo>
                      <a:pt x="681" y="85"/>
                    </a:lnTo>
                    <a:lnTo>
                      <a:pt x="681" y="57"/>
                    </a:lnTo>
                    <a:lnTo>
                      <a:pt x="737" y="85"/>
                    </a:lnTo>
                    <a:lnTo>
                      <a:pt x="794" y="142"/>
                    </a:lnTo>
                    <a:lnTo>
                      <a:pt x="822" y="255"/>
                    </a:lnTo>
                    <a:lnTo>
                      <a:pt x="766" y="340"/>
                    </a:lnTo>
                    <a:lnTo>
                      <a:pt x="737" y="511"/>
                    </a:lnTo>
                    <a:lnTo>
                      <a:pt x="794" y="596"/>
                    </a:lnTo>
                    <a:lnTo>
                      <a:pt x="766" y="652"/>
                    </a:lnTo>
                    <a:lnTo>
                      <a:pt x="766" y="681"/>
                    </a:lnTo>
                    <a:lnTo>
                      <a:pt x="737" y="794"/>
                    </a:lnTo>
                    <a:lnTo>
                      <a:pt x="709" y="822"/>
                    </a:lnTo>
                    <a:lnTo>
                      <a:pt x="709" y="879"/>
                    </a:lnTo>
                    <a:lnTo>
                      <a:pt x="681" y="93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2" name="Freeform 274">
                <a:extLst>
                  <a:ext uri="{FF2B5EF4-FFF2-40B4-BE49-F238E27FC236}">
                    <a16:creationId xmlns:a16="http://schemas.microsoft.com/office/drawing/2014/main" id="{39038BC6-58DB-4C2C-B279-D4998810B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4514"/>
                <a:ext cx="1220" cy="822"/>
              </a:xfrm>
              <a:custGeom>
                <a:avLst/>
                <a:gdLst>
                  <a:gd name="T0" fmla="*/ 1078 w 1220"/>
                  <a:gd name="T1" fmla="*/ 397 h 822"/>
                  <a:gd name="T2" fmla="*/ 1163 w 1220"/>
                  <a:gd name="T3" fmla="*/ 454 h 822"/>
                  <a:gd name="T4" fmla="*/ 1220 w 1220"/>
                  <a:gd name="T5" fmla="*/ 595 h 822"/>
                  <a:gd name="T6" fmla="*/ 1106 w 1220"/>
                  <a:gd name="T7" fmla="*/ 737 h 822"/>
                  <a:gd name="T8" fmla="*/ 1021 w 1220"/>
                  <a:gd name="T9" fmla="*/ 709 h 822"/>
                  <a:gd name="T10" fmla="*/ 1021 w 1220"/>
                  <a:gd name="T11" fmla="*/ 595 h 822"/>
                  <a:gd name="T12" fmla="*/ 851 w 1220"/>
                  <a:gd name="T13" fmla="*/ 539 h 822"/>
                  <a:gd name="T14" fmla="*/ 738 w 1220"/>
                  <a:gd name="T15" fmla="*/ 680 h 822"/>
                  <a:gd name="T16" fmla="*/ 653 w 1220"/>
                  <a:gd name="T17" fmla="*/ 822 h 822"/>
                  <a:gd name="T18" fmla="*/ 539 w 1220"/>
                  <a:gd name="T19" fmla="*/ 765 h 822"/>
                  <a:gd name="T20" fmla="*/ 397 w 1220"/>
                  <a:gd name="T21" fmla="*/ 680 h 822"/>
                  <a:gd name="T22" fmla="*/ 284 w 1220"/>
                  <a:gd name="T23" fmla="*/ 652 h 822"/>
                  <a:gd name="T24" fmla="*/ 29 w 1220"/>
                  <a:gd name="T25" fmla="*/ 510 h 822"/>
                  <a:gd name="T26" fmla="*/ 29 w 1220"/>
                  <a:gd name="T27" fmla="*/ 425 h 822"/>
                  <a:gd name="T28" fmla="*/ 57 w 1220"/>
                  <a:gd name="T29" fmla="*/ 397 h 822"/>
                  <a:gd name="T30" fmla="*/ 114 w 1220"/>
                  <a:gd name="T31" fmla="*/ 340 h 822"/>
                  <a:gd name="T32" fmla="*/ 86 w 1220"/>
                  <a:gd name="T33" fmla="*/ 142 h 822"/>
                  <a:gd name="T34" fmla="*/ 86 w 1220"/>
                  <a:gd name="T35" fmla="*/ 85 h 822"/>
                  <a:gd name="T36" fmla="*/ 171 w 1220"/>
                  <a:gd name="T37" fmla="*/ 0 h 822"/>
                  <a:gd name="T38" fmla="*/ 312 w 1220"/>
                  <a:gd name="T39" fmla="*/ 0 h 822"/>
                  <a:gd name="T40" fmla="*/ 312 w 1220"/>
                  <a:gd name="T41" fmla="*/ 57 h 822"/>
                  <a:gd name="T42" fmla="*/ 397 w 1220"/>
                  <a:gd name="T43" fmla="*/ 170 h 822"/>
                  <a:gd name="T44" fmla="*/ 454 w 1220"/>
                  <a:gd name="T45" fmla="*/ 142 h 822"/>
                  <a:gd name="T46" fmla="*/ 454 w 1220"/>
                  <a:gd name="T47" fmla="*/ 227 h 822"/>
                  <a:gd name="T48" fmla="*/ 653 w 1220"/>
                  <a:gd name="T49" fmla="*/ 227 h 822"/>
                  <a:gd name="T50" fmla="*/ 624 w 1220"/>
                  <a:gd name="T51" fmla="*/ 283 h 822"/>
                  <a:gd name="T52" fmla="*/ 539 w 1220"/>
                  <a:gd name="T53" fmla="*/ 312 h 822"/>
                  <a:gd name="T54" fmla="*/ 624 w 1220"/>
                  <a:gd name="T55" fmla="*/ 368 h 822"/>
                  <a:gd name="T56" fmla="*/ 567 w 1220"/>
                  <a:gd name="T57" fmla="*/ 482 h 822"/>
                  <a:gd name="T58" fmla="*/ 567 w 1220"/>
                  <a:gd name="T59" fmla="*/ 567 h 822"/>
                  <a:gd name="T60" fmla="*/ 653 w 1220"/>
                  <a:gd name="T61" fmla="*/ 624 h 822"/>
                  <a:gd name="T62" fmla="*/ 709 w 1220"/>
                  <a:gd name="T63" fmla="*/ 567 h 822"/>
                  <a:gd name="T64" fmla="*/ 738 w 1220"/>
                  <a:gd name="T65" fmla="*/ 510 h 822"/>
                  <a:gd name="T66" fmla="*/ 794 w 1220"/>
                  <a:gd name="T67" fmla="*/ 425 h 822"/>
                  <a:gd name="T68" fmla="*/ 908 w 1220"/>
                  <a:gd name="T69" fmla="*/ 397 h 822"/>
                  <a:gd name="T70" fmla="*/ 964 w 1220"/>
                  <a:gd name="T71" fmla="*/ 368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0" h="822">
                    <a:moveTo>
                      <a:pt x="1021" y="368"/>
                    </a:moveTo>
                    <a:lnTo>
                      <a:pt x="1078" y="397"/>
                    </a:lnTo>
                    <a:lnTo>
                      <a:pt x="1106" y="368"/>
                    </a:lnTo>
                    <a:lnTo>
                      <a:pt x="1163" y="454"/>
                    </a:lnTo>
                    <a:lnTo>
                      <a:pt x="1163" y="510"/>
                    </a:lnTo>
                    <a:lnTo>
                      <a:pt x="1220" y="595"/>
                    </a:lnTo>
                    <a:lnTo>
                      <a:pt x="1191" y="709"/>
                    </a:lnTo>
                    <a:lnTo>
                      <a:pt x="1106" y="737"/>
                    </a:lnTo>
                    <a:lnTo>
                      <a:pt x="1106" y="709"/>
                    </a:lnTo>
                    <a:lnTo>
                      <a:pt x="1021" y="709"/>
                    </a:lnTo>
                    <a:lnTo>
                      <a:pt x="1049" y="680"/>
                    </a:lnTo>
                    <a:lnTo>
                      <a:pt x="1021" y="595"/>
                    </a:lnTo>
                    <a:lnTo>
                      <a:pt x="936" y="595"/>
                    </a:lnTo>
                    <a:lnTo>
                      <a:pt x="851" y="539"/>
                    </a:lnTo>
                    <a:lnTo>
                      <a:pt x="794" y="652"/>
                    </a:lnTo>
                    <a:lnTo>
                      <a:pt x="738" y="680"/>
                    </a:lnTo>
                    <a:lnTo>
                      <a:pt x="681" y="680"/>
                    </a:lnTo>
                    <a:lnTo>
                      <a:pt x="653" y="822"/>
                    </a:lnTo>
                    <a:lnTo>
                      <a:pt x="596" y="709"/>
                    </a:lnTo>
                    <a:lnTo>
                      <a:pt x="539" y="765"/>
                    </a:lnTo>
                    <a:lnTo>
                      <a:pt x="454" y="794"/>
                    </a:lnTo>
                    <a:lnTo>
                      <a:pt x="397" y="680"/>
                    </a:lnTo>
                    <a:lnTo>
                      <a:pt x="341" y="680"/>
                    </a:lnTo>
                    <a:lnTo>
                      <a:pt x="284" y="652"/>
                    </a:lnTo>
                    <a:lnTo>
                      <a:pt x="57" y="652"/>
                    </a:lnTo>
                    <a:lnTo>
                      <a:pt x="29" y="510"/>
                    </a:lnTo>
                    <a:lnTo>
                      <a:pt x="0" y="425"/>
                    </a:lnTo>
                    <a:lnTo>
                      <a:pt x="29" y="425"/>
                    </a:lnTo>
                    <a:lnTo>
                      <a:pt x="57" y="454"/>
                    </a:lnTo>
                    <a:lnTo>
                      <a:pt x="57" y="397"/>
                    </a:lnTo>
                    <a:lnTo>
                      <a:pt x="171" y="368"/>
                    </a:lnTo>
                    <a:lnTo>
                      <a:pt x="114" y="340"/>
                    </a:lnTo>
                    <a:lnTo>
                      <a:pt x="57" y="170"/>
                    </a:lnTo>
                    <a:lnTo>
                      <a:pt x="86" y="142"/>
                    </a:lnTo>
                    <a:lnTo>
                      <a:pt x="57" y="113"/>
                    </a:lnTo>
                    <a:lnTo>
                      <a:pt x="86" y="85"/>
                    </a:lnTo>
                    <a:lnTo>
                      <a:pt x="86" y="57"/>
                    </a:lnTo>
                    <a:lnTo>
                      <a:pt x="171" y="0"/>
                    </a:lnTo>
                    <a:lnTo>
                      <a:pt x="256" y="0"/>
                    </a:lnTo>
                    <a:lnTo>
                      <a:pt x="312" y="0"/>
                    </a:lnTo>
                    <a:lnTo>
                      <a:pt x="341" y="28"/>
                    </a:lnTo>
                    <a:lnTo>
                      <a:pt x="312" y="57"/>
                    </a:lnTo>
                    <a:lnTo>
                      <a:pt x="284" y="170"/>
                    </a:lnTo>
                    <a:lnTo>
                      <a:pt x="397" y="170"/>
                    </a:lnTo>
                    <a:lnTo>
                      <a:pt x="397" y="142"/>
                    </a:lnTo>
                    <a:lnTo>
                      <a:pt x="454" y="142"/>
                    </a:lnTo>
                    <a:lnTo>
                      <a:pt x="426" y="198"/>
                    </a:lnTo>
                    <a:lnTo>
                      <a:pt x="454" y="227"/>
                    </a:lnTo>
                    <a:lnTo>
                      <a:pt x="482" y="198"/>
                    </a:lnTo>
                    <a:lnTo>
                      <a:pt x="653" y="227"/>
                    </a:lnTo>
                    <a:lnTo>
                      <a:pt x="653" y="255"/>
                    </a:lnTo>
                    <a:lnTo>
                      <a:pt x="624" y="283"/>
                    </a:lnTo>
                    <a:lnTo>
                      <a:pt x="567" y="283"/>
                    </a:lnTo>
                    <a:lnTo>
                      <a:pt x="539" y="312"/>
                    </a:lnTo>
                    <a:lnTo>
                      <a:pt x="596" y="340"/>
                    </a:lnTo>
                    <a:lnTo>
                      <a:pt x="624" y="368"/>
                    </a:lnTo>
                    <a:lnTo>
                      <a:pt x="596" y="368"/>
                    </a:lnTo>
                    <a:lnTo>
                      <a:pt x="567" y="482"/>
                    </a:lnTo>
                    <a:lnTo>
                      <a:pt x="596" y="482"/>
                    </a:lnTo>
                    <a:lnTo>
                      <a:pt x="567" y="567"/>
                    </a:lnTo>
                    <a:lnTo>
                      <a:pt x="596" y="595"/>
                    </a:lnTo>
                    <a:lnTo>
                      <a:pt x="653" y="624"/>
                    </a:lnTo>
                    <a:lnTo>
                      <a:pt x="681" y="567"/>
                    </a:lnTo>
                    <a:lnTo>
                      <a:pt x="709" y="567"/>
                    </a:lnTo>
                    <a:lnTo>
                      <a:pt x="709" y="510"/>
                    </a:lnTo>
                    <a:lnTo>
                      <a:pt x="738" y="510"/>
                    </a:lnTo>
                    <a:lnTo>
                      <a:pt x="766" y="454"/>
                    </a:lnTo>
                    <a:lnTo>
                      <a:pt x="794" y="425"/>
                    </a:lnTo>
                    <a:lnTo>
                      <a:pt x="823" y="368"/>
                    </a:lnTo>
                    <a:lnTo>
                      <a:pt x="908" y="397"/>
                    </a:lnTo>
                    <a:lnTo>
                      <a:pt x="936" y="368"/>
                    </a:lnTo>
                    <a:lnTo>
                      <a:pt x="964" y="368"/>
                    </a:lnTo>
                    <a:lnTo>
                      <a:pt x="1021" y="36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3" name="Freeform 275">
                <a:extLst>
                  <a:ext uri="{FF2B5EF4-FFF2-40B4-BE49-F238E27FC236}">
                    <a16:creationId xmlns:a16="http://schemas.microsoft.com/office/drawing/2014/main" id="{52BF6970-B6D0-4C33-93F3-D40FA0F55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4287"/>
                <a:ext cx="765" cy="851"/>
              </a:xfrm>
              <a:custGeom>
                <a:avLst/>
                <a:gdLst>
                  <a:gd name="T0" fmla="*/ 425 w 765"/>
                  <a:gd name="T1" fmla="*/ 85 h 851"/>
                  <a:gd name="T2" fmla="*/ 510 w 765"/>
                  <a:gd name="T3" fmla="*/ 227 h 851"/>
                  <a:gd name="T4" fmla="*/ 482 w 765"/>
                  <a:gd name="T5" fmla="*/ 340 h 851"/>
                  <a:gd name="T6" fmla="*/ 567 w 765"/>
                  <a:gd name="T7" fmla="*/ 340 h 851"/>
                  <a:gd name="T8" fmla="*/ 709 w 765"/>
                  <a:gd name="T9" fmla="*/ 284 h 851"/>
                  <a:gd name="T10" fmla="*/ 765 w 765"/>
                  <a:gd name="T11" fmla="*/ 340 h 851"/>
                  <a:gd name="T12" fmla="*/ 765 w 765"/>
                  <a:gd name="T13" fmla="*/ 454 h 851"/>
                  <a:gd name="T14" fmla="*/ 737 w 765"/>
                  <a:gd name="T15" fmla="*/ 510 h 851"/>
                  <a:gd name="T16" fmla="*/ 765 w 765"/>
                  <a:gd name="T17" fmla="*/ 539 h 851"/>
                  <a:gd name="T18" fmla="*/ 737 w 765"/>
                  <a:gd name="T19" fmla="*/ 595 h 851"/>
                  <a:gd name="T20" fmla="*/ 652 w 765"/>
                  <a:gd name="T21" fmla="*/ 595 h 851"/>
                  <a:gd name="T22" fmla="*/ 624 w 765"/>
                  <a:gd name="T23" fmla="*/ 624 h 851"/>
                  <a:gd name="T24" fmla="*/ 539 w 765"/>
                  <a:gd name="T25" fmla="*/ 595 h 851"/>
                  <a:gd name="T26" fmla="*/ 510 w 765"/>
                  <a:gd name="T27" fmla="*/ 652 h 851"/>
                  <a:gd name="T28" fmla="*/ 482 w 765"/>
                  <a:gd name="T29" fmla="*/ 681 h 851"/>
                  <a:gd name="T30" fmla="*/ 454 w 765"/>
                  <a:gd name="T31" fmla="*/ 737 h 851"/>
                  <a:gd name="T32" fmla="*/ 425 w 765"/>
                  <a:gd name="T33" fmla="*/ 737 h 851"/>
                  <a:gd name="T34" fmla="*/ 425 w 765"/>
                  <a:gd name="T35" fmla="*/ 794 h 851"/>
                  <a:gd name="T36" fmla="*/ 397 w 765"/>
                  <a:gd name="T37" fmla="*/ 794 h 851"/>
                  <a:gd name="T38" fmla="*/ 369 w 765"/>
                  <a:gd name="T39" fmla="*/ 851 h 851"/>
                  <a:gd name="T40" fmla="*/ 312 w 765"/>
                  <a:gd name="T41" fmla="*/ 822 h 851"/>
                  <a:gd name="T42" fmla="*/ 283 w 765"/>
                  <a:gd name="T43" fmla="*/ 794 h 851"/>
                  <a:gd name="T44" fmla="*/ 312 w 765"/>
                  <a:gd name="T45" fmla="*/ 709 h 851"/>
                  <a:gd name="T46" fmla="*/ 283 w 765"/>
                  <a:gd name="T47" fmla="*/ 709 h 851"/>
                  <a:gd name="T48" fmla="*/ 312 w 765"/>
                  <a:gd name="T49" fmla="*/ 595 h 851"/>
                  <a:gd name="T50" fmla="*/ 340 w 765"/>
                  <a:gd name="T51" fmla="*/ 595 h 851"/>
                  <a:gd name="T52" fmla="*/ 312 w 765"/>
                  <a:gd name="T53" fmla="*/ 567 h 851"/>
                  <a:gd name="T54" fmla="*/ 255 w 765"/>
                  <a:gd name="T55" fmla="*/ 539 h 851"/>
                  <a:gd name="T56" fmla="*/ 283 w 765"/>
                  <a:gd name="T57" fmla="*/ 510 h 851"/>
                  <a:gd name="T58" fmla="*/ 340 w 765"/>
                  <a:gd name="T59" fmla="*/ 510 h 851"/>
                  <a:gd name="T60" fmla="*/ 369 w 765"/>
                  <a:gd name="T61" fmla="*/ 482 h 851"/>
                  <a:gd name="T62" fmla="*/ 369 w 765"/>
                  <a:gd name="T63" fmla="*/ 454 h 851"/>
                  <a:gd name="T64" fmla="*/ 198 w 765"/>
                  <a:gd name="T65" fmla="*/ 425 h 851"/>
                  <a:gd name="T66" fmla="*/ 170 w 765"/>
                  <a:gd name="T67" fmla="*/ 454 h 851"/>
                  <a:gd name="T68" fmla="*/ 142 w 765"/>
                  <a:gd name="T69" fmla="*/ 425 h 851"/>
                  <a:gd name="T70" fmla="*/ 170 w 765"/>
                  <a:gd name="T71" fmla="*/ 369 h 851"/>
                  <a:gd name="T72" fmla="*/ 113 w 765"/>
                  <a:gd name="T73" fmla="*/ 369 h 851"/>
                  <a:gd name="T74" fmla="*/ 113 w 765"/>
                  <a:gd name="T75" fmla="*/ 397 h 851"/>
                  <a:gd name="T76" fmla="*/ 0 w 765"/>
                  <a:gd name="T77" fmla="*/ 397 h 851"/>
                  <a:gd name="T78" fmla="*/ 28 w 765"/>
                  <a:gd name="T79" fmla="*/ 284 h 851"/>
                  <a:gd name="T80" fmla="*/ 57 w 765"/>
                  <a:gd name="T81" fmla="*/ 255 h 851"/>
                  <a:gd name="T82" fmla="*/ 28 w 765"/>
                  <a:gd name="T83" fmla="*/ 227 h 851"/>
                  <a:gd name="T84" fmla="*/ 57 w 765"/>
                  <a:gd name="T85" fmla="*/ 142 h 851"/>
                  <a:gd name="T86" fmla="*/ 113 w 765"/>
                  <a:gd name="T87" fmla="*/ 114 h 851"/>
                  <a:gd name="T88" fmla="*/ 113 w 765"/>
                  <a:gd name="T89" fmla="*/ 170 h 851"/>
                  <a:gd name="T90" fmla="*/ 85 w 765"/>
                  <a:gd name="T91" fmla="*/ 227 h 851"/>
                  <a:gd name="T92" fmla="*/ 170 w 765"/>
                  <a:gd name="T93" fmla="*/ 199 h 851"/>
                  <a:gd name="T94" fmla="*/ 113 w 765"/>
                  <a:gd name="T95" fmla="*/ 57 h 851"/>
                  <a:gd name="T96" fmla="*/ 198 w 765"/>
                  <a:gd name="T97" fmla="*/ 28 h 851"/>
                  <a:gd name="T98" fmla="*/ 255 w 765"/>
                  <a:gd name="T99" fmla="*/ 114 h 851"/>
                  <a:gd name="T100" fmla="*/ 255 w 765"/>
                  <a:gd name="T101" fmla="*/ 170 h 851"/>
                  <a:gd name="T102" fmla="*/ 283 w 765"/>
                  <a:gd name="T103" fmla="*/ 142 h 851"/>
                  <a:gd name="T104" fmla="*/ 255 w 765"/>
                  <a:gd name="T105" fmla="*/ 57 h 851"/>
                  <a:gd name="T106" fmla="*/ 312 w 765"/>
                  <a:gd name="T107" fmla="*/ 85 h 851"/>
                  <a:gd name="T108" fmla="*/ 283 w 765"/>
                  <a:gd name="T109" fmla="*/ 0 h 851"/>
                  <a:gd name="T110" fmla="*/ 340 w 765"/>
                  <a:gd name="T111" fmla="*/ 0 h 851"/>
                  <a:gd name="T112" fmla="*/ 425 w 765"/>
                  <a:gd name="T113" fmla="*/ 85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5" h="851">
                    <a:moveTo>
                      <a:pt x="425" y="85"/>
                    </a:moveTo>
                    <a:lnTo>
                      <a:pt x="510" y="227"/>
                    </a:lnTo>
                    <a:lnTo>
                      <a:pt x="482" y="340"/>
                    </a:lnTo>
                    <a:lnTo>
                      <a:pt x="567" y="340"/>
                    </a:lnTo>
                    <a:lnTo>
                      <a:pt x="709" y="284"/>
                    </a:lnTo>
                    <a:lnTo>
                      <a:pt x="765" y="340"/>
                    </a:lnTo>
                    <a:lnTo>
                      <a:pt x="765" y="454"/>
                    </a:lnTo>
                    <a:lnTo>
                      <a:pt x="737" y="510"/>
                    </a:lnTo>
                    <a:lnTo>
                      <a:pt x="765" y="539"/>
                    </a:lnTo>
                    <a:lnTo>
                      <a:pt x="737" y="595"/>
                    </a:lnTo>
                    <a:lnTo>
                      <a:pt x="652" y="595"/>
                    </a:lnTo>
                    <a:lnTo>
                      <a:pt x="624" y="624"/>
                    </a:lnTo>
                    <a:lnTo>
                      <a:pt x="539" y="595"/>
                    </a:lnTo>
                    <a:lnTo>
                      <a:pt x="510" y="652"/>
                    </a:lnTo>
                    <a:lnTo>
                      <a:pt x="482" y="681"/>
                    </a:lnTo>
                    <a:lnTo>
                      <a:pt x="454" y="737"/>
                    </a:lnTo>
                    <a:lnTo>
                      <a:pt x="425" y="737"/>
                    </a:lnTo>
                    <a:lnTo>
                      <a:pt x="425" y="794"/>
                    </a:lnTo>
                    <a:lnTo>
                      <a:pt x="397" y="794"/>
                    </a:lnTo>
                    <a:lnTo>
                      <a:pt x="369" y="851"/>
                    </a:lnTo>
                    <a:lnTo>
                      <a:pt x="312" y="822"/>
                    </a:lnTo>
                    <a:lnTo>
                      <a:pt x="283" y="794"/>
                    </a:lnTo>
                    <a:lnTo>
                      <a:pt x="312" y="709"/>
                    </a:lnTo>
                    <a:lnTo>
                      <a:pt x="283" y="709"/>
                    </a:lnTo>
                    <a:lnTo>
                      <a:pt x="312" y="595"/>
                    </a:lnTo>
                    <a:lnTo>
                      <a:pt x="340" y="595"/>
                    </a:lnTo>
                    <a:lnTo>
                      <a:pt x="312" y="567"/>
                    </a:lnTo>
                    <a:lnTo>
                      <a:pt x="255" y="539"/>
                    </a:lnTo>
                    <a:lnTo>
                      <a:pt x="283" y="510"/>
                    </a:lnTo>
                    <a:lnTo>
                      <a:pt x="340" y="510"/>
                    </a:lnTo>
                    <a:lnTo>
                      <a:pt x="369" y="482"/>
                    </a:lnTo>
                    <a:lnTo>
                      <a:pt x="369" y="454"/>
                    </a:lnTo>
                    <a:lnTo>
                      <a:pt x="198" y="425"/>
                    </a:lnTo>
                    <a:lnTo>
                      <a:pt x="170" y="454"/>
                    </a:lnTo>
                    <a:lnTo>
                      <a:pt x="142" y="425"/>
                    </a:lnTo>
                    <a:lnTo>
                      <a:pt x="170" y="369"/>
                    </a:lnTo>
                    <a:lnTo>
                      <a:pt x="113" y="369"/>
                    </a:lnTo>
                    <a:lnTo>
                      <a:pt x="113" y="397"/>
                    </a:lnTo>
                    <a:lnTo>
                      <a:pt x="0" y="397"/>
                    </a:lnTo>
                    <a:lnTo>
                      <a:pt x="28" y="284"/>
                    </a:lnTo>
                    <a:lnTo>
                      <a:pt x="57" y="255"/>
                    </a:lnTo>
                    <a:lnTo>
                      <a:pt x="28" y="227"/>
                    </a:lnTo>
                    <a:lnTo>
                      <a:pt x="57" y="142"/>
                    </a:lnTo>
                    <a:lnTo>
                      <a:pt x="113" y="114"/>
                    </a:lnTo>
                    <a:lnTo>
                      <a:pt x="113" y="170"/>
                    </a:lnTo>
                    <a:lnTo>
                      <a:pt x="85" y="227"/>
                    </a:lnTo>
                    <a:lnTo>
                      <a:pt x="170" y="199"/>
                    </a:lnTo>
                    <a:lnTo>
                      <a:pt x="113" y="57"/>
                    </a:lnTo>
                    <a:lnTo>
                      <a:pt x="198" y="28"/>
                    </a:lnTo>
                    <a:lnTo>
                      <a:pt x="255" y="114"/>
                    </a:lnTo>
                    <a:lnTo>
                      <a:pt x="255" y="170"/>
                    </a:lnTo>
                    <a:lnTo>
                      <a:pt x="283" y="142"/>
                    </a:lnTo>
                    <a:lnTo>
                      <a:pt x="255" y="57"/>
                    </a:lnTo>
                    <a:lnTo>
                      <a:pt x="312" y="85"/>
                    </a:lnTo>
                    <a:lnTo>
                      <a:pt x="283" y="0"/>
                    </a:lnTo>
                    <a:lnTo>
                      <a:pt x="340" y="0"/>
                    </a:lnTo>
                    <a:lnTo>
                      <a:pt x="425" y="85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4" name="Freeform 276">
                <a:extLst>
                  <a:ext uri="{FF2B5EF4-FFF2-40B4-BE49-F238E27FC236}">
                    <a16:creationId xmlns:a16="http://schemas.microsoft.com/office/drawing/2014/main" id="{980C0372-BAE8-4F7A-9811-86DBD2711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4826"/>
                <a:ext cx="283" cy="397"/>
              </a:xfrm>
              <a:custGeom>
                <a:avLst/>
                <a:gdLst>
                  <a:gd name="T0" fmla="*/ 283 w 283"/>
                  <a:gd name="T1" fmla="*/ 368 h 397"/>
                  <a:gd name="T2" fmla="*/ 227 w 283"/>
                  <a:gd name="T3" fmla="*/ 340 h 397"/>
                  <a:gd name="T4" fmla="*/ 227 w 283"/>
                  <a:gd name="T5" fmla="*/ 397 h 397"/>
                  <a:gd name="T6" fmla="*/ 170 w 283"/>
                  <a:gd name="T7" fmla="*/ 397 h 397"/>
                  <a:gd name="T8" fmla="*/ 170 w 283"/>
                  <a:gd name="T9" fmla="*/ 312 h 397"/>
                  <a:gd name="T10" fmla="*/ 85 w 283"/>
                  <a:gd name="T11" fmla="*/ 312 h 397"/>
                  <a:gd name="T12" fmla="*/ 28 w 283"/>
                  <a:gd name="T13" fmla="*/ 283 h 397"/>
                  <a:gd name="T14" fmla="*/ 0 w 283"/>
                  <a:gd name="T15" fmla="*/ 198 h 397"/>
                  <a:gd name="T16" fmla="*/ 28 w 283"/>
                  <a:gd name="T17" fmla="*/ 142 h 397"/>
                  <a:gd name="T18" fmla="*/ 0 w 283"/>
                  <a:gd name="T19" fmla="*/ 113 h 397"/>
                  <a:gd name="T20" fmla="*/ 56 w 283"/>
                  <a:gd name="T21" fmla="*/ 56 h 397"/>
                  <a:gd name="T22" fmla="*/ 85 w 283"/>
                  <a:gd name="T23" fmla="*/ 56 h 397"/>
                  <a:gd name="T24" fmla="*/ 113 w 283"/>
                  <a:gd name="T25" fmla="*/ 0 h 397"/>
                  <a:gd name="T26" fmla="*/ 170 w 283"/>
                  <a:gd name="T27" fmla="*/ 28 h 397"/>
                  <a:gd name="T28" fmla="*/ 227 w 283"/>
                  <a:gd name="T29" fmla="*/ 0 h 397"/>
                  <a:gd name="T30" fmla="*/ 255 w 283"/>
                  <a:gd name="T31" fmla="*/ 56 h 397"/>
                  <a:gd name="T32" fmla="*/ 255 w 283"/>
                  <a:gd name="T33" fmla="*/ 227 h 397"/>
                  <a:gd name="T34" fmla="*/ 283 w 283"/>
                  <a:gd name="T35" fmla="*/ 368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3" h="397">
                    <a:moveTo>
                      <a:pt x="283" y="368"/>
                    </a:moveTo>
                    <a:lnTo>
                      <a:pt x="227" y="340"/>
                    </a:lnTo>
                    <a:lnTo>
                      <a:pt x="227" y="397"/>
                    </a:lnTo>
                    <a:lnTo>
                      <a:pt x="170" y="397"/>
                    </a:lnTo>
                    <a:lnTo>
                      <a:pt x="170" y="312"/>
                    </a:lnTo>
                    <a:lnTo>
                      <a:pt x="85" y="312"/>
                    </a:lnTo>
                    <a:lnTo>
                      <a:pt x="28" y="283"/>
                    </a:lnTo>
                    <a:lnTo>
                      <a:pt x="0" y="198"/>
                    </a:lnTo>
                    <a:lnTo>
                      <a:pt x="28" y="142"/>
                    </a:lnTo>
                    <a:lnTo>
                      <a:pt x="0" y="113"/>
                    </a:lnTo>
                    <a:lnTo>
                      <a:pt x="56" y="56"/>
                    </a:lnTo>
                    <a:lnTo>
                      <a:pt x="85" y="56"/>
                    </a:lnTo>
                    <a:lnTo>
                      <a:pt x="113" y="0"/>
                    </a:lnTo>
                    <a:lnTo>
                      <a:pt x="170" y="28"/>
                    </a:lnTo>
                    <a:lnTo>
                      <a:pt x="227" y="0"/>
                    </a:lnTo>
                    <a:lnTo>
                      <a:pt x="255" y="56"/>
                    </a:lnTo>
                    <a:lnTo>
                      <a:pt x="255" y="227"/>
                    </a:lnTo>
                    <a:lnTo>
                      <a:pt x="283" y="36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5" name="Freeform 277">
                <a:extLst>
                  <a:ext uri="{FF2B5EF4-FFF2-40B4-BE49-F238E27FC236}">
                    <a16:creationId xmlns:a16="http://schemas.microsoft.com/office/drawing/2014/main" id="{7FF8658E-4D65-42FB-AEDB-1DC5A50B3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4826"/>
                <a:ext cx="510" cy="482"/>
              </a:xfrm>
              <a:custGeom>
                <a:avLst/>
                <a:gdLst>
                  <a:gd name="T0" fmla="*/ 510 w 510"/>
                  <a:gd name="T1" fmla="*/ 56 h 482"/>
                  <a:gd name="T2" fmla="*/ 454 w 510"/>
                  <a:gd name="T3" fmla="*/ 28 h 482"/>
                  <a:gd name="T4" fmla="*/ 454 w 510"/>
                  <a:gd name="T5" fmla="*/ 0 h 482"/>
                  <a:gd name="T6" fmla="*/ 397 w 510"/>
                  <a:gd name="T7" fmla="*/ 28 h 482"/>
                  <a:gd name="T8" fmla="*/ 369 w 510"/>
                  <a:gd name="T9" fmla="*/ 0 h 482"/>
                  <a:gd name="T10" fmla="*/ 312 w 510"/>
                  <a:gd name="T11" fmla="*/ 0 h 482"/>
                  <a:gd name="T12" fmla="*/ 284 w 510"/>
                  <a:gd name="T13" fmla="*/ 56 h 482"/>
                  <a:gd name="T14" fmla="*/ 284 w 510"/>
                  <a:gd name="T15" fmla="*/ 142 h 482"/>
                  <a:gd name="T16" fmla="*/ 284 w 510"/>
                  <a:gd name="T17" fmla="*/ 170 h 482"/>
                  <a:gd name="T18" fmla="*/ 142 w 510"/>
                  <a:gd name="T19" fmla="*/ 198 h 482"/>
                  <a:gd name="T20" fmla="*/ 114 w 510"/>
                  <a:gd name="T21" fmla="*/ 198 h 482"/>
                  <a:gd name="T22" fmla="*/ 57 w 510"/>
                  <a:gd name="T23" fmla="*/ 312 h 482"/>
                  <a:gd name="T24" fmla="*/ 0 w 510"/>
                  <a:gd name="T25" fmla="*/ 340 h 482"/>
                  <a:gd name="T26" fmla="*/ 0 w 510"/>
                  <a:gd name="T27" fmla="*/ 425 h 482"/>
                  <a:gd name="T28" fmla="*/ 0 w 510"/>
                  <a:gd name="T29" fmla="*/ 453 h 482"/>
                  <a:gd name="T30" fmla="*/ 57 w 510"/>
                  <a:gd name="T31" fmla="*/ 453 h 482"/>
                  <a:gd name="T32" fmla="*/ 57 w 510"/>
                  <a:gd name="T33" fmla="*/ 482 h 482"/>
                  <a:gd name="T34" fmla="*/ 114 w 510"/>
                  <a:gd name="T35" fmla="*/ 482 h 482"/>
                  <a:gd name="T36" fmla="*/ 142 w 510"/>
                  <a:gd name="T37" fmla="*/ 425 h 482"/>
                  <a:gd name="T38" fmla="*/ 199 w 510"/>
                  <a:gd name="T39" fmla="*/ 425 h 482"/>
                  <a:gd name="T40" fmla="*/ 227 w 510"/>
                  <a:gd name="T41" fmla="*/ 340 h 482"/>
                  <a:gd name="T42" fmla="*/ 284 w 510"/>
                  <a:gd name="T43" fmla="*/ 340 h 482"/>
                  <a:gd name="T44" fmla="*/ 340 w 510"/>
                  <a:gd name="T45" fmla="*/ 283 h 482"/>
                  <a:gd name="T46" fmla="*/ 454 w 510"/>
                  <a:gd name="T47" fmla="*/ 312 h 482"/>
                  <a:gd name="T48" fmla="*/ 482 w 510"/>
                  <a:gd name="T49" fmla="*/ 283 h 482"/>
                  <a:gd name="T50" fmla="*/ 454 w 510"/>
                  <a:gd name="T51" fmla="*/ 198 h 482"/>
                  <a:gd name="T52" fmla="*/ 482 w 510"/>
                  <a:gd name="T53" fmla="*/ 142 h 482"/>
                  <a:gd name="T54" fmla="*/ 454 w 510"/>
                  <a:gd name="T55" fmla="*/ 113 h 482"/>
                  <a:gd name="T56" fmla="*/ 510 w 510"/>
                  <a:gd name="T57" fmla="*/ 56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0" h="482">
                    <a:moveTo>
                      <a:pt x="510" y="56"/>
                    </a:moveTo>
                    <a:lnTo>
                      <a:pt x="454" y="28"/>
                    </a:lnTo>
                    <a:lnTo>
                      <a:pt x="454" y="0"/>
                    </a:lnTo>
                    <a:lnTo>
                      <a:pt x="397" y="28"/>
                    </a:lnTo>
                    <a:lnTo>
                      <a:pt x="369" y="0"/>
                    </a:lnTo>
                    <a:lnTo>
                      <a:pt x="312" y="0"/>
                    </a:lnTo>
                    <a:lnTo>
                      <a:pt x="284" y="56"/>
                    </a:lnTo>
                    <a:lnTo>
                      <a:pt x="284" y="142"/>
                    </a:lnTo>
                    <a:lnTo>
                      <a:pt x="284" y="170"/>
                    </a:lnTo>
                    <a:lnTo>
                      <a:pt x="142" y="198"/>
                    </a:lnTo>
                    <a:lnTo>
                      <a:pt x="114" y="198"/>
                    </a:lnTo>
                    <a:lnTo>
                      <a:pt x="57" y="312"/>
                    </a:lnTo>
                    <a:lnTo>
                      <a:pt x="0" y="340"/>
                    </a:lnTo>
                    <a:lnTo>
                      <a:pt x="0" y="425"/>
                    </a:lnTo>
                    <a:lnTo>
                      <a:pt x="0" y="453"/>
                    </a:lnTo>
                    <a:lnTo>
                      <a:pt x="57" y="453"/>
                    </a:lnTo>
                    <a:lnTo>
                      <a:pt x="57" y="482"/>
                    </a:lnTo>
                    <a:lnTo>
                      <a:pt x="114" y="482"/>
                    </a:lnTo>
                    <a:lnTo>
                      <a:pt x="142" y="425"/>
                    </a:lnTo>
                    <a:lnTo>
                      <a:pt x="199" y="425"/>
                    </a:lnTo>
                    <a:lnTo>
                      <a:pt x="227" y="340"/>
                    </a:lnTo>
                    <a:lnTo>
                      <a:pt x="284" y="340"/>
                    </a:lnTo>
                    <a:lnTo>
                      <a:pt x="340" y="283"/>
                    </a:lnTo>
                    <a:lnTo>
                      <a:pt x="454" y="312"/>
                    </a:lnTo>
                    <a:lnTo>
                      <a:pt x="482" y="283"/>
                    </a:lnTo>
                    <a:lnTo>
                      <a:pt x="454" y="198"/>
                    </a:lnTo>
                    <a:lnTo>
                      <a:pt x="482" y="142"/>
                    </a:lnTo>
                    <a:lnTo>
                      <a:pt x="454" y="113"/>
                    </a:lnTo>
                    <a:lnTo>
                      <a:pt x="510" y="5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6" name="Freeform 278">
                <a:extLst>
                  <a:ext uri="{FF2B5EF4-FFF2-40B4-BE49-F238E27FC236}">
                    <a16:creationId xmlns:a16="http://schemas.microsoft.com/office/drawing/2014/main" id="{F8BFC9B3-C622-4DD0-A95E-E265F5599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4599"/>
                <a:ext cx="567" cy="652"/>
              </a:xfrm>
              <a:custGeom>
                <a:avLst/>
                <a:gdLst>
                  <a:gd name="T0" fmla="*/ 567 w 567"/>
                  <a:gd name="T1" fmla="*/ 283 h 652"/>
                  <a:gd name="T2" fmla="*/ 567 w 567"/>
                  <a:gd name="T3" fmla="*/ 397 h 652"/>
                  <a:gd name="T4" fmla="*/ 425 w 567"/>
                  <a:gd name="T5" fmla="*/ 425 h 652"/>
                  <a:gd name="T6" fmla="*/ 397 w 567"/>
                  <a:gd name="T7" fmla="*/ 425 h 652"/>
                  <a:gd name="T8" fmla="*/ 340 w 567"/>
                  <a:gd name="T9" fmla="*/ 539 h 652"/>
                  <a:gd name="T10" fmla="*/ 283 w 567"/>
                  <a:gd name="T11" fmla="*/ 567 h 652"/>
                  <a:gd name="T12" fmla="*/ 283 w 567"/>
                  <a:gd name="T13" fmla="*/ 652 h 652"/>
                  <a:gd name="T14" fmla="*/ 255 w 567"/>
                  <a:gd name="T15" fmla="*/ 624 h 652"/>
                  <a:gd name="T16" fmla="*/ 227 w 567"/>
                  <a:gd name="T17" fmla="*/ 652 h 652"/>
                  <a:gd name="T18" fmla="*/ 227 w 567"/>
                  <a:gd name="T19" fmla="*/ 624 h 652"/>
                  <a:gd name="T20" fmla="*/ 141 w 567"/>
                  <a:gd name="T21" fmla="*/ 652 h 652"/>
                  <a:gd name="T22" fmla="*/ 113 w 567"/>
                  <a:gd name="T23" fmla="*/ 595 h 652"/>
                  <a:gd name="T24" fmla="*/ 113 w 567"/>
                  <a:gd name="T25" fmla="*/ 539 h 652"/>
                  <a:gd name="T26" fmla="*/ 85 w 567"/>
                  <a:gd name="T27" fmla="*/ 510 h 652"/>
                  <a:gd name="T28" fmla="*/ 85 w 567"/>
                  <a:gd name="T29" fmla="*/ 454 h 652"/>
                  <a:gd name="T30" fmla="*/ 56 w 567"/>
                  <a:gd name="T31" fmla="*/ 425 h 652"/>
                  <a:gd name="T32" fmla="*/ 85 w 567"/>
                  <a:gd name="T33" fmla="*/ 397 h 652"/>
                  <a:gd name="T34" fmla="*/ 0 w 567"/>
                  <a:gd name="T35" fmla="*/ 369 h 652"/>
                  <a:gd name="T36" fmla="*/ 28 w 567"/>
                  <a:gd name="T37" fmla="*/ 312 h 652"/>
                  <a:gd name="T38" fmla="*/ 85 w 567"/>
                  <a:gd name="T39" fmla="*/ 312 h 652"/>
                  <a:gd name="T40" fmla="*/ 28 w 567"/>
                  <a:gd name="T41" fmla="*/ 283 h 652"/>
                  <a:gd name="T42" fmla="*/ 28 w 567"/>
                  <a:gd name="T43" fmla="*/ 170 h 652"/>
                  <a:gd name="T44" fmla="*/ 56 w 567"/>
                  <a:gd name="T45" fmla="*/ 142 h 652"/>
                  <a:gd name="T46" fmla="*/ 56 w 567"/>
                  <a:gd name="T47" fmla="*/ 170 h 652"/>
                  <a:gd name="T48" fmla="*/ 113 w 567"/>
                  <a:gd name="T49" fmla="*/ 113 h 652"/>
                  <a:gd name="T50" fmla="*/ 113 w 567"/>
                  <a:gd name="T51" fmla="*/ 85 h 652"/>
                  <a:gd name="T52" fmla="*/ 141 w 567"/>
                  <a:gd name="T53" fmla="*/ 57 h 652"/>
                  <a:gd name="T54" fmla="*/ 255 w 567"/>
                  <a:gd name="T55" fmla="*/ 0 h 652"/>
                  <a:gd name="T56" fmla="*/ 312 w 567"/>
                  <a:gd name="T57" fmla="*/ 0 h 652"/>
                  <a:gd name="T58" fmla="*/ 368 w 567"/>
                  <a:gd name="T59" fmla="*/ 28 h 652"/>
                  <a:gd name="T60" fmla="*/ 312 w 567"/>
                  <a:gd name="T61" fmla="*/ 57 h 652"/>
                  <a:gd name="T62" fmla="*/ 340 w 567"/>
                  <a:gd name="T63" fmla="*/ 113 h 652"/>
                  <a:gd name="T64" fmla="*/ 255 w 567"/>
                  <a:gd name="T65" fmla="*/ 142 h 652"/>
                  <a:gd name="T66" fmla="*/ 312 w 567"/>
                  <a:gd name="T67" fmla="*/ 142 h 652"/>
                  <a:gd name="T68" fmla="*/ 312 w 567"/>
                  <a:gd name="T69" fmla="*/ 198 h 652"/>
                  <a:gd name="T70" fmla="*/ 368 w 567"/>
                  <a:gd name="T71" fmla="*/ 198 h 652"/>
                  <a:gd name="T72" fmla="*/ 397 w 567"/>
                  <a:gd name="T73" fmla="*/ 170 h 652"/>
                  <a:gd name="T74" fmla="*/ 425 w 567"/>
                  <a:gd name="T75" fmla="*/ 170 h 652"/>
                  <a:gd name="T76" fmla="*/ 453 w 567"/>
                  <a:gd name="T77" fmla="*/ 198 h 652"/>
                  <a:gd name="T78" fmla="*/ 425 w 567"/>
                  <a:gd name="T79" fmla="*/ 227 h 652"/>
                  <a:gd name="T80" fmla="*/ 425 w 567"/>
                  <a:gd name="T81" fmla="*/ 312 h 652"/>
                  <a:gd name="T82" fmla="*/ 510 w 567"/>
                  <a:gd name="T83" fmla="*/ 312 h 652"/>
                  <a:gd name="T84" fmla="*/ 567 w 567"/>
                  <a:gd name="T85" fmla="*/ 283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7" h="652">
                    <a:moveTo>
                      <a:pt x="567" y="283"/>
                    </a:moveTo>
                    <a:lnTo>
                      <a:pt x="567" y="397"/>
                    </a:lnTo>
                    <a:lnTo>
                      <a:pt x="425" y="425"/>
                    </a:lnTo>
                    <a:lnTo>
                      <a:pt x="397" y="425"/>
                    </a:lnTo>
                    <a:lnTo>
                      <a:pt x="340" y="539"/>
                    </a:lnTo>
                    <a:lnTo>
                      <a:pt x="283" y="567"/>
                    </a:lnTo>
                    <a:lnTo>
                      <a:pt x="283" y="652"/>
                    </a:lnTo>
                    <a:lnTo>
                      <a:pt x="255" y="624"/>
                    </a:lnTo>
                    <a:lnTo>
                      <a:pt x="227" y="652"/>
                    </a:lnTo>
                    <a:lnTo>
                      <a:pt x="227" y="624"/>
                    </a:lnTo>
                    <a:lnTo>
                      <a:pt x="141" y="652"/>
                    </a:lnTo>
                    <a:lnTo>
                      <a:pt x="113" y="595"/>
                    </a:lnTo>
                    <a:lnTo>
                      <a:pt x="113" y="539"/>
                    </a:lnTo>
                    <a:lnTo>
                      <a:pt x="85" y="510"/>
                    </a:lnTo>
                    <a:lnTo>
                      <a:pt x="85" y="454"/>
                    </a:lnTo>
                    <a:lnTo>
                      <a:pt x="56" y="425"/>
                    </a:lnTo>
                    <a:lnTo>
                      <a:pt x="85" y="397"/>
                    </a:lnTo>
                    <a:lnTo>
                      <a:pt x="0" y="369"/>
                    </a:lnTo>
                    <a:lnTo>
                      <a:pt x="28" y="312"/>
                    </a:lnTo>
                    <a:lnTo>
                      <a:pt x="85" y="312"/>
                    </a:lnTo>
                    <a:lnTo>
                      <a:pt x="28" y="283"/>
                    </a:lnTo>
                    <a:lnTo>
                      <a:pt x="28" y="170"/>
                    </a:lnTo>
                    <a:lnTo>
                      <a:pt x="56" y="142"/>
                    </a:lnTo>
                    <a:lnTo>
                      <a:pt x="56" y="170"/>
                    </a:lnTo>
                    <a:lnTo>
                      <a:pt x="113" y="113"/>
                    </a:lnTo>
                    <a:lnTo>
                      <a:pt x="113" y="85"/>
                    </a:lnTo>
                    <a:lnTo>
                      <a:pt x="141" y="57"/>
                    </a:lnTo>
                    <a:lnTo>
                      <a:pt x="255" y="0"/>
                    </a:lnTo>
                    <a:lnTo>
                      <a:pt x="312" y="0"/>
                    </a:lnTo>
                    <a:lnTo>
                      <a:pt x="368" y="28"/>
                    </a:lnTo>
                    <a:lnTo>
                      <a:pt x="312" y="57"/>
                    </a:lnTo>
                    <a:lnTo>
                      <a:pt x="340" y="113"/>
                    </a:lnTo>
                    <a:lnTo>
                      <a:pt x="255" y="142"/>
                    </a:lnTo>
                    <a:lnTo>
                      <a:pt x="312" y="142"/>
                    </a:lnTo>
                    <a:lnTo>
                      <a:pt x="312" y="198"/>
                    </a:lnTo>
                    <a:lnTo>
                      <a:pt x="368" y="198"/>
                    </a:lnTo>
                    <a:lnTo>
                      <a:pt x="397" y="170"/>
                    </a:lnTo>
                    <a:lnTo>
                      <a:pt x="425" y="170"/>
                    </a:lnTo>
                    <a:lnTo>
                      <a:pt x="453" y="198"/>
                    </a:lnTo>
                    <a:lnTo>
                      <a:pt x="425" y="227"/>
                    </a:lnTo>
                    <a:lnTo>
                      <a:pt x="425" y="312"/>
                    </a:lnTo>
                    <a:lnTo>
                      <a:pt x="510" y="312"/>
                    </a:lnTo>
                    <a:lnTo>
                      <a:pt x="567" y="283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7" name="Freeform 279">
                <a:extLst>
                  <a:ext uri="{FF2B5EF4-FFF2-40B4-BE49-F238E27FC236}">
                    <a16:creationId xmlns:a16="http://schemas.microsoft.com/office/drawing/2014/main" id="{517C6628-B20B-48FB-A116-95151721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4259"/>
                <a:ext cx="426" cy="567"/>
              </a:xfrm>
              <a:custGeom>
                <a:avLst/>
                <a:gdLst>
                  <a:gd name="T0" fmla="*/ 369 w 426"/>
                  <a:gd name="T1" fmla="*/ 28 h 567"/>
                  <a:gd name="T2" fmla="*/ 426 w 426"/>
                  <a:gd name="T3" fmla="*/ 85 h 567"/>
                  <a:gd name="T4" fmla="*/ 369 w 426"/>
                  <a:gd name="T5" fmla="*/ 170 h 567"/>
                  <a:gd name="T6" fmla="*/ 397 w 426"/>
                  <a:gd name="T7" fmla="*/ 283 h 567"/>
                  <a:gd name="T8" fmla="*/ 426 w 426"/>
                  <a:gd name="T9" fmla="*/ 340 h 567"/>
                  <a:gd name="T10" fmla="*/ 369 w 426"/>
                  <a:gd name="T11" fmla="*/ 340 h 567"/>
                  <a:gd name="T12" fmla="*/ 255 w 426"/>
                  <a:gd name="T13" fmla="*/ 397 h 567"/>
                  <a:gd name="T14" fmla="*/ 227 w 426"/>
                  <a:gd name="T15" fmla="*/ 425 h 567"/>
                  <a:gd name="T16" fmla="*/ 227 w 426"/>
                  <a:gd name="T17" fmla="*/ 453 h 567"/>
                  <a:gd name="T18" fmla="*/ 170 w 426"/>
                  <a:gd name="T19" fmla="*/ 510 h 567"/>
                  <a:gd name="T20" fmla="*/ 170 w 426"/>
                  <a:gd name="T21" fmla="*/ 482 h 567"/>
                  <a:gd name="T22" fmla="*/ 142 w 426"/>
                  <a:gd name="T23" fmla="*/ 510 h 567"/>
                  <a:gd name="T24" fmla="*/ 142 w 426"/>
                  <a:gd name="T25" fmla="*/ 567 h 567"/>
                  <a:gd name="T26" fmla="*/ 85 w 426"/>
                  <a:gd name="T27" fmla="*/ 510 h 567"/>
                  <a:gd name="T28" fmla="*/ 85 w 426"/>
                  <a:gd name="T29" fmla="*/ 482 h 567"/>
                  <a:gd name="T30" fmla="*/ 0 w 426"/>
                  <a:gd name="T31" fmla="*/ 312 h 567"/>
                  <a:gd name="T32" fmla="*/ 85 w 426"/>
                  <a:gd name="T33" fmla="*/ 283 h 567"/>
                  <a:gd name="T34" fmla="*/ 57 w 426"/>
                  <a:gd name="T35" fmla="*/ 255 h 567"/>
                  <a:gd name="T36" fmla="*/ 85 w 426"/>
                  <a:gd name="T37" fmla="*/ 227 h 567"/>
                  <a:gd name="T38" fmla="*/ 0 w 426"/>
                  <a:gd name="T39" fmla="*/ 170 h 567"/>
                  <a:gd name="T40" fmla="*/ 29 w 426"/>
                  <a:gd name="T41" fmla="*/ 85 h 567"/>
                  <a:gd name="T42" fmla="*/ 85 w 426"/>
                  <a:gd name="T43" fmla="*/ 113 h 567"/>
                  <a:gd name="T44" fmla="*/ 85 w 426"/>
                  <a:gd name="T45" fmla="*/ 56 h 567"/>
                  <a:gd name="T46" fmla="*/ 142 w 426"/>
                  <a:gd name="T47" fmla="*/ 85 h 567"/>
                  <a:gd name="T48" fmla="*/ 170 w 426"/>
                  <a:gd name="T49" fmla="*/ 56 h 567"/>
                  <a:gd name="T50" fmla="*/ 170 w 426"/>
                  <a:gd name="T51" fmla="*/ 0 h 567"/>
                  <a:gd name="T52" fmla="*/ 255 w 426"/>
                  <a:gd name="T53" fmla="*/ 0 h 567"/>
                  <a:gd name="T54" fmla="*/ 312 w 426"/>
                  <a:gd name="T55" fmla="*/ 28 h 567"/>
                  <a:gd name="T56" fmla="*/ 369 w 426"/>
                  <a:gd name="T57" fmla="*/ 28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6" h="567">
                    <a:moveTo>
                      <a:pt x="369" y="28"/>
                    </a:moveTo>
                    <a:lnTo>
                      <a:pt x="426" y="85"/>
                    </a:lnTo>
                    <a:lnTo>
                      <a:pt x="369" y="170"/>
                    </a:lnTo>
                    <a:lnTo>
                      <a:pt x="397" y="283"/>
                    </a:lnTo>
                    <a:lnTo>
                      <a:pt x="426" y="340"/>
                    </a:lnTo>
                    <a:lnTo>
                      <a:pt x="369" y="340"/>
                    </a:lnTo>
                    <a:lnTo>
                      <a:pt x="255" y="397"/>
                    </a:lnTo>
                    <a:lnTo>
                      <a:pt x="227" y="425"/>
                    </a:lnTo>
                    <a:lnTo>
                      <a:pt x="227" y="453"/>
                    </a:lnTo>
                    <a:lnTo>
                      <a:pt x="170" y="510"/>
                    </a:lnTo>
                    <a:lnTo>
                      <a:pt x="170" y="482"/>
                    </a:lnTo>
                    <a:lnTo>
                      <a:pt x="142" y="510"/>
                    </a:lnTo>
                    <a:lnTo>
                      <a:pt x="142" y="567"/>
                    </a:lnTo>
                    <a:lnTo>
                      <a:pt x="85" y="510"/>
                    </a:lnTo>
                    <a:lnTo>
                      <a:pt x="85" y="482"/>
                    </a:lnTo>
                    <a:lnTo>
                      <a:pt x="0" y="312"/>
                    </a:lnTo>
                    <a:lnTo>
                      <a:pt x="85" y="283"/>
                    </a:lnTo>
                    <a:lnTo>
                      <a:pt x="57" y="255"/>
                    </a:lnTo>
                    <a:lnTo>
                      <a:pt x="85" y="227"/>
                    </a:lnTo>
                    <a:lnTo>
                      <a:pt x="0" y="170"/>
                    </a:lnTo>
                    <a:lnTo>
                      <a:pt x="29" y="85"/>
                    </a:lnTo>
                    <a:lnTo>
                      <a:pt x="85" y="113"/>
                    </a:lnTo>
                    <a:lnTo>
                      <a:pt x="85" y="56"/>
                    </a:lnTo>
                    <a:lnTo>
                      <a:pt x="142" y="85"/>
                    </a:lnTo>
                    <a:lnTo>
                      <a:pt x="170" y="56"/>
                    </a:lnTo>
                    <a:lnTo>
                      <a:pt x="170" y="0"/>
                    </a:lnTo>
                    <a:lnTo>
                      <a:pt x="255" y="0"/>
                    </a:lnTo>
                    <a:lnTo>
                      <a:pt x="312" y="28"/>
                    </a:lnTo>
                    <a:lnTo>
                      <a:pt x="369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8" name="Freeform 280">
                <a:extLst>
                  <a:ext uri="{FF2B5EF4-FFF2-40B4-BE49-F238E27FC236}">
                    <a16:creationId xmlns:a16="http://schemas.microsoft.com/office/drawing/2014/main" id="{98C5F718-E712-49CD-8FF0-D517914F0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4571"/>
                <a:ext cx="425" cy="311"/>
              </a:xfrm>
              <a:custGeom>
                <a:avLst/>
                <a:gdLst>
                  <a:gd name="T0" fmla="*/ 397 w 425"/>
                  <a:gd name="T1" fmla="*/ 311 h 311"/>
                  <a:gd name="T2" fmla="*/ 369 w 425"/>
                  <a:gd name="T3" fmla="*/ 255 h 311"/>
                  <a:gd name="T4" fmla="*/ 312 w 425"/>
                  <a:gd name="T5" fmla="*/ 283 h 311"/>
                  <a:gd name="T6" fmla="*/ 255 w 425"/>
                  <a:gd name="T7" fmla="*/ 255 h 311"/>
                  <a:gd name="T8" fmla="*/ 227 w 425"/>
                  <a:gd name="T9" fmla="*/ 311 h 311"/>
                  <a:gd name="T10" fmla="*/ 198 w 425"/>
                  <a:gd name="T11" fmla="*/ 311 h 311"/>
                  <a:gd name="T12" fmla="*/ 142 w 425"/>
                  <a:gd name="T13" fmla="*/ 283 h 311"/>
                  <a:gd name="T14" fmla="*/ 142 w 425"/>
                  <a:gd name="T15" fmla="*/ 255 h 311"/>
                  <a:gd name="T16" fmla="*/ 85 w 425"/>
                  <a:gd name="T17" fmla="*/ 283 h 311"/>
                  <a:gd name="T18" fmla="*/ 57 w 425"/>
                  <a:gd name="T19" fmla="*/ 255 h 311"/>
                  <a:gd name="T20" fmla="*/ 0 w 425"/>
                  <a:gd name="T21" fmla="*/ 198 h 311"/>
                  <a:gd name="T22" fmla="*/ 28 w 425"/>
                  <a:gd name="T23" fmla="*/ 170 h 311"/>
                  <a:gd name="T24" fmla="*/ 57 w 425"/>
                  <a:gd name="T25" fmla="*/ 198 h 311"/>
                  <a:gd name="T26" fmla="*/ 57 w 425"/>
                  <a:gd name="T27" fmla="*/ 113 h 311"/>
                  <a:gd name="T28" fmla="*/ 85 w 425"/>
                  <a:gd name="T29" fmla="*/ 85 h 311"/>
                  <a:gd name="T30" fmla="*/ 113 w 425"/>
                  <a:gd name="T31" fmla="*/ 113 h 311"/>
                  <a:gd name="T32" fmla="*/ 113 w 425"/>
                  <a:gd name="T33" fmla="*/ 85 h 311"/>
                  <a:gd name="T34" fmla="*/ 113 w 425"/>
                  <a:gd name="T35" fmla="*/ 56 h 311"/>
                  <a:gd name="T36" fmla="*/ 142 w 425"/>
                  <a:gd name="T37" fmla="*/ 28 h 311"/>
                  <a:gd name="T38" fmla="*/ 170 w 425"/>
                  <a:gd name="T39" fmla="*/ 56 h 311"/>
                  <a:gd name="T40" fmla="*/ 170 w 425"/>
                  <a:gd name="T41" fmla="*/ 0 h 311"/>
                  <a:gd name="T42" fmla="*/ 255 w 425"/>
                  <a:gd name="T43" fmla="*/ 0 h 311"/>
                  <a:gd name="T44" fmla="*/ 255 w 425"/>
                  <a:gd name="T45" fmla="*/ 28 h 311"/>
                  <a:gd name="T46" fmla="*/ 312 w 425"/>
                  <a:gd name="T47" fmla="*/ 28 h 311"/>
                  <a:gd name="T48" fmla="*/ 312 w 425"/>
                  <a:gd name="T49" fmla="*/ 56 h 311"/>
                  <a:gd name="T50" fmla="*/ 425 w 425"/>
                  <a:gd name="T51" fmla="*/ 85 h 311"/>
                  <a:gd name="T52" fmla="*/ 397 w 425"/>
                  <a:gd name="T53" fmla="*/ 198 h 311"/>
                  <a:gd name="T54" fmla="*/ 397 w 425"/>
                  <a:gd name="T55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5" h="311">
                    <a:moveTo>
                      <a:pt x="397" y="311"/>
                    </a:moveTo>
                    <a:lnTo>
                      <a:pt x="369" y="255"/>
                    </a:lnTo>
                    <a:lnTo>
                      <a:pt x="312" y="283"/>
                    </a:lnTo>
                    <a:lnTo>
                      <a:pt x="255" y="255"/>
                    </a:lnTo>
                    <a:lnTo>
                      <a:pt x="227" y="311"/>
                    </a:lnTo>
                    <a:lnTo>
                      <a:pt x="198" y="311"/>
                    </a:lnTo>
                    <a:lnTo>
                      <a:pt x="142" y="283"/>
                    </a:lnTo>
                    <a:lnTo>
                      <a:pt x="142" y="255"/>
                    </a:lnTo>
                    <a:lnTo>
                      <a:pt x="85" y="283"/>
                    </a:lnTo>
                    <a:lnTo>
                      <a:pt x="57" y="255"/>
                    </a:lnTo>
                    <a:lnTo>
                      <a:pt x="0" y="198"/>
                    </a:lnTo>
                    <a:lnTo>
                      <a:pt x="28" y="170"/>
                    </a:lnTo>
                    <a:lnTo>
                      <a:pt x="57" y="198"/>
                    </a:lnTo>
                    <a:lnTo>
                      <a:pt x="57" y="113"/>
                    </a:lnTo>
                    <a:lnTo>
                      <a:pt x="85" y="85"/>
                    </a:lnTo>
                    <a:lnTo>
                      <a:pt x="113" y="113"/>
                    </a:lnTo>
                    <a:lnTo>
                      <a:pt x="113" y="85"/>
                    </a:lnTo>
                    <a:lnTo>
                      <a:pt x="113" y="56"/>
                    </a:lnTo>
                    <a:lnTo>
                      <a:pt x="142" y="28"/>
                    </a:lnTo>
                    <a:lnTo>
                      <a:pt x="170" y="56"/>
                    </a:lnTo>
                    <a:lnTo>
                      <a:pt x="170" y="0"/>
                    </a:lnTo>
                    <a:lnTo>
                      <a:pt x="255" y="0"/>
                    </a:lnTo>
                    <a:lnTo>
                      <a:pt x="255" y="28"/>
                    </a:lnTo>
                    <a:lnTo>
                      <a:pt x="312" y="28"/>
                    </a:lnTo>
                    <a:lnTo>
                      <a:pt x="312" y="56"/>
                    </a:lnTo>
                    <a:lnTo>
                      <a:pt x="425" y="85"/>
                    </a:lnTo>
                    <a:lnTo>
                      <a:pt x="397" y="198"/>
                    </a:lnTo>
                    <a:lnTo>
                      <a:pt x="397" y="31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9" name="Freeform 281">
                <a:extLst>
                  <a:ext uri="{FF2B5EF4-FFF2-40B4-BE49-F238E27FC236}">
                    <a16:creationId xmlns:a16="http://schemas.microsoft.com/office/drawing/2014/main" id="{E44A4D41-AB11-4FDD-B84E-6721F269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4315"/>
                <a:ext cx="368" cy="341"/>
              </a:xfrm>
              <a:custGeom>
                <a:avLst/>
                <a:gdLst>
                  <a:gd name="T0" fmla="*/ 283 w 368"/>
                  <a:gd name="T1" fmla="*/ 341 h 341"/>
                  <a:gd name="T2" fmla="*/ 170 w 368"/>
                  <a:gd name="T3" fmla="*/ 312 h 341"/>
                  <a:gd name="T4" fmla="*/ 170 w 368"/>
                  <a:gd name="T5" fmla="*/ 284 h 341"/>
                  <a:gd name="T6" fmla="*/ 113 w 368"/>
                  <a:gd name="T7" fmla="*/ 284 h 341"/>
                  <a:gd name="T8" fmla="*/ 113 w 368"/>
                  <a:gd name="T9" fmla="*/ 256 h 341"/>
                  <a:gd name="T10" fmla="*/ 28 w 368"/>
                  <a:gd name="T11" fmla="*/ 256 h 341"/>
                  <a:gd name="T12" fmla="*/ 0 w 368"/>
                  <a:gd name="T13" fmla="*/ 227 h 341"/>
                  <a:gd name="T14" fmla="*/ 28 w 368"/>
                  <a:gd name="T15" fmla="*/ 199 h 341"/>
                  <a:gd name="T16" fmla="*/ 0 w 368"/>
                  <a:gd name="T17" fmla="*/ 199 h 341"/>
                  <a:gd name="T18" fmla="*/ 0 w 368"/>
                  <a:gd name="T19" fmla="*/ 142 h 341"/>
                  <a:gd name="T20" fmla="*/ 56 w 368"/>
                  <a:gd name="T21" fmla="*/ 114 h 341"/>
                  <a:gd name="T22" fmla="*/ 56 w 368"/>
                  <a:gd name="T23" fmla="*/ 86 h 341"/>
                  <a:gd name="T24" fmla="*/ 113 w 368"/>
                  <a:gd name="T25" fmla="*/ 57 h 341"/>
                  <a:gd name="T26" fmla="*/ 113 w 368"/>
                  <a:gd name="T27" fmla="*/ 0 h 341"/>
                  <a:gd name="T28" fmla="*/ 142 w 368"/>
                  <a:gd name="T29" fmla="*/ 0 h 341"/>
                  <a:gd name="T30" fmla="*/ 170 w 368"/>
                  <a:gd name="T31" fmla="*/ 29 h 341"/>
                  <a:gd name="T32" fmla="*/ 198 w 368"/>
                  <a:gd name="T33" fmla="*/ 0 h 341"/>
                  <a:gd name="T34" fmla="*/ 368 w 368"/>
                  <a:gd name="T35" fmla="*/ 29 h 341"/>
                  <a:gd name="T36" fmla="*/ 312 w 368"/>
                  <a:gd name="T37" fmla="*/ 227 h 341"/>
                  <a:gd name="T38" fmla="*/ 283 w 368"/>
                  <a:gd name="T39" fmla="*/ 341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8" h="341">
                    <a:moveTo>
                      <a:pt x="283" y="341"/>
                    </a:moveTo>
                    <a:lnTo>
                      <a:pt x="170" y="312"/>
                    </a:lnTo>
                    <a:lnTo>
                      <a:pt x="170" y="284"/>
                    </a:lnTo>
                    <a:lnTo>
                      <a:pt x="113" y="284"/>
                    </a:lnTo>
                    <a:lnTo>
                      <a:pt x="113" y="256"/>
                    </a:lnTo>
                    <a:lnTo>
                      <a:pt x="28" y="256"/>
                    </a:lnTo>
                    <a:lnTo>
                      <a:pt x="0" y="227"/>
                    </a:lnTo>
                    <a:lnTo>
                      <a:pt x="28" y="199"/>
                    </a:lnTo>
                    <a:lnTo>
                      <a:pt x="0" y="199"/>
                    </a:lnTo>
                    <a:lnTo>
                      <a:pt x="0" y="142"/>
                    </a:lnTo>
                    <a:lnTo>
                      <a:pt x="56" y="114"/>
                    </a:lnTo>
                    <a:lnTo>
                      <a:pt x="56" y="86"/>
                    </a:lnTo>
                    <a:lnTo>
                      <a:pt x="113" y="57"/>
                    </a:lnTo>
                    <a:lnTo>
                      <a:pt x="113" y="0"/>
                    </a:lnTo>
                    <a:lnTo>
                      <a:pt x="142" y="0"/>
                    </a:lnTo>
                    <a:lnTo>
                      <a:pt x="170" y="29"/>
                    </a:lnTo>
                    <a:lnTo>
                      <a:pt x="198" y="0"/>
                    </a:lnTo>
                    <a:lnTo>
                      <a:pt x="368" y="29"/>
                    </a:lnTo>
                    <a:lnTo>
                      <a:pt x="312" y="227"/>
                    </a:lnTo>
                    <a:lnTo>
                      <a:pt x="283" y="34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0" name="Freeform 282">
                <a:extLst>
                  <a:ext uri="{FF2B5EF4-FFF2-40B4-BE49-F238E27FC236}">
                    <a16:creationId xmlns:a16="http://schemas.microsoft.com/office/drawing/2014/main" id="{28D571AA-6FEB-43F8-9116-CAC78533B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4145"/>
                <a:ext cx="680" cy="766"/>
              </a:xfrm>
              <a:custGeom>
                <a:avLst/>
                <a:gdLst>
                  <a:gd name="T0" fmla="*/ 57 w 680"/>
                  <a:gd name="T1" fmla="*/ 29 h 766"/>
                  <a:gd name="T2" fmla="*/ 85 w 680"/>
                  <a:gd name="T3" fmla="*/ 29 h 766"/>
                  <a:gd name="T4" fmla="*/ 113 w 680"/>
                  <a:gd name="T5" fmla="*/ 0 h 766"/>
                  <a:gd name="T6" fmla="*/ 142 w 680"/>
                  <a:gd name="T7" fmla="*/ 29 h 766"/>
                  <a:gd name="T8" fmla="*/ 255 w 680"/>
                  <a:gd name="T9" fmla="*/ 29 h 766"/>
                  <a:gd name="T10" fmla="*/ 368 w 680"/>
                  <a:gd name="T11" fmla="*/ 0 h 766"/>
                  <a:gd name="T12" fmla="*/ 425 w 680"/>
                  <a:gd name="T13" fmla="*/ 29 h 766"/>
                  <a:gd name="T14" fmla="*/ 397 w 680"/>
                  <a:gd name="T15" fmla="*/ 57 h 766"/>
                  <a:gd name="T16" fmla="*/ 510 w 680"/>
                  <a:gd name="T17" fmla="*/ 114 h 766"/>
                  <a:gd name="T18" fmla="*/ 538 w 680"/>
                  <a:gd name="T19" fmla="*/ 57 h 766"/>
                  <a:gd name="T20" fmla="*/ 624 w 680"/>
                  <a:gd name="T21" fmla="*/ 57 h 766"/>
                  <a:gd name="T22" fmla="*/ 680 w 680"/>
                  <a:gd name="T23" fmla="*/ 114 h 766"/>
                  <a:gd name="T24" fmla="*/ 680 w 680"/>
                  <a:gd name="T25" fmla="*/ 170 h 766"/>
                  <a:gd name="T26" fmla="*/ 652 w 680"/>
                  <a:gd name="T27" fmla="*/ 199 h 766"/>
                  <a:gd name="T28" fmla="*/ 624 w 680"/>
                  <a:gd name="T29" fmla="*/ 170 h 766"/>
                  <a:gd name="T30" fmla="*/ 595 w 680"/>
                  <a:gd name="T31" fmla="*/ 170 h 766"/>
                  <a:gd name="T32" fmla="*/ 595 w 680"/>
                  <a:gd name="T33" fmla="*/ 227 h 766"/>
                  <a:gd name="T34" fmla="*/ 538 w 680"/>
                  <a:gd name="T35" fmla="*/ 256 h 766"/>
                  <a:gd name="T36" fmla="*/ 538 w 680"/>
                  <a:gd name="T37" fmla="*/ 284 h 766"/>
                  <a:gd name="T38" fmla="*/ 482 w 680"/>
                  <a:gd name="T39" fmla="*/ 312 h 766"/>
                  <a:gd name="T40" fmla="*/ 482 w 680"/>
                  <a:gd name="T41" fmla="*/ 369 h 766"/>
                  <a:gd name="T42" fmla="*/ 510 w 680"/>
                  <a:gd name="T43" fmla="*/ 369 h 766"/>
                  <a:gd name="T44" fmla="*/ 482 w 680"/>
                  <a:gd name="T45" fmla="*/ 397 h 766"/>
                  <a:gd name="T46" fmla="*/ 510 w 680"/>
                  <a:gd name="T47" fmla="*/ 426 h 766"/>
                  <a:gd name="T48" fmla="*/ 510 w 680"/>
                  <a:gd name="T49" fmla="*/ 482 h 766"/>
                  <a:gd name="T50" fmla="*/ 482 w 680"/>
                  <a:gd name="T51" fmla="*/ 454 h 766"/>
                  <a:gd name="T52" fmla="*/ 453 w 680"/>
                  <a:gd name="T53" fmla="*/ 482 h 766"/>
                  <a:gd name="T54" fmla="*/ 453 w 680"/>
                  <a:gd name="T55" fmla="*/ 539 h 766"/>
                  <a:gd name="T56" fmla="*/ 425 w 680"/>
                  <a:gd name="T57" fmla="*/ 511 h 766"/>
                  <a:gd name="T58" fmla="*/ 397 w 680"/>
                  <a:gd name="T59" fmla="*/ 539 h 766"/>
                  <a:gd name="T60" fmla="*/ 397 w 680"/>
                  <a:gd name="T61" fmla="*/ 624 h 766"/>
                  <a:gd name="T62" fmla="*/ 368 w 680"/>
                  <a:gd name="T63" fmla="*/ 596 h 766"/>
                  <a:gd name="T64" fmla="*/ 340 w 680"/>
                  <a:gd name="T65" fmla="*/ 624 h 766"/>
                  <a:gd name="T66" fmla="*/ 397 w 680"/>
                  <a:gd name="T67" fmla="*/ 681 h 766"/>
                  <a:gd name="T68" fmla="*/ 340 w 680"/>
                  <a:gd name="T69" fmla="*/ 681 h 766"/>
                  <a:gd name="T70" fmla="*/ 312 w 680"/>
                  <a:gd name="T71" fmla="*/ 737 h 766"/>
                  <a:gd name="T72" fmla="*/ 255 w 680"/>
                  <a:gd name="T73" fmla="*/ 766 h 766"/>
                  <a:gd name="T74" fmla="*/ 170 w 680"/>
                  <a:gd name="T75" fmla="*/ 766 h 766"/>
                  <a:gd name="T76" fmla="*/ 170 w 680"/>
                  <a:gd name="T77" fmla="*/ 681 h 766"/>
                  <a:gd name="T78" fmla="*/ 198 w 680"/>
                  <a:gd name="T79" fmla="*/ 652 h 766"/>
                  <a:gd name="T80" fmla="*/ 170 w 680"/>
                  <a:gd name="T81" fmla="*/ 624 h 766"/>
                  <a:gd name="T82" fmla="*/ 142 w 680"/>
                  <a:gd name="T83" fmla="*/ 624 h 766"/>
                  <a:gd name="T84" fmla="*/ 113 w 680"/>
                  <a:gd name="T85" fmla="*/ 652 h 766"/>
                  <a:gd name="T86" fmla="*/ 57 w 680"/>
                  <a:gd name="T87" fmla="*/ 652 h 766"/>
                  <a:gd name="T88" fmla="*/ 57 w 680"/>
                  <a:gd name="T89" fmla="*/ 624 h 766"/>
                  <a:gd name="T90" fmla="*/ 57 w 680"/>
                  <a:gd name="T91" fmla="*/ 596 h 766"/>
                  <a:gd name="T92" fmla="*/ 0 w 680"/>
                  <a:gd name="T93" fmla="*/ 596 h 766"/>
                  <a:gd name="T94" fmla="*/ 85 w 680"/>
                  <a:gd name="T95" fmla="*/ 567 h 766"/>
                  <a:gd name="T96" fmla="*/ 57 w 680"/>
                  <a:gd name="T97" fmla="*/ 511 h 766"/>
                  <a:gd name="T98" fmla="*/ 113 w 680"/>
                  <a:gd name="T99" fmla="*/ 482 h 766"/>
                  <a:gd name="T100" fmla="*/ 57 w 680"/>
                  <a:gd name="T101" fmla="*/ 454 h 766"/>
                  <a:gd name="T102" fmla="*/ 28 w 680"/>
                  <a:gd name="T103" fmla="*/ 397 h 766"/>
                  <a:gd name="T104" fmla="*/ 0 w 680"/>
                  <a:gd name="T105" fmla="*/ 284 h 766"/>
                  <a:gd name="T106" fmla="*/ 57 w 680"/>
                  <a:gd name="T107" fmla="*/ 199 h 766"/>
                  <a:gd name="T108" fmla="*/ 0 w 680"/>
                  <a:gd name="T109" fmla="*/ 142 h 766"/>
                  <a:gd name="T110" fmla="*/ 57 w 680"/>
                  <a:gd name="T111" fmla="*/ 29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0" h="766">
                    <a:moveTo>
                      <a:pt x="57" y="29"/>
                    </a:moveTo>
                    <a:lnTo>
                      <a:pt x="85" y="29"/>
                    </a:lnTo>
                    <a:lnTo>
                      <a:pt x="113" y="0"/>
                    </a:lnTo>
                    <a:lnTo>
                      <a:pt x="142" y="29"/>
                    </a:lnTo>
                    <a:lnTo>
                      <a:pt x="255" y="29"/>
                    </a:lnTo>
                    <a:lnTo>
                      <a:pt x="368" y="0"/>
                    </a:lnTo>
                    <a:lnTo>
                      <a:pt x="425" y="29"/>
                    </a:lnTo>
                    <a:lnTo>
                      <a:pt x="397" y="57"/>
                    </a:lnTo>
                    <a:lnTo>
                      <a:pt x="510" y="114"/>
                    </a:lnTo>
                    <a:lnTo>
                      <a:pt x="538" y="57"/>
                    </a:lnTo>
                    <a:lnTo>
                      <a:pt x="624" y="57"/>
                    </a:lnTo>
                    <a:lnTo>
                      <a:pt x="680" y="114"/>
                    </a:lnTo>
                    <a:lnTo>
                      <a:pt x="680" y="170"/>
                    </a:lnTo>
                    <a:lnTo>
                      <a:pt x="652" y="199"/>
                    </a:lnTo>
                    <a:lnTo>
                      <a:pt x="624" y="170"/>
                    </a:lnTo>
                    <a:lnTo>
                      <a:pt x="595" y="170"/>
                    </a:lnTo>
                    <a:lnTo>
                      <a:pt x="595" y="227"/>
                    </a:lnTo>
                    <a:lnTo>
                      <a:pt x="538" y="256"/>
                    </a:lnTo>
                    <a:lnTo>
                      <a:pt x="538" y="284"/>
                    </a:lnTo>
                    <a:lnTo>
                      <a:pt x="482" y="312"/>
                    </a:lnTo>
                    <a:lnTo>
                      <a:pt x="482" y="369"/>
                    </a:lnTo>
                    <a:lnTo>
                      <a:pt x="510" y="369"/>
                    </a:lnTo>
                    <a:lnTo>
                      <a:pt x="482" y="397"/>
                    </a:lnTo>
                    <a:lnTo>
                      <a:pt x="510" y="426"/>
                    </a:lnTo>
                    <a:lnTo>
                      <a:pt x="510" y="482"/>
                    </a:lnTo>
                    <a:lnTo>
                      <a:pt x="482" y="454"/>
                    </a:lnTo>
                    <a:lnTo>
                      <a:pt x="453" y="482"/>
                    </a:lnTo>
                    <a:lnTo>
                      <a:pt x="453" y="539"/>
                    </a:lnTo>
                    <a:lnTo>
                      <a:pt x="425" y="511"/>
                    </a:lnTo>
                    <a:lnTo>
                      <a:pt x="397" y="539"/>
                    </a:lnTo>
                    <a:lnTo>
                      <a:pt x="397" y="624"/>
                    </a:lnTo>
                    <a:lnTo>
                      <a:pt x="368" y="596"/>
                    </a:lnTo>
                    <a:lnTo>
                      <a:pt x="340" y="624"/>
                    </a:lnTo>
                    <a:lnTo>
                      <a:pt x="397" y="681"/>
                    </a:lnTo>
                    <a:lnTo>
                      <a:pt x="340" y="681"/>
                    </a:lnTo>
                    <a:lnTo>
                      <a:pt x="312" y="737"/>
                    </a:lnTo>
                    <a:lnTo>
                      <a:pt x="255" y="766"/>
                    </a:lnTo>
                    <a:lnTo>
                      <a:pt x="170" y="766"/>
                    </a:lnTo>
                    <a:lnTo>
                      <a:pt x="170" y="681"/>
                    </a:lnTo>
                    <a:lnTo>
                      <a:pt x="198" y="652"/>
                    </a:lnTo>
                    <a:lnTo>
                      <a:pt x="170" y="624"/>
                    </a:lnTo>
                    <a:lnTo>
                      <a:pt x="142" y="624"/>
                    </a:lnTo>
                    <a:lnTo>
                      <a:pt x="113" y="652"/>
                    </a:lnTo>
                    <a:lnTo>
                      <a:pt x="57" y="652"/>
                    </a:lnTo>
                    <a:lnTo>
                      <a:pt x="57" y="624"/>
                    </a:lnTo>
                    <a:lnTo>
                      <a:pt x="57" y="596"/>
                    </a:lnTo>
                    <a:lnTo>
                      <a:pt x="0" y="596"/>
                    </a:lnTo>
                    <a:lnTo>
                      <a:pt x="85" y="567"/>
                    </a:lnTo>
                    <a:lnTo>
                      <a:pt x="57" y="511"/>
                    </a:lnTo>
                    <a:lnTo>
                      <a:pt x="113" y="482"/>
                    </a:lnTo>
                    <a:lnTo>
                      <a:pt x="57" y="454"/>
                    </a:lnTo>
                    <a:lnTo>
                      <a:pt x="28" y="397"/>
                    </a:lnTo>
                    <a:lnTo>
                      <a:pt x="0" y="284"/>
                    </a:lnTo>
                    <a:lnTo>
                      <a:pt x="57" y="199"/>
                    </a:lnTo>
                    <a:lnTo>
                      <a:pt x="0" y="142"/>
                    </a:lnTo>
                    <a:lnTo>
                      <a:pt x="57" y="2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1" name="Freeform 284">
                <a:extLst>
                  <a:ext uri="{FF2B5EF4-FFF2-40B4-BE49-F238E27FC236}">
                    <a16:creationId xmlns:a16="http://schemas.microsoft.com/office/drawing/2014/main" id="{3BE8ACD3-B270-43DC-BDC2-1B4E447C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3777"/>
                <a:ext cx="793" cy="567"/>
              </a:xfrm>
              <a:custGeom>
                <a:avLst/>
                <a:gdLst>
                  <a:gd name="T0" fmla="*/ 708 w 793"/>
                  <a:gd name="T1" fmla="*/ 567 h 567"/>
                  <a:gd name="T2" fmla="*/ 793 w 793"/>
                  <a:gd name="T3" fmla="*/ 425 h 567"/>
                  <a:gd name="T4" fmla="*/ 652 w 793"/>
                  <a:gd name="T5" fmla="*/ 340 h 567"/>
                  <a:gd name="T6" fmla="*/ 595 w 793"/>
                  <a:gd name="T7" fmla="*/ 340 h 567"/>
                  <a:gd name="T8" fmla="*/ 567 w 793"/>
                  <a:gd name="T9" fmla="*/ 397 h 567"/>
                  <a:gd name="T10" fmla="*/ 538 w 793"/>
                  <a:gd name="T11" fmla="*/ 340 h 567"/>
                  <a:gd name="T12" fmla="*/ 567 w 793"/>
                  <a:gd name="T13" fmla="*/ 312 h 567"/>
                  <a:gd name="T14" fmla="*/ 453 w 793"/>
                  <a:gd name="T15" fmla="*/ 312 h 567"/>
                  <a:gd name="T16" fmla="*/ 425 w 793"/>
                  <a:gd name="T17" fmla="*/ 255 h 567"/>
                  <a:gd name="T18" fmla="*/ 453 w 793"/>
                  <a:gd name="T19" fmla="*/ 227 h 567"/>
                  <a:gd name="T20" fmla="*/ 368 w 793"/>
                  <a:gd name="T21" fmla="*/ 142 h 567"/>
                  <a:gd name="T22" fmla="*/ 368 w 793"/>
                  <a:gd name="T23" fmla="*/ 198 h 567"/>
                  <a:gd name="T24" fmla="*/ 311 w 793"/>
                  <a:gd name="T25" fmla="*/ 113 h 567"/>
                  <a:gd name="T26" fmla="*/ 255 w 793"/>
                  <a:gd name="T27" fmla="*/ 85 h 567"/>
                  <a:gd name="T28" fmla="*/ 283 w 793"/>
                  <a:gd name="T29" fmla="*/ 28 h 567"/>
                  <a:gd name="T30" fmla="*/ 198 w 793"/>
                  <a:gd name="T31" fmla="*/ 28 h 567"/>
                  <a:gd name="T32" fmla="*/ 141 w 793"/>
                  <a:gd name="T33" fmla="*/ 57 h 567"/>
                  <a:gd name="T34" fmla="*/ 113 w 793"/>
                  <a:gd name="T35" fmla="*/ 0 h 567"/>
                  <a:gd name="T36" fmla="*/ 85 w 793"/>
                  <a:gd name="T37" fmla="*/ 85 h 567"/>
                  <a:gd name="T38" fmla="*/ 28 w 793"/>
                  <a:gd name="T39" fmla="*/ 85 h 567"/>
                  <a:gd name="T40" fmla="*/ 56 w 793"/>
                  <a:gd name="T41" fmla="*/ 142 h 567"/>
                  <a:gd name="T42" fmla="*/ 85 w 793"/>
                  <a:gd name="T43" fmla="*/ 198 h 567"/>
                  <a:gd name="T44" fmla="*/ 85 w 793"/>
                  <a:gd name="T45" fmla="*/ 227 h 567"/>
                  <a:gd name="T46" fmla="*/ 141 w 793"/>
                  <a:gd name="T47" fmla="*/ 255 h 567"/>
                  <a:gd name="T48" fmla="*/ 113 w 793"/>
                  <a:gd name="T49" fmla="*/ 283 h 567"/>
                  <a:gd name="T50" fmla="*/ 56 w 793"/>
                  <a:gd name="T51" fmla="*/ 255 h 567"/>
                  <a:gd name="T52" fmla="*/ 28 w 793"/>
                  <a:gd name="T53" fmla="*/ 312 h 567"/>
                  <a:gd name="T54" fmla="*/ 0 w 793"/>
                  <a:gd name="T55" fmla="*/ 312 h 567"/>
                  <a:gd name="T56" fmla="*/ 0 w 793"/>
                  <a:gd name="T57" fmla="*/ 397 h 567"/>
                  <a:gd name="T58" fmla="*/ 113 w 793"/>
                  <a:gd name="T59" fmla="*/ 397 h 567"/>
                  <a:gd name="T60" fmla="*/ 226 w 793"/>
                  <a:gd name="T61" fmla="*/ 368 h 567"/>
                  <a:gd name="T62" fmla="*/ 283 w 793"/>
                  <a:gd name="T63" fmla="*/ 397 h 567"/>
                  <a:gd name="T64" fmla="*/ 255 w 793"/>
                  <a:gd name="T65" fmla="*/ 425 h 567"/>
                  <a:gd name="T66" fmla="*/ 368 w 793"/>
                  <a:gd name="T67" fmla="*/ 482 h 567"/>
                  <a:gd name="T68" fmla="*/ 396 w 793"/>
                  <a:gd name="T69" fmla="*/ 425 h 567"/>
                  <a:gd name="T70" fmla="*/ 482 w 793"/>
                  <a:gd name="T71" fmla="*/ 425 h 567"/>
                  <a:gd name="T72" fmla="*/ 538 w 793"/>
                  <a:gd name="T73" fmla="*/ 482 h 567"/>
                  <a:gd name="T74" fmla="*/ 538 w 793"/>
                  <a:gd name="T75" fmla="*/ 538 h 567"/>
                  <a:gd name="T76" fmla="*/ 708 w 793"/>
                  <a:gd name="T77" fmla="*/ 567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93" h="567">
                    <a:moveTo>
                      <a:pt x="708" y="567"/>
                    </a:moveTo>
                    <a:lnTo>
                      <a:pt x="793" y="425"/>
                    </a:lnTo>
                    <a:lnTo>
                      <a:pt x="652" y="340"/>
                    </a:lnTo>
                    <a:lnTo>
                      <a:pt x="595" y="340"/>
                    </a:lnTo>
                    <a:lnTo>
                      <a:pt x="567" y="397"/>
                    </a:lnTo>
                    <a:lnTo>
                      <a:pt x="538" y="340"/>
                    </a:lnTo>
                    <a:lnTo>
                      <a:pt x="567" y="312"/>
                    </a:lnTo>
                    <a:lnTo>
                      <a:pt x="453" y="312"/>
                    </a:lnTo>
                    <a:lnTo>
                      <a:pt x="425" y="255"/>
                    </a:lnTo>
                    <a:lnTo>
                      <a:pt x="453" y="227"/>
                    </a:lnTo>
                    <a:lnTo>
                      <a:pt x="368" y="142"/>
                    </a:lnTo>
                    <a:lnTo>
                      <a:pt x="368" y="198"/>
                    </a:lnTo>
                    <a:lnTo>
                      <a:pt x="311" y="113"/>
                    </a:lnTo>
                    <a:lnTo>
                      <a:pt x="255" y="85"/>
                    </a:lnTo>
                    <a:lnTo>
                      <a:pt x="283" y="28"/>
                    </a:lnTo>
                    <a:lnTo>
                      <a:pt x="198" y="28"/>
                    </a:lnTo>
                    <a:lnTo>
                      <a:pt x="141" y="57"/>
                    </a:lnTo>
                    <a:lnTo>
                      <a:pt x="113" y="0"/>
                    </a:lnTo>
                    <a:lnTo>
                      <a:pt x="85" y="85"/>
                    </a:lnTo>
                    <a:lnTo>
                      <a:pt x="28" y="85"/>
                    </a:lnTo>
                    <a:lnTo>
                      <a:pt x="56" y="142"/>
                    </a:lnTo>
                    <a:lnTo>
                      <a:pt x="85" y="198"/>
                    </a:lnTo>
                    <a:lnTo>
                      <a:pt x="85" y="227"/>
                    </a:lnTo>
                    <a:lnTo>
                      <a:pt x="141" y="255"/>
                    </a:lnTo>
                    <a:lnTo>
                      <a:pt x="113" y="283"/>
                    </a:lnTo>
                    <a:lnTo>
                      <a:pt x="56" y="255"/>
                    </a:lnTo>
                    <a:lnTo>
                      <a:pt x="28" y="312"/>
                    </a:lnTo>
                    <a:lnTo>
                      <a:pt x="0" y="312"/>
                    </a:lnTo>
                    <a:lnTo>
                      <a:pt x="0" y="397"/>
                    </a:lnTo>
                    <a:lnTo>
                      <a:pt x="113" y="397"/>
                    </a:lnTo>
                    <a:lnTo>
                      <a:pt x="226" y="368"/>
                    </a:lnTo>
                    <a:lnTo>
                      <a:pt x="283" y="397"/>
                    </a:lnTo>
                    <a:lnTo>
                      <a:pt x="255" y="425"/>
                    </a:lnTo>
                    <a:lnTo>
                      <a:pt x="368" y="482"/>
                    </a:lnTo>
                    <a:lnTo>
                      <a:pt x="396" y="425"/>
                    </a:lnTo>
                    <a:lnTo>
                      <a:pt x="482" y="425"/>
                    </a:lnTo>
                    <a:lnTo>
                      <a:pt x="538" y="482"/>
                    </a:lnTo>
                    <a:lnTo>
                      <a:pt x="538" y="538"/>
                    </a:lnTo>
                    <a:lnTo>
                      <a:pt x="708" y="56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2" name="Freeform 285">
                <a:extLst>
                  <a:ext uri="{FF2B5EF4-FFF2-40B4-BE49-F238E27FC236}">
                    <a16:creationId xmlns:a16="http://schemas.microsoft.com/office/drawing/2014/main" id="{58440B74-6724-41C2-8C2B-86F8EF437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3720"/>
                <a:ext cx="397" cy="482"/>
              </a:xfrm>
              <a:custGeom>
                <a:avLst/>
                <a:gdLst>
                  <a:gd name="T0" fmla="*/ 198 w 397"/>
                  <a:gd name="T1" fmla="*/ 482 h 482"/>
                  <a:gd name="T2" fmla="*/ 340 w 397"/>
                  <a:gd name="T3" fmla="*/ 255 h 482"/>
                  <a:gd name="T4" fmla="*/ 397 w 397"/>
                  <a:gd name="T5" fmla="*/ 142 h 482"/>
                  <a:gd name="T6" fmla="*/ 340 w 397"/>
                  <a:gd name="T7" fmla="*/ 85 h 482"/>
                  <a:gd name="T8" fmla="*/ 198 w 397"/>
                  <a:gd name="T9" fmla="*/ 0 h 482"/>
                  <a:gd name="T10" fmla="*/ 198 w 397"/>
                  <a:gd name="T11" fmla="*/ 57 h 482"/>
                  <a:gd name="T12" fmla="*/ 227 w 397"/>
                  <a:gd name="T13" fmla="*/ 85 h 482"/>
                  <a:gd name="T14" fmla="*/ 170 w 397"/>
                  <a:gd name="T15" fmla="*/ 85 h 482"/>
                  <a:gd name="T16" fmla="*/ 170 w 397"/>
                  <a:gd name="T17" fmla="*/ 114 h 482"/>
                  <a:gd name="T18" fmla="*/ 113 w 397"/>
                  <a:gd name="T19" fmla="*/ 114 h 482"/>
                  <a:gd name="T20" fmla="*/ 142 w 397"/>
                  <a:gd name="T21" fmla="*/ 199 h 482"/>
                  <a:gd name="T22" fmla="*/ 113 w 397"/>
                  <a:gd name="T23" fmla="*/ 255 h 482"/>
                  <a:gd name="T24" fmla="*/ 0 w 397"/>
                  <a:gd name="T25" fmla="*/ 255 h 482"/>
                  <a:gd name="T26" fmla="*/ 0 w 397"/>
                  <a:gd name="T27" fmla="*/ 284 h 482"/>
                  <a:gd name="T28" fmla="*/ 85 w 397"/>
                  <a:gd name="T29" fmla="*/ 340 h 482"/>
                  <a:gd name="T30" fmla="*/ 57 w 397"/>
                  <a:gd name="T31" fmla="*/ 397 h 482"/>
                  <a:gd name="T32" fmla="*/ 198 w 397"/>
                  <a:gd name="T33" fmla="*/ 48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7" h="482">
                    <a:moveTo>
                      <a:pt x="198" y="482"/>
                    </a:moveTo>
                    <a:lnTo>
                      <a:pt x="340" y="255"/>
                    </a:lnTo>
                    <a:lnTo>
                      <a:pt x="397" y="142"/>
                    </a:lnTo>
                    <a:lnTo>
                      <a:pt x="340" y="85"/>
                    </a:lnTo>
                    <a:lnTo>
                      <a:pt x="198" y="0"/>
                    </a:lnTo>
                    <a:lnTo>
                      <a:pt x="198" y="57"/>
                    </a:lnTo>
                    <a:lnTo>
                      <a:pt x="227" y="85"/>
                    </a:lnTo>
                    <a:lnTo>
                      <a:pt x="170" y="85"/>
                    </a:lnTo>
                    <a:lnTo>
                      <a:pt x="170" y="114"/>
                    </a:lnTo>
                    <a:lnTo>
                      <a:pt x="113" y="114"/>
                    </a:lnTo>
                    <a:lnTo>
                      <a:pt x="142" y="199"/>
                    </a:lnTo>
                    <a:lnTo>
                      <a:pt x="113" y="255"/>
                    </a:lnTo>
                    <a:lnTo>
                      <a:pt x="0" y="255"/>
                    </a:lnTo>
                    <a:lnTo>
                      <a:pt x="0" y="284"/>
                    </a:lnTo>
                    <a:lnTo>
                      <a:pt x="85" y="340"/>
                    </a:lnTo>
                    <a:lnTo>
                      <a:pt x="57" y="397"/>
                    </a:lnTo>
                    <a:lnTo>
                      <a:pt x="198" y="48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3" name="Freeform 286">
                <a:extLst>
                  <a:ext uri="{FF2B5EF4-FFF2-40B4-BE49-F238E27FC236}">
                    <a16:creationId xmlns:a16="http://schemas.microsoft.com/office/drawing/2014/main" id="{AB92F9BF-F412-463F-A910-E5E1C3F05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3352"/>
                <a:ext cx="766" cy="822"/>
              </a:xfrm>
              <a:custGeom>
                <a:avLst/>
                <a:gdLst>
                  <a:gd name="T0" fmla="*/ 737 w 766"/>
                  <a:gd name="T1" fmla="*/ 368 h 822"/>
                  <a:gd name="T2" fmla="*/ 737 w 766"/>
                  <a:gd name="T3" fmla="*/ 425 h 822"/>
                  <a:gd name="T4" fmla="*/ 766 w 766"/>
                  <a:gd name="T5" fmla="*/ 453 h 822"/>
                  <a:gd name="T6" fmla="*/ 709 w 766"/>
                  <a:gd name="T7" fmla="*/ 453 h 822"/>
                  <a:gd name="T8" fmla="*/ 709 w 766"/>
                  <a:gd name="T9" fmla="*/ 482 h 822"/>
                  <a:gd name="T10" fmla="*/ 652 w 766"/>
                  <a:gd name="T11" fmla="*/ 482 h 822"/>
                  <a:gd name="T12" fmla="*/ 681 w 766"/>
                  <a:gd name="T13" fmla="*/ 567 h 822"/>
                  <a:gd name="T14" fmla="*/ 652 w 766"/>
                  <a:gd name="T15" fmla="*/ 623 h 822"/>
                  <a:gd name="T16" fmla="*/ 539 w 766"/>
                  <a:gd name="T17" fmla="*/ 623 h 822"/>
                  <a:gd name="T18" fmla="*/ 539 w 766"/>
                  <a:gd name="T19" fmla="*/ 652 h 822"/>
                  <a:gd name="T20" fmla="*/ 624 w 766"/>
                  <a:gd name="T21" fmla="*/ 708 h 822"/>
                  <a:gd name="T22" fmla="*/ 596 w 766"/>
                  <a:gd name="T23" fmla="*/ 765 h 822"/>
                  <a:gd name="T24" fmla="*/ 539 w 766"/>
                  <a:gd name="T25" fmla="*/ 765 h 822"/>
                  <a:gd name="T26" fmla="*/ 511 w 766"/>
                  <a:gd name="T27" fmla="*/ 822 h 822"/>
                  <a:gd name="T28" fmla="*/ 482 w 766"/>
                  <a:gd name="T29" fmla="*/ 765 h 822"/>
                  <a:gd name="T30" fmla="*/ 511 w 766"/>
                  <a:gd name="T31" fmla="*/ 737 h 822"/>
                  <a:gd name="T32" fmla="*/ 397 w 766"/>
                  <a:gd name="T33" fmla="*/ 737 h 822"/>
                  <a:gd name="T34" fmla="*/ 369 w 766"/>
                  <a:gd name="T35" fmla="*/ 680 h 822"/>
                  <a:gd name="T36" fmla="*/ 397 w 766"/>
                  <a:gd name="T37" fmla="*/ 652 h 822"/>
                  <a:gd name="T38" fmla="*/ 312 w 766"/>
                  <a:gd name="T39" fmla="*/ 567 h 822"/>
                  <a:gd name="T40" fmla="*/ 312 w 766"/>
                  <a:gd name="T41" fmla="*/ 623 h 822"/>
                  <a:gd name="T42" fmla="*/ 255 w 766"/>
                  <a:gd name="T43" fmla="*/ 538 h 822"/>
                  <a:gd name="T44" fmla="*/ 199 w 766"/>
                  <a:gd name="T45" fmla="*/ 510 h 822"/>
                  <a:gd name="T46" fmla="*/ 227 w 766"/>
                  <a:gd name="T47" fmla="*/ 453 h 822"/>
                  <a:gd name="T48" fmla="*/ 142 w 766"/>
                  <a:gd name="T49" fmla="*/ 453 h 822"/>
                  <a:gd name="T50" fmla="*/ 85 w 766"/>
                  <a:gd name="T51" fmla="*/ 482 h 822"/>
                  <a:gd name="T52" fmla="*/ 57 w 766"/>
                  <a:gd name="T53" fmla="*/ 425 h 822"/>
                  <a:gd name="T54" fmla="*/ 0 w 766"/>
                  <a:gd name="T55" fmla="*/ 397 h 822"/>
                  <a:gd name="T56" fmla="*/ 0 w 766"/>
                  <a:gd name="T57" fmla="*/ 368 h 822"/>
                  <a:gd name="T58" fmla="*/ 227 w 766"/>
                  <a:gd name="T59" fmla="*/ 255 h 822"/>
                  <a:gd name="T60" fmla="*/ 199 w 766"/>
                  <a:gd name="T61" fmla="*/ 198 h 822"/>
                  <a:gd name="T62" fmla="*/ 227 w 766"/>
                  <a:gd name="T63" fmla="*/ 170 h 822"/>
                  <a:gd name="T64" fmla="*/ 199 w 766"/>
                  <a:gd name="T65" fmla="*/ 141 h 822"/>
                  <a:gd name="T66" fmla="*/ 142 w 766"/>
                  <a:gd name="T67" fmla="*/ 141 h 822"/>
                  <a:gd name="T68" fmla="*/ 114 w 766"/>
                  <a:gd name="T69" fmla="*/ 113 h 822"/>
                  <a:gd name="T70" fmla="*/ 142 w 766"/>
                  <a:gd name="T71" fmla="*/ 85 h 822"/>
                  <a:gd name="T72" fmla="*/ 114 w 766"/>
                  <a:gd name="T73" fmla="*/ 28 h 822"/>
                  <a:gd name="T74" fmla="*/ 170 w 766"/>
                  <a:gd name="T75" fmla="*/ 0 h 822"/>
                  <a:gd name="T76" fmla="*/ 199 w 766"/>
                  <a:gd name="T77" fmla="*/ 28 h 822"/>
                  <a:gd name="T78" fmla="*/ 227 w 766"/>
                  <a:gd name="T79" fmla="*/ 0 h 822"/>
                  <a:gd name="T80" fmla="*/ 284 w 766"/>
                  <a:gd name="T81" fmla="*/ 56 h 822"/>
                  <a:gd name="T82" fmla="*/ 255 w 766"/>
                  <a:gd name="T83" fmla="*/ 113 h 822"/>
                  <a:gd name="T84" fmla="*/ 199 w 766"/>
                  <a:gd name="T85" fmla="*/ 113 h 822"/>
                  <a:gd name="T86" fmla="*/ 284 w 766"/>
                  <a:gd name="T87" fmla="*/ 170 h 822"/>
                  <a:gd name="T88" fmla="*/ 284 w 766"/>
                  <a:gd name="T89" fmla="*/ 141 h 822"/>
                  <a:gd name="T90" fmla="*/ 312 w 766"/>
                  <a:gd name="T91" fmla="*/ 141 h 822"/>
                  <a:gd name="T92" fmla="*/ 340 w 766"/>
                  <a:gd name="T93" fmla="*/ 113 h 822"/>
                  <a:gd name="T94" fmla="*/ 397 w 766"/>
                  <a:gd name="T95" fmla="*/ 170 h 822"/>
                  <a:gd name="T96" fmla="*/ 426 w 766"/>
                  <a:gd name="T97" fmla="*/ 141 h 822"/>
                  <a:gd name="T98" fmla="*/ 454 w 766"/>
                  <a:gd name="T99" fmla="*/ 170 h 822"/>
                  <a:gd name="T100" fmla="*/ 511 w 766"/>
                  <a:gd name="T101" fmla="*/ 170 h 822"/>
                  <a:gd name="T102" fmla="*/ 511 w 766"/>
                  <a:gd name="T103" fmla="*/ 255 h 822"/>
                  <a:gd name="T104" fmla="*/ 567 w 766"/>
                  <a:gd name="T105" fmla="*/ 283 h 822"/>
                  <a:gd name="T106" fmla="*/ 596 w 766"/>
                  <a:gd name="T107" fmla="*/ 255 h 822"/>
                  <a:gd name="T108" fmla="*/ 652 w 766"/>
                  <a:gd name="T109" fmla="*/ 255 h 822"/>
                  <a:gd name="T110" fmla="*/ 681 w 766"/>
                  <a:gd name="T111" fmla="*/ 226 h 822"/>
                  <a:gd name="T112" fmla="*/ 709 w 766"/>
                  <a:gd name="T113" fmla="*/ 226 h 822"/>
                  <a:gd name="T114" fmla="*/ 737 w 766"/>
                  <a:gd name="T115" fmla="*/ 368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66" h="822">
                    <a:moveTo>
                      <a:pt x="737" y="368"/>
                    </a:moveTo>
                    <a:lnTo>
                      <a:pt x="737" y="425"/>
                    </a:lnTo>
                    <a:lnTo>
                      <a:pt x="766" y="453"/>
                    </a:lnTo>
                    <a:lnTo>
                      <a:pt x="709" y="453"/>
                    </a:lnTo>
                    <a:lnTo>
                      <a:pt x="709" y="482"/>
                    </a:lnTo>
                    <a:lnTo>
                      <a:pt x="652" y="482"/>
                    </a:lnTo>
                    <a:lnTo>
                      <a:pt x="681" y="567"/>
                    </a:lnTo>
                    <a:lnTo>
                      <a:pt x="652" y="623"/>
                    </a:lnTo>
                    <a:lnTo>
                      <a:pt x="539" y="623"/>
                    </a:lnTo>
                    <a:lnTo>
                      <a:pt x="539" y="652"/>
                    </a:lnTo>
                    <a:lnTo>
                      <a:pt x="624" y="708"/>
                    </a:lnTo>
                    <a:lnTo>
                      <a:pt x="596" y="765"/>
                    </a:lnTo>
                    <a:lnTo>
                      <a:pt x="539" y="765"/>
                    </a:lnTo>
                    <a:lnTo>
                      <a:pt x="511" y="822"/>
                    </a:lnTo>
                    <a:lnTo>
                      <a:pt x="482" y="765"/>
                    </a:lnTo>
                    <a:lnTo>
                      <a:pt x="511" y="737"/>
                    </a:lnTo>
                    <a:lnTo>
                      <a:pt x="397" y="737"/>
                    </a:lnTo>
                    <a:lnTo>
                      <a:pt x="369" y="680"/>
                    </a:lnTo>
                    <a:lnTo>
                      <a:pt x="397" y="652"/>
                    </a:lnTo>
                    <a:lnTo>
                      <a:pt x="312" y="567"/>
                    </a:lnTo>
                    <a:lnTo>
                      <a:pt x="312" y="623"/>
                    </a:lnTo>
                    <a:lnTo>
                      <a:pt x="255" y="538"/>
                    </a:lnTo>
                    <a:lnTo>
                      <a:pt x="199" y="510"/>
                    </a:lnTo>
                    <a:lnTo>
                      <a:pt x="227" y="453"/>
                    </a:lnTo>
                    <a:lnTo>
                      <a:pt x="142" y="453"/>
                    </a:lnTo>
                    <a:lnTo>
                      <a:pt x="85" y="482"/>
                    </a:lnTo>
                    <a:lnTo>
                      <a:pt x="57" y="425"/>
                    </a:lnTo>
                    <a:lnTo>
                      <a:pt x="0" y="397"/>
                    </a:lnTo>
                    <a:lnTo>
                      <a:pt x="0" y="368"/>
                    </a:lnTo>
                    <a:lnTo>
                      <a:pt x="227" y="255"/>
                    </a:lnTo>
                    <a:lnTo>
                      <a:pt x="199" y="198"/>
                    </a:lnTo>
                    <a:lnTo>
                      <a:pt x="227" y="170"/>
                    </a:lnTo>
                    <a:lnTo>
                      <a:pt x="199" y="141"/>
                    </a:lnTo>
                    <a:lnTo>
                      <a:pt x="142" y="141"/>
                    </a:lnTo>
                    <a:lnTo>
                      <a:pt x="114" y="113"/>
                    </a:lnTo>
                    <a:lnTo>
                      <a:pt x="142" y="85"/>
                    </a:lnTo>
                    <a:lnTo>
                      <a:pt x="114" y="28"/>
                    </a:lnTo>
                    <a:lnTo>
                      <a:pt x="170" y="0"/>
                    </a:lnTo>
                    <a:lnTo>
                      <a:pt x="199" y="28"/>
                    </a:lnTo>
                    <a:lnTo>
                      <a:pt x="227" y="0"/>
                    </a:lnTo>
                    <a:lnTo>
                      <a:pt x="284" y="56"/>
                    </a:lnTo>
                    <a:lnTo>
                      <a:pt x="255" y="113"/>
                    </a:lnTo>
                    <a:lnTo>
                      <a:pt x="199" y="113"/>
                    </a:lnTo>
                    <a:lnTo>
                      <a:pt x="284" y="170"/>
                    </a:lnTo>
                    <a:lnTo>
                      <a:pt x="284" y="141"/>
                    </a:lnTo>
                    <a:lnTo>
                      <a:pt x="312" y="141"/>
                    </a:lnTo>
                    <a:lnTo>
                      <a:pt x="340" y="113"/>
                    </a:lnTo>
                    <a:lnTo>
                      <a:pt x="397" y="170"/>
                    </a:lnTo>
                    <a:lnTo>
                      <a:pt x="426" y="141"/>
                    </a:lnTo>
                    <a:lnTo>
                      <a:pt x="454" y="170"/>
                    </a:lnTo>
                    <a:lnTo>
                      <a:pt x="511" y="170"/>
                    </a:lnTo>
                    <a:lnTo>
                      <a:pt x="511" y="255"/>
                    </a:lnTo>
                    <a:lnTo>
                      <a:pt x="567" y="283"/>
                    </a:lnTo>
                    <a:lnTo>
                      <a:pt x="596" y="255"/>
                    </a:lnTo>
                    <a:lnTo>
                      <a:pt x="652" y="255"/>
                    </a:lnTo>
                    <a:lnTo>
                      <a:pt x="681" y="226"/>
                    </a:lnTo>
                    <a:lnTo>
                      <a:pt x="709" y="226"/>
                    </a:lnTo>
                    <a:lnTo>
                      <a:pt x="737" y="36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4" name="Freeform 287">
                <a:extLst>
                  <a:ext uri="{FF2B5EF4-FFF2-40B4-BE49-F238E27FC236}">
                    <a16:creationId xmlns:a16="http://schemas.microsoft.com/office/drawing/2014/main" id="{F23D02CB-8EFD-4906-973F-BB9FD48F8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3010"/>
                <a:ext cx="1050" cy="850"/>
              </a:xfrm>
              <a:custGeom>
                <a:avLst/>
                <a:gdLst>
                  <a:gd name="T0" fmla="*/ 766 w 1049"/>
                  <a:gd name="T1" fmla="*/ 851 h 851"/>
                  <a:gd name="T2" fmla="*/ 709 w 1049"/>
                  <a:gd name="T3" fmla="*/ 794 h 851"/>
                  <a:gd name="T4" fmla="*/ 567 w 1049"/>
                  <a:gd name="T5" fmla="*/ 709 h 851"/>
                  <a:gd name="T6" fmla="*/ 539 w 1049"/>
                  <a:gd name="T7" fmla="*/ 567 h 851"/>
                  <a:gd name="T8" fmla="*/ 511 w 1049"/>
                  <a:gd name="T9" fmla="*/ 567 h 851"/>
                  <a:gd name="T10" fmla="*/ 482 w 1049"/>
                  <a:gd name="T11" fmla="*/ 596 h 851"/>
                  <a:gd name="T12" fmla="*/ 426 w 1049"/>
                  <a:gd name="T13" fmla="*/ 596 h 851"/>
                  <a:gd name="T14" fmla="*/ 397 w 1049"/>
                  <a:gd name="T15" fmla="*/ 624 h 851"/>
                  <a:gd name="T16" fmla="*/ 341 w 1049"/>
                  <a:gd name="T17" fmla="*/ 596 h 851"/>
                  <a:gd name="T18" fmla="*/ 341 w 1049"/>
                  <a:gd name="T19" fmla="*/ 511 h 851"/>
                  <a:gd name="T20" fmla="*/ 284 w 1049"/>
                  <a:gd name="T21" fmla="*/ 511 h 851"/>
                  <a:gd name="T22" fmla="*/ 256 w 1049"/>
                  <a:gd name="T23" fmla="*/ 482 h 851"/>
                  <a:gd name="T24" fmla="*/ 227 w 1049"/>
                  <a:gd name="T25" fmla="*/ 511 h 851"/>
                  <a:gd name="T26" fmla="*/ 170 w 1049"/>
                  <a:gd name="T27" fmla="*/ 454 h 851"/>
                  <a:gd name="T28" fmla="*/ 142 w 1049"/>
                  <a:gd name="T29" fmla="*/ 482 h 851"/>
                  <a:gd name="T30" fmla="*/ 114 w 1049"/>
                  <a:gd name="T31" fmla="*/ 482 h 851"/>
                  <a:gd name="T32" fmla="*/ 114 w 1049"/>
                  <a:gd name="T33" fmla="*/ 511 h 851"/>
                  <a:gd name="T34" fmla="*/ 29 w 1049"/>
                  <a:gd name="T35" fmla="*/ 454 h 851"/>
                  <a:gd name="T36" fmla="*/ 85 w 1049"/>
                  <a:gd name="T37" fmla="*/ 454 h 851"/>
                  <a:gd name="T38" fmla="*/ 114 w 1049"/>
                  <a:gd name="T39" fmla="*/ 397 h 851"/>
                  <a:gd name="T40" fmla="*/ 57 w 1049"/>
                  <a:gd name="T41" fmla="*/ 341 h 851"/>
                  <a:gd name="T42" fmla="*/ 29 w 1049"/>
                  <a:gd name="T43" fmla="*/ 284 h 851"/>
                  <a:gd name="T44" fmla="*/ 29 w 1049"/>
                  <a:gd name="T45" fmla="*/ 227 h 851"/>
                  <a:gd name="T46" fmla="*/ 0 w 1049"/>
                  <a:gd name="T47" fmla="*/ 227 h 851"/>
                  <a:gd name="T48" fmla="*/ 57 w 1049"/>
                  <a:gd name="T49" fmla="*/ 199 h 851"/>
                  <a:gd name="T50" fmla="*/ 57 w 1049"/>
                  <a:gd name="T51" fmla="*/ 171 h 851"/>
                  <a:gd name="T52" fmla="*/ 114 w 1049"/>
                  <a:gd name="T53" fmla="*/ 142 h 851"/>
                  <a:gd name="T54" fmla="*/ 170 w 1049"/>
                  <a:gd name="T55" fmla="*/ 171 h 851"/>
                  <a:gd name="T56" fmla="*/ 170 w 1049"/>
                  <a:gd name="T57" fmla="*/ 142 h 851"/>
                  <a:gd name="T58" fmla="*/ 114 w 1049"/>
                  <a:gd name="T59" fmla="*/ 114 h 851"/>
                  <a:gd name="T60" fmla="*/ 114 w 1049"/>
                  <a:gd name="T61" fmla="*/ 85 h 851"/>
                  <a:gd name="T62" fmla="*/ 170 w 1049"/>
                  <a:gd name="T63" fmla="*/ 85 h 851"/>
                  <a:gd name="T64" fmla="*/ 142 w 1049"/>
                  <a:gd name="T65" fmla="*/ 29 h 851"/>
                  <a:gd name="T66" fmla="*/ 227 w 1049"/>
                  <a:gd name="T67" fmla="*/ 0 h 851"/>
                  <a:gd name="T68" fmla="*/ 256 w 1049"/>
                  <a:gd name="T69" fmla="*/ 29 h 851"/>
                  <a:gd name="T70" fmla="*/ 256 w 1049"/>
                  <a:gd name="T71" fmla="*/ 0 h 851"/>
                  <a:gd name="T72" fmla="*/ 284 w 1049"/>
                  <a:gd name="T73" fmla="*/ 29 h 851"/>
                  <a:gd name="T74" fmla="*/ 312 w 1049"/>
                  <a:gd name="T75" fmla="*/ 29 h 851"/>
                  <a:gd name="T76" fmla="*/ 369 w 1049"/>
                  <a:gd name="T77" fmla="*/ 57 h 851"/>
                  <a:gd name="T78" fmla="*/ 454 w 1049"/>
                  <a:gd name="T79" fmla="*/ 57 h 851"/>
                  <a:gd name="T80" fmla="*/ 482 w 1049"/>
                  <a:gd name="T81" fmla="*/ 29 h 851"/>
                  <a:gd name="T82" fmla="*/ 567 w 1049"/>
                  <a:gd name="T83" fmla="*/ 57 h 851"/>
                  <a:gd name="T84" fmla="*/ 596 w 1049"/>
                  <a:gd name="T85" fmla="*/ 85 h 851"/>
                  <a:gd name="T86" fmla="*/ 624 w 1049"/>
                  <a:gd name="T87" fmla="*/ 171 h 851"/>
                  <a:gd name="T88" fmla="*/ 681 w 1049"/>
                  <a:gd name="T89" fmla="*/ 142 h 851"/>
                  <a:gd name="T90" fmla="*/ 823 w 1049"/>
                  <a:gd name="T91" fmla="*/ 199 h 851"/>
                  <a:gd name="T92" fmla="*/ 737 w 1049"/>
                  <a:gd name="T93" fmla="*/ 227 h 851"/>
                  <a:gd name="T94" fmla="*/ 766 w 1049"/>
                  <a:gd name="T95" fmla="*/ 284 h 851"/>
                  <a:gd name="T96" fmla="*/ 851 w 1049"/>
                  <a:gd name="T97" fmla="*/ 341 h 851"/>
                  <a:gd name="T98" fmla="*/ 879 w 1049"/>
                  <a:gd name="T99" fmla="*/ 312 h 851"/>
                  <a:gd name="T100" fmla="*/ 908 w 1049"/>
                  <a:gd name="T101" fmla="*/ 369 h 851"/>
                  <a:gd name="T102" fmla="*/ 879 w 1049"/>
                  <a:gd name="T103" fmla="*/ 397 h 851"/>
                  <a:gd name="T104" fmla="*/ 879 w 1049"/>
                  <a:gd name="T105" fmla="*/ 426 h 851"/>
                  <a:gd name="T106" fmla="*/ 908 w 1049"/>
                  <a:gd name="T107" fmla="*/ 454 h 851"/>
                  <a:gd name="T108" fmla="*/ 936 w 1049"/>
                  <a:gd name="T109" fmla="*/ 426 h 851"/>
                  <a:gd name="T110" fmla="*/ 1049 w 1049"/>
                  <a:gd name="T111" fmla="*/ 511 h 851"/>
                  <a:gd name="T112" fmla="*/ 879 w 1049"/>
                  <a:gd name="T113" fmla="*/ 681 h 851"/>
                  <a:gd name="T114" fmla="*/ 766 w 1049"/>
                  <a:gd name="T115" fmla="*/ 85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49" h="851">
                    <a:moveTo>
                      <a:pt x="766" y="851"/>
                    </a:moveTo>
                    <a:lnTo>
                      <a:pt x="709" y="794"/>
                    </a:lnTo>
                    <a:lnTo>
                      <a:pt x="567" y="709"/>
                    </a:lnTo>
                    <a:lnTo>
                      <a:pt x="539" y="567"/>
                    </a:lnTo>
                    <a:lnTo>
                      <a:pt x="511" y="567"/>
                    </a:lnTo>
                    <a:lnTo>
                      <a:pt x="482" y="596"/>
                    </a:lnTo>
                    <a:lnTo>
                      <a:pt x="426" y="596"/>
                    </a:lnTo>
                    <a:lnTo>
                      <a:pt x="397" y="624"/>
                    </a:lnTo>
                    <a:lnTo>
                      <a:pt x="341" y="596"/>
                    </a:lnTo>
                    <a:lnTo>
                      <a:pt x="341" y="511"/>
                    </a:lnTo>
                    <a:lnTo>
                      <a:pt x="284" y="511"/>
                    </a:lnTo>
                    <a:lnTo>
                      <a:pt x="256" y="482"/>
                    </a:lnTo>
                    <a:lnTo>
                      <a:pt x="227" y="511"/>
                    </a:lnTo>
                    <a:lnTo>
                      <a:pt x="170" y="454"/>
                    </a:lnTo>
                    <a:lnTo>
                      <a:pt x="142" y="482"/>
                    </a:lnTo>
                    <a:lnTo>
                      <a:pt x="114" y="482"/>
                    </a:lnTo>
                    <a:lnTo>
                      <a:pt x="114" y="511"/>
                    </a:lnTo>
                    <a:lnTo>
                      <a:pt x="29" y="454"/>
                    </a:lnTo>
                    <a:lnTo>
                      <a:pt x="85" y="454"/>
                    </a:lnTo>
                    <a:lnTo>
                      <a:pt x="114" y="397"/>
                    </a:lnTo>
                    <a:lnTo>
                      <a:pt x="57" y="341"/>
                    </a:lnTo>
                    <a:lnTo>
                      <a:pt x="29" y="284"/>
                    </a:lnTo>
                    <a:lnTo>
                      <a:pt x="29" y="227"/>
                    </a:lnTo>
                    <a:lnTo>
                      <a:pt x="0" y="227"/>
                    </a:lnTo>
                    <a:lnTo>
                      <a:pt x="57" y="199"/>
                    </a:lnTo>
                    <a:lnTo>
                      <a:pt x="57" y="171"/>
                    </a:lnTo>
                    <a:lnTo>
                      <a:pt x="114" y="142"/>
                    </a:lnTo>
                    <a:lnTo>
                      <a:pt x="170" y="171"/>
                    </a:lnTo>
                    <a:lnTo>
                      <a:pt x="170" y="142"/>
                    </a:lnTo>
                    <a:lnTo>
                      <a:pt x="114" y="114"/>
                    </a:lnTo>
                    <a:lnTo>
                      <a:pt x="114" y="85"/>
                    </a:lnTo>
                    <a:lnTo>
                      <a:pt x="170" y="85"/>
                    </a:lnTo>
                    <a:lnTo>
                      <a:pt x="142" y="29"/>
                    </a:lnTo>
                    <a:lnTo>
                      <a:pt x="227" y="0"/>
                    </a:lnTo>
                    <a:lnTo>
                      <a:pt x="256" y="29"/>
                    </a:lnTo>
                    <a:lnTo>
                      <a:pt x="256" y="0"/>
                    </a:lnTo>
                    <a:lnTo>
                      <a:pt x="284" y="29"/>
                    </a:lnTo>
                    <a:lnTo>
                      <a:pt x="312" y="29"/>
                    </a:lnTo>
                    <a:lnTo>
                      <a:pt x="369" y="57"/>
                    </a:lnTo>
                    <a:lnTo>
                      <a:pt x="454" y="57"/>
                    </a:lnTo>
                    <a:lnTo>
                      <a:pt x="482" y="29"/>
                    </a:lnTo>
                    <a:lnTo>
                      <a:pt x="567" y="57"/>
                    </a:lnTo>
                    <a:lnTo>
                      <a:pt x="596" y="85"/>
                    </a:lnTo>
                    <a:lnTo>
                      <a:pt x="624" y="171"/>
                    </a:lnTo>
                    <a:lnTo>
                      <a:pt x="681" y="142"/>
                    </a:lnTo>
                    <a:lnTo>
                      <a:pt x="823" y="199"/>
                    </a:lnTo>
                    <a:lnTo>
                      <a:pt x="737" y="227"/>
                    </a:lnTo>
                    <a:lnTo>
                      <a:pt x="766" y="284"/>
                    </a:lnTo>
                    <a:lnTo>
                      <a:pt x="851" y="341"/>
                    </a:lnTo>
                    <a:lnTo>
                      <a:pt x="879" y="312"/>
                    </a:lnTo>
                    <a:lnTo>
                      <a:pt x="908" y="369"/>
                    </a:lnTo>
                    <a:lnTo>
                      <a:pt x="879" y="397"/>
                    </a:lnTo>
                    <a:lnTo>
                      <a:pt x="879" y="426"/>
                    </a:lnTo>
                    <a:lnTo>
                      <a:pt x="908" y="454"/>
                    </a:lnTo>
                    <a:lnTo>
                      <a:pt x="936" y="426"/>
                    </a:lnTo>
                    <a:lnTo>
                      <a:pt x="1049" y="511"/>
                    </a:lnTo>
                    <a:lnTo>
                      <a:pt x="879" y="681"/>
                    </a:lnTo>
                    <a:lnTo>
                      <a:pt x="766" y="85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5" name="Freeform 288">
                <a:extLst>
                  <a:ext uri="{FF2B5EF4-FFF2-40B4-BE49-F238E27FC236}">
                    <a16:creationId xmlns:a16="http://schemas.microsoft.com/office/drawing/2014/main" id="{4BF7D964-EEB2-42B3-B481-41E652B97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813"/>
                <a:ext cx="538" cy="907"/>
              </a:xfrm>
              <a:custGeom>
                <a:avLst/>
                <a:gdLst>
                  <a:gd name="T0" fmla="*/ 198 w 538"/>
                  <a:gd name="T1" fmla="*/ 907 h 907"/>
                  <a:gd name="T2" fmla="*/ 170 w 538"/>
                  <a:gd name="T3" fmla="*/ 850 h 907"/>
                  <a:gd name="T4" fmla="*/ 170 w 538"/>
                  <a:gd name="T5" fmla="*/ 822 h 907"/>
                  <a:gd name="T6" fmla="*/ 113 w 538"/>
                  <a:gd name="T7" fmla="*/ 765 h 907"/>
                  <a:gd name="T8" fmla="*/ 85 w 538"/>
                  <a:gd name="T9" fmla="*/ 765 h 907"/>
                  <a:gd name="T10" fmla="*/ 85 w 538"/>
                  <a:gd name="T11" fmla="*/ 709 h 907"/>
                  <a:gd name="T12" fmla="*/ 113 w 538"/>
                  <a:gd name="T13" fmla="*/ 680 h 907"/>
                  <a:gd name="T14" fmla="*/ 113 w 538"/>
                  <a:gd name="T15" fmla="*/ 624 h 907"/>
                  <a:gd name="T16" fmla="*/ 113 w 538"/>
                  <a:gd name="T17" fmla="*/ 595 h 907"/>
                  <a:gd name="T18" fmla="*/ 113 w 538"/>
                  <a:gd name="T19" fmla="*/ 567 h 907"/>
                  <a:gd name="T20" fmla="*/ 57 w 538"/>
                  <a:gd name="T21" fmla="*/ 567 h 907"/>
                  <a:gd name="T22" fmla="*/ 57 w 538"/>
                  <a:gd name="T23" fmla="*/ 510 h 907"/>
                  <a:gd name="T24" fmla="*/ 85 w 538"/>
                  <a:gd name="T25" fmla="*/ 482 h 907"/>
                  <a:gd name="T26" fmla="*/ 57 w 538"/>
                  <a:gd name="T27" fmla="*/ 454 h 907"/>
                  <a:gd name="T28" fmla="*/ 0 w 538"/>
                  <a:gd name="T29" fmla="*/ 425 h 907"/>
                  <a:gd name="T30" fmla="*/ 57 w 538"/>
                  <a:gd name="T31" fmla="*/ 369 h 907"/>
                  <a:gd name="T32" fmla="*/ 85 w 538"/>
                  <a:gd name="T33" fmla="*/ 340 h 907"/>
                  <a:gd name="T34" fmla="*/ 85 w 538"/>
                  <a:gd name="T35" fmla="*/ 312 h 907"/>
                  <a:gd name="T36" fmla="*/ 113 w 538"/>
                  <a:gd name="T37" fmla="*/ 312 h 907"/>
                  <a:gd name="T38" fmla="*/ 113 w 538"/>
                  <a:gd name="T39" fmla="*/ 255 h 907"/>
                  <a:gd name="T40" fmla="*/ 142 w 538"/>
                  <a:gd name="T41" fmla="*/ 227 h 907"/>
                  <a:gd name="T42" fmla="*/ 198 w 538"/>
                  <a:gd name="T43" fmla="*/ 227 h 907"/>
                  <a:gd name="T44" fmla="*/ 170 w 538"/>
                  <a:gd name="T45" fmla="*/ 198 h 907"/>
                  <a:gd name="T46" fmla="*/ 227 w 538"/>
                  <a:gd name="T47" fmla="*/ 170 h 907"/>
                  <a:gd name="T48" fmla="*/ 198 w 538"/>
                  <a:gd name="T49" fmla="*/ 113 h 907"/>
                  <a:gd name="T50" fmla="*/ 255 w 538"/>
                  <a:gd name="T51" fmla="*/ 85 h 907"/>
                  <a:gd name="T52" fmla="*/ 227 w 538"/>
                  <a:gd name="T53" fmla="*/ 85 h 907"/>
                  <a:gd name="T54" fmla="*/ 283 w 538"/>
                  <a:gd name="T55" fmla="*/ 0 h 907"/>
                  <a:gd name="T56" fmla="*/ 312 w 538"/>
                  <a:gd name="T57" fmla="*/ 28 h 907"/>
                  <a:gd name="T58" fmla="*/ 340 w 538"/>
                  <a:gd name="T59" fmla="*/ 28 h 907"/>
                  <a:gd name="T60" fmla="*/ 340 w 538"/>
                  <a:gd name="T61" fmla="*/ 85 h 907"/>
                  <a:gd name="T62" fmla="*/ 397 w 538"/>
                  <a:gd name="T63" fmla="*/ 57 h 907"/>
                  <a:gd name="T64" fmla="*/ 368 w 538"/>
                  <a:gd name="T65" fmla="*/ 170 h 907"/>
                  <a:gd name="T66" fmla="*/ 397 w 538"/>
                  <a:gd name="T67" fmla="*/ 198 h 907"/>
                  <a:gd name="T68" fmla="*/ 510 w 538"/>
                  <a:gd name="T69" fmla="*/ 227 h 907"/>
                  <a:gd name="T70" fmla="*/ 538 w 538"/>
                  <a:gd name="T71" fmla="*/ 283 h 907"/>
                  <a:gd name="T72" fmla="*/ 482 w 538"/>
                  <a:gd name="T73" fmla="*/ 283 h 907"/>
                  <a:gd name="T74" fmla="*/ 482 w 538"/>
                  <a:gd name="T75" fmla="*/ 312 h 907"/>
                  <a:gd name="T76" fmla="*/ 538 w 538"/>
                  <a:gd name="T77" fmla="*/ 340 h 907"/>
                  <a:gd name="T78" fmla="*/ 538 w 538"/>
                  <a:gd name="T79" fmla="*/ 369 h 907"/>
                  <a:gd name="T80" fmla="*/ 482 w 538"/>
                  <a:gd name="T81" fmla="*/ 340 h 907"/>
                  <a:gd name="T82" fmla="*/ 425 w 538"/>
                  <a:gd name="T83" fmla="*/ 369 h 907"/>
                  <a:gd name="T84" fmla="*/ 425 w 538"/>
                  <a:gd name="T85" fmla="*/ 397 h 907"/>
                  <a:gd name="T86" fmla="*/ 368 w 538"/>
                  <a:gd name="T87" fmla="*/ 425 h 907"/>
                  <a:gd name="T88" fmla="*/ 397 w 538"/>
                  <a:gd name="T89" fmla="*/ 425 h 907"/>
                  <a:gd name="T90" fmla="*/ 397 w 538"/>
                  <a:gd name="T91" fmla="*/ 482 h 907"/>
                  <a:gd name="T92" fmla="*/ 425 w 538"/>
                  <a:gd name="T93" fmla="*/ 539 h 907"/>
                  <a:gd name="T94" fmla="*/ 397 w 538"/>
                  <a:gd name="T95" fmla="*/ 567 h 907"/>
                  <a:gd name="T96" fmla="*/ 368 w 538"/>
                  <a:gd name="T97" fmla="*/ 539 h 907"/>
                  <a:gd name="T98" fmla="*/ 312 w 538"/>
                  <a:gd name="T99" fmla="*/ 567 h 907"/>
                  <a:gd name="T100" fmla="*/ 340 w 538"/>
                  <a:gd name="T101" fmla="*/ 624 h 907"/>
                  <a:gd name="T102" fmla="*/ 312 w 538"/>
                  <a:gd name="T103" fmla="*/ 652 h 907"/>
                  <a:gd name="T104" fmla="*/ 340 w 538"/>
                  <a:gd name="T105" fmla="*/ 680 h 907"/>
                  <a:gd name="T106" fmla="*/ 397 w 538"/>
                  <a:gd name="T107" fmla="*/ 680 h 907"/>
                  <a:gd name="T108" fmla="*/ 425 w 538"/>
                  <a:gd name="T109" fmla="*/ 709 h 907"/>
                  <a:gd name="T110" fmla="*/ 397 w 538"/>
                  <a:gd name="T111" fmla="*/ 737 h 907"/>
                  <a:gd name="T112" fmla="*/ 425 w 538"/>
                  <a:gd name="T113" fmla="*/ 794 h 907"/>
                  <a:gd name="T114" fmla="*/ 198 w 538"/>
                  <a:gd name="T115" fmla="*/ 907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8" h="907">
                    <a:moveTo>
                      <a:pt x="198" y="907"/>
                    </a:moveTo>
                    <a:lnTo>
                      <a:pt x="170" y="850"/>
                    </a:lnTo>
                    <a:lnTo>
                      <a:pt x="170" y="822"/>
                    </a:lnTo>
                    <a:lnTo>
                      <a:pt x="113" y="765"/>
                    </a:lnTo>
                    <a:lnTo>
                      <a:pt x="85" y="765"/>
                    </a:lnTo>
                    <a:lnTo>
                      <a:pt x="85" y="709"/>
                    </a:lnTo>
                    <a:lnTo>
                      <a:pt x="113" y="680"/>
                    </a:lnTo>
                    <a:lnTo>
                      <a:pt x="113" y="624"/>
                    </a:lnTo>
                    <a:lnTo>
                      <a:pt x="113" y="595"/>
                    </a:lnTo>
                    <a:lnTo>
                      <a:pt x="113" y="567"/>
                    </a:lnTo>
                    <a:lnTo>
                      <a:pt x="57" y="567"/>
                    </a:lnTo>
                    <a:lnTo>
                      <a:pt x="57" y="510"/>
                    </a:lnTo>
                    <a:lnTo>
                      <a:pt x="85" y="482"/>
                    </a:lnTo>
                    <a:lnTo>
                      <a:pt x="57" y="454"/>
                    </a:lnTo>
                    <a:lnTo>
                      <a:pt x="0" y="425"/>
                    </a:lnTo>
                    <a:lnTo>
                      <a:pt x="57" y="369"/>
                    </a:lnTo>
                    <a:lnTo>
                      <a:pt x="85" y="340"/>
                    </a:lnTo>
                    <a:lnTo>
                      <a:pt x="85" y="312"/>
                    </a:lnTo>
                    <a:lnTo>
                      <a:pt x="113" y="312"/>
                    </a:lnTo>
                    <a:lnTo>
                      <a:pt x="113" y="255"/>
                    </a:lnTo>
                    <a:lnTo>
                      <a:pt x="142" y="227"/>
                    </a:lnTo>
                    <a:lnTo>
                      <a:pt x="198" y="227"/>
                    </a:lnTo>
                    <a:lnTo>
                      <a:pt x="170" y="198"/>
                    </a:lnTo>
                    <a:lnTo>
                      <a:pt x="227" y="170"/>
                    </a:lnTo>
                    <a:lnTo>
                      <a:pt x="198" y="113"/>
                    </a:lnTo>
                    <a:lnTo>
                      <a:pt x="255" y="85"/>
                    </a:lnTo>
                    <a:lnTo>
                      <a:pt x="227" y="85"/>
                    </a:lnTo>
                    <a:lnTo>
                      <a:pt x="283" y="0"/>
                    </a:lnTo>
                    <a:lnTo>
                      <a:pt x="312" y="28"/>
                    </a:lnTo>
                    <a:lnTo>
                      <a:pt x="340" y="28"/>
                    </a:lnTo>
                    <a:lnTo>
                      <a:pt x="340" y="85"/>
                    </a:lnTo>
                    <a:lnTo>
                      <a:pt x="397" y="57"/>
                    </a:lnTo>
                    <a:lnTo>
                      <a:pt x="368" y="170"/>
                    </a:lnTo>
                    <a:lnTo>
                      <a:pt x="397" y="198"/>
                    </a:lnTo>
                    <a:lnTo>
                      <a:pt x="510" y="227"/>
                    </a:lnTo>
                    <a:lnTo>
                      <a:pt x="538" y="283"/>
                    </a:lnTo>
                    <a:lnTo>
                      <a:pt x="482" y="283"/>
                    </a:lnTo>
                    <a:lnTo>
                      <a:pt x="482" y="312"/>
                    </a:lnTo>
                    <a:lnTo>
                      <a:pt x="538" y="340"/>
                    </a:lnTo>
                    <a:lnTo>
                      <a:pt x="538" y="369"/>
                    </a:lnTo>
                    <a:lnTo>
                      <a:pt x="482" y="340"/>
                    </a:lnTo>
                    <a:lnTo>
                      <a:pt x="425" y="369"/>
                    </a:lnTo>
                    <a:lnTo>
                      <a:pt x="425" y="397"/>
                    </a:lnTo>
                    <a:lnTo>
                      <a:pt x="368" y="425"/>
                    </a:lnTo>
                    <a:lnTo>
                      <a:pt x="397" y="425"/>
                    </a:lnTo>
                    <a:lnTo>
                      <a:pt x="397" y="482"/>
                    </a:lnTo>
                    <a:lnTo>
                      <a:pt x="425" y="539"/>
                    </a:lnTo>
                    <a:lnTo>
                      <a:pt x="397" y="567"/>
                    </a:lnTo>
                    <a:lnTo>
                      <a:pt x="368" y="539"/>
                    </a:lnTo>
                    <a:lnTo>
                      <a:pt x="312" y="567"/>
                    </a:lnTo>
                    <a:lnTo>
                      <a:pt x="340" y="624"/>
                    </a:lnTo>
                    <a:lnTo>
                      <a:pt x="312" y="652"/>
                    </a:lnTo>
                    <a:lnTo>
                      <a:pt x="340" y="680"/>
                    </a:lnTo>
                    <a:lnTo>
                      <a:pt x="397" y="680"/>
                    </a:lnTo>
                    <a:lnTo>
                      <a:pt x="425" y="709"/>
                    </a:lnTo>
                    <a:lnTo>
                      <a:pt x="397" y="737"/>
                    </a:lnTo>
                    <a:lnTo>
                      <a:pt x="425" y="794"/>
                    </a:lnTo>
                    <a:lnTo>
                      <a:pt x="198" y="9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6" name="Freeform 289">
                <a:extLst>
                  <a:ext uri="{FF2B5EF4-FFF2-40B4-BE49-F238E27FC236}">
                    <a16:creationId xmlns:a16="http://schemas.microsoft.com/office/drawing/2014/main" id="{853A96D4-5E77-45E5-830A-D2AA41AC2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756"/>
                <a:ext cx="737" cy="766"/>
              </a:xfrm>
              <a:custGeom>
                <a:avLst/>
                <a:gdLst>
                  <a:gd name="T0" fmla="*/ 567 w 737"/>
                  <a:gd name="T1" fmla="*/ 766 h 766"/>
                  <a:gd name="T2" fmla="*/ 454 w 737"/>
                  <a:gd name="T3" fmla="*/ 681 h 766"/>
                  <a:gd name="T4" fmla="*/ 426 w 737"/>
                  <a:gd name="T5" fmla="*/ 709 h 766"/>
                  <a:gd name="T6" fmla="*/ 397 w 737"/>
                  <a:gd name="T7" fmla="*/ 681 h 766"/>
                  <a:gd name="T8" fmla="*/ 397 w 737"/>
                  <a:gd name="T9" fmla="*/ 652 h 766"/>
                  <a:gd name="T10" fmla="*/ 426 w 737"/>
                  <a:gd name="T11" fmla="*/ 624 h 766"/>
                  <a:gd name="T12" fmla="*/ 397 w 737"/>
                  <a:gd name="T13" fmla="*/ 567 h 766"/>
                  <a:gd name="T14" fmla="*/ 369 w 737"/>
                  <a:gd name="T15" fmla="*/ 596 h 766"/>
                  <a:gd name="T16" fmla="*/ 284 w 737"/>
                  <a:gd name="T17" fmla="*/ 539 h 766"/>
                  <a:gd name="T18" fmla="*/ 255 w 737"/>
                  <a:gd name="T19" fmla="*/ 482 h 766"/>
                  <a:gd name="T20" fmla="*/ 341 w 737"/>
                  <a:gd name="T21" fmla="*/ 454 h 766"/>
                  <a:gd name="T22" fmla="*/ 199 w 737"/>
                  <a:gd name="T23" fmla="*/ 397 h 766"/>
                  <a:gd name="T24" fmla="*/ 142 w 737"/>
                  <a:gd name="T25" fmla="*/ 426 h 766"/>
                  <a:gd name="T26" fmla="*/ 114 w 737"/>
                  <a:gd name="T27" fmla="*/ 340 h 766"/>
                  <a:gd name="T28" fmla="*/ 85 w 737"/>
                  <a:gd name="T29" fmla="*/ 312 h 766"/>
                  <a:gd name="T30" fmla="*/ 0 w 737"/>
                  <a:gd name="T31" fmla="*/ 284 h 766"/>
                  <a:gd name="T32" fmla="*/ 57 w 737"/>
                  <a:gd name="T33" fmla="*/ 255 h 766"/>
                  <a:gd name="T34" fmla="*/ 57 w 737"/>
                  <a:gd name="T35" fmla="*/ 227 h 766"/>
                  <a:gd name="T36" fmla="*/ 85 w 737"/>
                  <a:gd name="T37" fmla="*/ 227 h 766"/>
                  <a:gd name="T38" fmla="*/ 114 w 737"/>
                  <a:gd name="T39" fmla="*/ 199 h 766"/>
                  <a:gd name="T40" fmla="*/ 142 w 737"/>
                  <a:gd name="T41" fmla="*/ 199 h 766"/>
                  <a:gd name="T42" fmla="*/ 170 w 737"/>
                  <a:gd name="T43" fmla="*/ 199 h 766"/>
                  <a:gd name="T44" fmla="*/ 199 w 737"/>
                  <a:gd name="T45" fmla="*/ 170 h 766"/>
                  <a:gd name="T46" fmla="*/ 227 w 737"/>
                  <a:gd name="T47" fmla="*/ 170 h 766"/>
                  <a:gd name="T48" fmla="*/ 227 w 737"/>
                  <a:gd name="T49" fmla="*/ 227 h 766"/>
                  <a:gd name="T50" fmla="*/ 284 w 737"/>
                  <a:gd name="T51" fmla="*/ 227 h 766"/>
                  <a:gd name="T52" fmla="*/ 284 w 737"/>
                  <a:gd name="T53" fmla="*/ 170 h 766"/>
                  <a:gd name="T54" fmla="*/ 341 w 737"/>
                  <a:gd name="T55" fmla="*/ 85 h 766"/>
                  <a:gd name="T56" fmla="*/ 341 w 737"/>
                  <a:gd name="T57" fmla="*/ 29 h 766"/>
                  <a:gd name="T58" fmla="*/ 369 w 737"/>
                  <a:gd name="T59" fmla="*/ 0 h 766"/>
                  <a:gd name="T60" fmla="*/ 369 w 737"/>
                  <a:gd name="T61" fmla="*/ 57 h 766"/>
                  <a:gd name="T62" fmla="*/ 454 w 737"/>
                  <a:gd name="T63" fmla="*/ 114 h 766"/>
                  <a:gd name="T64" fmla="*/ 426 w 737"/>
                  <a:gd name="T65" fmla="*/ 170 h 766"/>
                  <a:gd name="T66" fmla="*/ 454 w 737"/>
                  <a:gd name="T67" fmla="*/ 255 h 766"/>
                  <a:gd name="T68" fmla="*/ 511 w 737"/>
                  <a:gd name="T69" fmla="*/ 255 h 766"/>
                  <a:gd name="T70" fmla="*/ 511 w 737"/>
                  <a:gd name="T71" fmla="*/ 284 h 766"/>
                  <a:gd name="T72" fmla="*/ 482 w 737"/>
                  <a:gd name="T73" fmla="*/ 312 h 766"/>
                  <a:gd name="T74" fmla="*/ 511 w 737"/>
                  <a:gd name="T75" fmla="*/ 312 h 766"/>
                  <a:gd name="T76" fmla="*/ 567 w 737"/>
                  <a:gd name="T77" fmla="*/ 284 h 766"/>
                  <a:gd name="T78" fmla="*/ 596 w 737"/>
                  <a:gd name="T79" fmla="*/ 340 h 766"/>
                  <a:gd name="T80" fmla="*/ 624 w 737"/>
                  <a:gd name="T81" fmla="*/ 340 h 766"/>
                  <a:gd name="T82" fmla="*/ 652 w 737"/>
                  <a:gd name="T83" fmla="*/ 397 h 766"/>
                  <a:gd name="T84" fmla="*/ 596 w 737"/>
                  <a:gd name="T85" fmla="*/ 426 h 766"/>
                  <a:gd name="T86" fmla="*/ 624 w 737"/>
                  <a:gd name="T87" fmla="*/ 511 h 766"/>
                  <a:gd name="T88" fmla="*/ 652 w 737"/>
                  <a:gd name="T89" fmla="*/ 539 h 766"/>
                  <a:gd name="T90" fmla="*/ 737 w 737"/>
                  <a:gd name="T91" fmla="*/ 624 h 766"/>
                  <a:gd name="T92" fmla="*/ 567 w 737"/>
                  <a:gd name="T93" fmla="*/ 766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37" h="766">
                    <a:moveTo>
                      <a:pt x="567" y="766"/>
                    </a:moveTo>
                    <a:lnTo>
                      <a:pt x="454" y="681"/>
                    </a:lnTo>
                    <a:lnTo>
                      <a:pt x="426" y="709"/>
                    </a:lnTo>
                    <a:lnTo>
                      <a:pt x="397" y="681"/>
                    </a:lnTo>
                    <a:lnTo>
                      <a:pt x="397" y="652"/>
                    </a:lnTo>
                    <a:lnTo>
                      <a:pt x="426" y="624"/>
                    </a:lnTo>
                    <a:lnTo>
                      <a:pt x="397" y="567"/>
                    </a:lnTo>
                    <a:lnTo>
                      <a:pt x="369" y="596"/>
                    </a:lnTo>
                    <a:lnTo>
                      <a:pt x="284" y="539"/>
                    </a:lnTo>
                    <a:lnTo>
                      <a:pt x="255" y="482"/>
                    </a:lnTo>
                    <a:lnTo>
                      <a:pt x="341" y="454"/>
                    </a:lnTo>
                    <a:lnTo>
                      <a:pt x="199" y="397"/>
                    </a:lnTo>
                    <a:lnTo>
                      <a:pt x="142" y="426"/>
                    </a:lnTo>
                    <a:lnTo>
                      <a:pt x="114" y="340"/>
                    </a:lnTo>
                    <a:lnTo>
                      <a:pt x="85" y="312"/>
                    </a:lnTo>
                    <a:lnTo>
                      <a:pt x="0" y="284"/>
                    </a:lnTo>
                    <a:lnTo>
                      <a:pt x="57" y="255"/>
                    </a:lnTo>
                    <a:lnTo>
                      <a:pt x="57" y="227"/>
                    </a:lnTo>
                    <a:lnTo>
                      <a:pt x="85" y="227"/>
                    </a:lnTo>
                    <a:lnTo>
                      <a:pt x="114" y="199"/>
                    </a:lnTo>
                    <a:lnTo>
                      <a:pt x="142" y="199"/>
                    </a:lnTo>
                    <a:lnTo>
                      <a:pt x="170" y="199"/>
                    </a:lnTo>
                    <a:lnTo>
                      <a:pt x="199" y="170"/>
                    </a:lnTo>
                    <a:lnTo>
                      <a:pt x="227" y="170"/>
                    </a:lnTo>
                    <a:lnTo>
                      <a:pt x="227" y="227"/>
                    </a:lnTo>
                    <a:lnTo>
                      <a:pt x="284" y="227"/>
                    </a:lnTo>
                    <a:lnTo>
                      <a:pt x="284" y="170"/>
                    </a:lnTo>
                    <a:lnTo>
                      <a:pt x="341" y="85"/>
                    </a:lnTo>
                    <a:lnTo>
                      <a:pt x="341" y="29"/>
                    </a:lnTo>
                    <a:lnTo>
                      <a:pt x="369" y="0"/>
                    </a:lnTo>
                    <a:lnTo>
                      <a:pt x="369" y="57"/>
                    </a:lnTo>
                    <a:lnTo>
                      <a:pt x="454" y="114"/>
                    </a:lnTo>
                    <a:lnTo>
                      <a:pt x="426" y="170"/>
                    </a:lnTo>
                    <a:lnTo>
                      <a:pt x="454" y="255"/>
                    </a:lnTo>
                    <a:lnTo>
                      <a:pt x="511" y="255"/>
                    </a:lnTo>
                    <a:lnTo>
                      <a:pt x="511" y="284"/>
                    </a:lnTo>
                    <a:lnTo>
                      <a:pt x="482" y="312"/>
                    </a:lnTo>
                    <a:lnTo>
                      <a:pt x="511" y="312"/>
                    </a:lnTo>
                    <a:lnTo>
                      <a:pt x="567" y="284"/>
                    </a:lnTo>
                    <a:lnTo>
                      <a:pt x="596" y="340"/>
                    </a:lnTo>
                    <a:lnTo>
                      <a:pt x="624" y="340"/>
                    </a:lnTo>
                    <a:lnTo>
                      <a:pt x="652" y="397"/>
                    </a:lnTo>
                    <a:lnTo>
                      <a:pt x="596" y="426"/>
                    </a:lnTo>
                    <a:lnTo>
                      <a:pt x="624" y="511"/>
                    </a:lnTo>
                    <a:lnTo>
                      <a:pt x="652" y="539"/>
                    </a:lnTo>
                    <a:lnTo>
                      <a:pt x="737" y="624"/>
                    </a:lnTo>
                    <a:lnTo>
                      <a:pt x="567" y="76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7" name="Freeform 290">
                <a:extLst>
                  <a:ext uri="{FF2B5EF4-FFF2-40B4-BE49-F238E27FC236}">
                    <a16:creationId xmlns:a16="http://schemas.microsoft.com/office/drawing/2014/main" id="{8C200DCA-58B2-4947-AADC-7143EB807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529"/>
                <a:ext cx="680" cy="851"/>
              </a:xfrm>
              <a:custGeom>
                <a:avLst/>
                <a:gdLst>
                  <a:gd name="T0" fmla="*/ 368 w 680"/>
                  <a:gd name="T1" fmla="*/ 851 h 851"/>
                  <a:gd name="T2" fmla="*/ 255 w 680"/>
                  <a:gd name="T3" fmla="*/ 738 h 851"/>
                  <a:gd name="T4" fmla="*/ 227 w 680"/>
                  <a:gd name="T5" fmla="*/ 653 h 851"/>
                  <a:gd name="T6" fmla="*/ 283 w 680"/>
                  <a:gd name="T7" fmla="*/ 624 h 851"/>
                  <a:gd name="T8" fmla="*/ 255 w 680"/>
                  <a:gd name="T9" fmla="*/ 567 h 851"/>
                  <a:gd name="T10" fmla="*/ 227 w 680"/>
                  <a:gd name="T11" fmla="*/ 567 h 851"/>
                  <a:gd name="T12" fmla="*/ 198 w 680"/>
                  <a:gd name="T13" fmla="*/ 511 h 851"/>
                  <a:gd name="T14" fmla="*/ 142 w 680"/>
                  <a:gd name="T15" fmla="*/ 539 h 851"/>
                  <a:gd name="T16" fmla="*/ 113 w 680"/>
                  <a:gd name="T17" fmla="*/ 539 h 851"/>
                  <a:gd name="T18" fmla="*/ 142 w 680"/>
                  <a:gd name="T19" fmla="*/ 511 h 851"/>
                  <a:gd name="T20" fmla="*/ 142 w 680"/>
                  <a:gd name="T21" fmla="*/ 482 h 851"/>
                  <a:gd name="T22" fmla="*/ 85 w 680"/>
                  <a:gd name="T23" fmla="*/ 482 h 851"/>
                  <a:gd name="T24" fmla="*/ 57 w 680"/>
                  <a:gd name="T25" fmla="*/ 397 h 851"/>
                  <a:gd name="T26" fmla="*/ 85 w 680"/>
                  <a:gd name="T27" fmla="*/ 341 h 851"/>
                  <a:gd name="T28" fmla="*/ 0 w 680"/>
                  <a:gd name="T29" fmla="*/ 284 h 851"/>
                  <a:gd name="T30" fmla="*/ 0 w 680"/>
                  <a:gd name="T31" fmla="*/ 227 h 851"/>
                  <a:gd name="T32" fmla="*/ 57 w 680"/>
                  <a:gd name="T33" fmla="*/ 199 h 851"/>
                  <a:gd name="T34" fmla="*/ 85 w 680"/>
                  <a:gd name="T35" fmla="*/ 142 h 851"/>
                  <a:gd name="T36" fmla="*/ 113 w 680"/>
                  <a:gd name="T37" fmla="*/ 57 h 851"/>
                  <a:gd name="T38" fmla="*/ 85 w 680"/>
                  <a:gd name="T39" fmla="*/ 29 h 851"/>
                  <a:gd name="T40" fmla="*/ 142 w 680"/>
                  <a:gd name="T41" fmla="*/ 0 h 851"/>
                  <a:gd name="T42" fmla="*/ 170 w 680"/>
                  <a:gd name="T43" fmla="*/ 57 h 851"/>
                  <a:gd name="T44" fmla="*/ 198 w 680"/>
                  <a:gd name="T45" fmla="*/ 57 h 851"/>
                  <a:gd name="T46" fmla="*/ 227 w 680"/>
                  <a:gd name="T47" fmla="*/ 0 h 851"/>
                  <a:gd name="T48" fmla="*/ 255 w 680"/>
                  <a:gd name="T49" fmla="*/ 29 h 851"/>
                  <a:gd name="T50" fmla="*/ 312 w 680"/>
                  <a:gd name="T51" fmla="*/ 29 h 851"/>
                  <a:gd name="T52" fmla="*/ 312 w 680"/>
                  <a:gd name="T53" fmla="*/ 0 h 851"/>
                  <a:gd name="T54" fmla="*/ 368 w 680"/>
                  <a:gd name="T55" fmla="*/ 57 h 851"/>
                  <a:gd name="T56" fmla="*/ 397 w 680"/>
                  <a:gd name="T57" fmla="*/ 57 h 851"/>
                  <a:gd name="T58" fmla="*/ 425 w 680"/>
                  <a:gd name="T59" fmla="*/ 86 h 851"/>
                  <a:gd name="T60" fmla="*/ 397 w 680"/>
                  <a:gd name="T61" fmla="*/ 142 h 851"/>
                  <a:gd name="T62" fmla="*/ 397 w 680"/>
                  <a:gd name="T63" fmla="*/ 171 h 851"/>
                  <a:gd name="T64" fmla="*/ 510 w 680"/>
                  <a:gd name="T65" fmla="*/ 171 h 851"/>
                  <a:gd name="T66" fmla="*/ 539 w 680"/>
                  <a:gd name="T67" fmla="*/ 142 h 851"/>
                  <a:gd name="T68" fmla="*/ 595 w 680"/>
                  <a:gd name="T69" fmla="*/ 142 h 851"/>
                  <a:gd name="T70" fmla="*/ 595 w 680"/>
                  <a:gd name="T71" fmla="*/ 171 h 851"/>
                  <a:gd name="T72" fmla="*/ 567 w 680"/>
                  <a:gd name="T73" fmla="*/ 199 h 851"/>
                  <a:gd name="T74" fmla="*/ 567 w 680"/>
                  <a:gd name="T75" fmla="*/ 256 h 851"/>
                  <a:gd name="T76" fmla="*/ 453 w 680"/>
                  <a:gd name="T77" fmla="*/ 312 h 851"/>
                  <a:gd name="T78" fmla="*/ 482 w 680"/>
                  <a:gd name="T79" fmla="*/ 341 h 851"/>
                  <a:gd name="T80" fmla="*/ 510 w 680"/>
                  <a:gd name="T81" fmla="*/ 312 h 851"/>
                  <a:gd name="T82" fmla="*/ 539 w 680"/>
                  <a:gd name="T83" fmla="*/ 341 h 851"/>
                  <a:gd name="T84" fmla="*/ 567 w 680"/>
                  <a:gd name="T85" fmla="*/ 312 h 851"/>
                  <a:gd name="T86" fmla="*/ 595 w 680"/>
                  <a:gd name="T87" fmla="*/ 341 h 851"/>
                  <a:gd name="T88" fmla="*/ 595 w 680"/>
                  <a:gd name="T89" fmla="*/ 397 h 851"/>
                  <a:gd name="T90" fmla="*/ 567 w 680"/>
                  <a:gd name="T91" fmla="*/ 397 h 851"/>
                  <a:gd name="T92" fmla="*/ 567 w 680"/>
                  <a:gd name="T93" fmla="*/ 454 h 851"/>
                  <a:gd name="T94" fmla="*/ 624 w 680"/>
                  <a:gd name="T95" fmla="*/ 454 h 851"/>
                  <a:gd name="T96" fmla="*/ 624 w 680"/>
                  <a:gd name="T97" fmla="*/ 511 h 851"/>
                  <a:gd name="T98" fmla="*/ 624 w 680"/>
                  <a:gd name="T99" fmla="*/ 539 h 851"/>
                  <a:gd name="T100" fmla="*/ 680 w 680"/>
                  <a:gd name="T101" fmla="*/ 539 h 851"/>
                  <a:gd name="T102" fmla="*/ 680 w 680"/>
                  <a:gd name="T103" fmla="*/ 567 h 851"/>
                  <a:gd name="T104" fmla="*/ 482 w 680"/>
                  <a:gd name="T105" fmla="*/ 738 h 851"/>
                  <a:gd name="T106" fmla="*/ 368 w 680"/>
                  <a:gd name="T107" fmla="*/ 85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0" h="851">
                    <a:moveTo>
                      <a:pt x="368" y="851"/>
                    </a:moveTo>
                    <a:lnTo>
                      <a:pt x="255" y="738"/>
                    </a:lnTo>
                    <a:lnTo>
                      <a:pt x="227" y="653"/>
                    </a:lnTo>
                    <a:lnTo>
                      <a:pt x="283" y="624"/>
                    </a:lnTo>
                    <a:lnTo>
                      <a:pt x="255" y="567"/>
                    </a:lnTo>
                    <a:lnTo>
                      <a:pt x="227" y="567"/>
                    </a:lnTo>
                    <a:lnTo>
                      <a:pt x="198" y="511"/>
                    </a:lnTo>
                    <a:lnTo>
                      <a:pt x="142" y="539"/>
                    </a:lnTo>
                    <a:lnTo>
                      <a:pt x="113" y="539"/>
                    </a:lnTo>
                    <a:lnTo>
                      <a:pt x="142" y="511"/>
                    </a:lnTo>
                    <a:lnTo>
                      <a:pt x="142" y="482"/>
                    </a:lnTo>
                    <a:lnTo>
                      <a:pt x="85" y="482"/>
                    </a:lnTo>
                    <a:lnTo>
                      <a:pt x="57" y="397"/>
                    </a:lnTo>
                    <a:lnTo>
                      <a:pt x="85" y="341"/>
                    </a:lnTo>
                    <a:lnTo>
                      <a:pt x="0" y="284"/>
                    </a:lnTo>
                    <a:lnTo>
                      <a:pt x="0" y="227"/>
                    </a:lnTo>
                    <a:lnTo>
                      <a:pt x="57" y="199"/>
                    </a:lnTo>
                    <a:lnTo>
                      <a:pt x="85" y="142"/>
                    </a:lnTo>
                    <a:lnTo>
                      <a:pt x="113" y="57"/>
                    </a:lnTo>
                    <a:lnTo>
                      <a:pt x="85" y="29"/>
                    </a:lnTo>
                    <a:lnTo>
                      <a:pt x="142" y="0"/>
                    </a:lnTo>
                    <a:lnTo>
                      <a:pt x="170" y="57"/>
                    </a:lnTo>
                    <a:lnTo>
                      <a:pt x="198" y="57"/>
                    </a:lnTo>
                    <a:lnTo>
                      <a:pt x="227" y="0"/>
                    </a:lnTo>
                    <a:lnTo>
                      <a:pt x="255" y="29"/>
                    </a:lnTo>
                    <a:lnTo>
                      <a:pt x="312" y="29"/>
                    </a:lnTo>
                    <a:lnTo>
                      <a:pt x="312" y="0"/>
                    </a:lnTo>
                    <a:lnTo>
                      <a:pt x="368" y="57"/>
                    </a:lnTo>
                    <a:lnTo>
                      <a:pt x="397" y="57"/>
                    </a:lnTo>
                    <a:lnTo>
                      <a:pt x="425" y="86"/>
                    </a:lnTo>
                    <a:lnTo>
                      <a:pt x="397" y="142"/>
                    </a:lnTo>
                    <a:lnTo>
                      <a:pt x="397" y="171"/>
                    </a:lnTo>
                    <a:lnTo>
                      <a:pt x="510" y="171"/>
                    </a:lnTo>
                    <a:lnTo>
                      <a:pt x="539" y="142"/>
                    </a:lnTo>
                    <a:lnTo>
                      <a:pt x="595" y="142"/>
                    </a:lnTo>
                    <a:lnTo>
                      <a:pt x="595" y="171"/>
                    </a:lnTo>
                    <a:lnTo>
                      <a:pt x="567" y="199"/>
                    </a:lnTo>
                    <a:lnTo>
                      <a:pt x="567" y="256"/>
                    </a:lnTo>
                    <a:lnTo>
                      <a:pt x="453" y="312"/>
                    </a:lnTo>
                    <a:lnTo>
                      <a:pt x="482" y="341"/>
                    </a:lnTo>
                    <a:lnTo>
                      <a:pt x="510" y="312"/>
                    </a:lnTo>
                    <a:lnTo>
                      <a:pt x="539" y="341"/>
                    </a:lnTo>
                    <a:lnTo>
                      <a:pt x="567" y="312"/>
                    </a:lnTo>
                    <a:lnTo>
                      <a:pt x="595" y="341"/>
                    </a:lnTo>
                    <a:lnTo>
                      <a:pt x="595" y="397"/>
                    </a:lnTo>
                    <a:lnTo>
                      <a:pt x="567" y="397"/>
                    </a:lnTo>
                    <a:lnTo>
                      <a:pt x="567" y="454"/>
                    </a:lnTo>
                    <a:lnTo>
                      <a:pt x="624" y="454"/>
                    </a:lnTo>
                    <a:lnTo>
                      <a:pt x="624" y="511"/>
                    </a:lnTo>
                    <a:lnTo>
                      <a:pt x="624" y="539"/>
                    </a:lnTo>
                    <a:lnTo>
                      <a:pt x="680" y="539"/>
                    </a:lnTo>
                    <a:lnTo>
                      <a:pt x="680" y="567"/>
                    </a:lnTo>
                    <a:lnTo>
                      <a:pt x="482" y="738"/>
                    </a:lnTo>
                    <a:lnTo>
                      <a:pt x="368" y="85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8" name="Freeform 291">
                <a:extLst>
                  <a:ext uri="{FF2B5EF4-FFF2-40B4-BE49-F238E27FC236}">
                    <a16:creationId xmlns:a16="http://schemas.microsoft.com/office/drawing/2014/main" id="{31204DAF-1B6E-43F3-865E-4480417D7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246"/>
                <a:ext cx="737" cy="737"/>
              </a:xfrm>
              <a:custGeom>
                <a:avLst/>
                <a:gdLst>
                  <a:gd name="T0" fmla="*/ 255 w 737"/>
                  <a:gd name="T1" fmla="*/ 680 h 737"/>
                  <a:gd name="T2" fmla="*/ 255 w 737"/>
                  <a:gd name="T3" fmla="*/ 652 h 737"/>
                  <a:gd name="T4" fmla="*/ 226 w 737"/>
                  <a:gd name="T5" fmla="*/ 652 h 737"/>
                  <a:gd name="T6" fmla="*/ 226 w 737"/>
                  <a:gd name="T7" fmla="*/ 595 h 737"/>
                  <a:gd name="T8" fmla="*/ 198 w 737"/>
                  <a:gd name="T9" fmla="*/ 595 h 737"/>
                  <a:gd name="T10" fmla="*/ 141 w 737"/>
                  <a:gd name="T11" fmla="*/ 567 h 737"/>
                  <a:gd name="T12" fmla="*/ 170 w 737"/>
                  <a:gd name="T13" fmla="*/ 454 h 737"/>
                  <a:gd name="T14" fmla="*/ 113 w 737"/>
                  <a:gd name="T15" fmla="*/ 340 h 737"/>
                  <a:gd name="T16" fmla="*/ 113 w 737"/>
                  <a:gd name="T17" fmla="*/ 255 h 737"/>
                  <a:gd name="T18" fmla="*/ 56 w 737"/>
                  <a:gd name="T19" fmla="*/ 227 h 737"/>
                  <a:gd name="T20" fmla="*/ 28 w 737"/>
                  <a:gd name="T21" fmla="*/ 255 h 737"/>
                  <a:gd name="T22" fmla="*/ 0 w 737"/>
                  <a:gd name="T23" fmla="*/ 198 h 737"/>
                  <a:gd name="T24" fmla="*/ 0 w 737"/>
                  <a:gd name="T25" fmla="*/ 142 h 737"/>
                  <a:gd name="T26" fmla="*/ 28 w 737"/>
                  <a:gd name="T27" fmla="*/ 113 h 737"/>
                  <a:gd name="T28" fmla="*/ 56 w 737"/>
                  <a:gd name="T29" fmla="*/ 142 h 737"/>
                  <a:gd name="T30" fmla="*/ 56 w 737"/>
                  <a:gd name="T31" fmla="*/ 198 h 737"/>
                  <a:gd name="T32" fmla="*/ 113 w 737"/>
                  <a:gd name="T33" fmla="*/ 198 h 737"/>
                  <a:gd name="T34" fmla="*/ 170 w 737"/>
                  <a:gd name="T35" fmla="*/ 170 h 737"/>
                  <a:gd name="T36" fmla="*/ 141 w 737"/>
                  <a:gd name="T37" fmla="*/ 142 h 737"/>
                  <a:gd name="T38" fmla="*/ 141 w 737"/>
                  <a:gd name="T39" fmla="*/ 113 h 737"/>
                  <a:gd name="T40" fmla="*/ 198 w 737"/>
                  <a:gd name="T41" fmla="*/ 142 h 737"/>
                  <a:gd name="T42" fmla="*/ 198 w 737"/>
                  <a:gd name="T43" fmla="*/ 28 h 737"/>
                  <a:gd name="T44" fmla="*/ 255 w 737"/>
                  <a:gd name="T45" fmla="*/ 0 h 737"/>
                  <a:gd name="T46" fmla="*/ 340 w 737"/>
                  <a:gd name="T47" fmla="*/ 57 h 737"/>
                  <a:gd name="T48" fmla="*/ 311 w 737"/>
                  <a:gd name="T49" fmla="*/ 85 h 737"/>
                  <a:gd name="T50" fmla="*/ 397 w 737"/>
                  <a:gd name="T51" fmla="*/ 113 h 737"/>
                  <a:gd name="T52" fmla="*/ 397 w 737"/>
                  <a:gd name="T53" fmla="*/ 85 h 737"/>
                  <a:gd name="T54" fmla="*/ 453 w 737"/>
                  <a:gd name="T55" fmla="*/ 28 h 737"/>
                  <a:gd name="T56" fmla="*/ 482 w 737"/>
                  <a:gd name="T57" fmla="*/ 57 h 737"/>
                  <a:gd name="T58" fmla="*/ 482 w 737"/>
                  <a:gd name="T59" fmla="*/ 113 h 737"/>
                  <a:gd name="T60" fmla="*/ 510 w 737"/>
                  <a:gd name="T61" fmla="*/ 113 h 737"/>
                  <a:gd name="T62" fmla="*/ 510 w 737"/>
                  <a:gd name="T63" fmla="*/ 142 h 737"/>
                  <a:gd name="T64" fmla="*/ 567 w 737"/>
                  <a:gd name="T65" fmla="*/ 170 h 737"/>
                  <a:gd name="T66" fmla="*/ 680 w 737"/>
                  <a:gd name="T67" fmla="*/ 198 h 737"/>
                  <a:gd name="T68" fmla="*/ 708 w 737"/>
                  <a:gd name="T69" fmla="*/ 198 h 737"/>
                  <a:gd name="T70" fmla="*/ 737 w 737"/>
                  <a:gd name="T71" fmla="*/ 283 h 737"/>
                  <a:gd name="T72" fmla="*/ 737 w 737"/>
                  <a:gd name="T73" fmla="*/ 312 h 737"/>
                  <a:gd name="T74" fmla="*/ 680 w 737"/>
                  <a:gd name="T75" fmla="*/ 312 h 737"/>
                  <a:gd name="T76" fmla="*/ 652 w 737"/>
                  <a:gd name="T77" fmla="*/ 283 h 737"/>
                  <a:gd name="T78" fmla="*/ 623 w 737"/>
                  <a:gd name="T79" fmla="*/ 340 h 737"/>
                  <a:gd name="T80" fmla="*/ 595 w 737"/>
                  <a:gd name="T81" fmla="*/ 340 h 737"/>
                  <a:gd name="T82" fmla="*/ 567 w 737"/>
                  <a:gd name="T83" fmla="*/ 283 h 737"/>
                  <a:gd name="T84" fmla="*/ 510 w 737"/>
                  <a:gd name="T85" fmla="*/ 312 h 737"/>
                  <a:gd name="T86" fmla="*/ 538 w 737"/>
                  <a:gd name="T87" fmla="*/ 340 h 737"/>
                  <a:gd name="T88" fmla="*/ 482 w 737"/>
                  <a:gd name="T89" fmla="*/ 482 h 737"/>
                  <a:gd name="T90" fmla="*/ 425 w 737"/>
                  <a:gd name="T91" fmla="*/ 510 h 737"/>
                  <a:gd name="T92" fmla="*/ 397 w 737"/>
                  <a:gd name="T93" fmla="*/ 539 h 737"/>
                  <a:gd name="T94" fmla="*/ 397 w 737"/>
                  <a:gd name="T95" fmla="*/ 595 h 737"/>
                  <a:gd name="T96" fmla="*/ 340 w 737"/>
                  <a:gd name="T97" fmla="*/ 680 h 737"/>
                  <a:gd name="T98" fmla="*/ 340 w 737"/>
                  <a:gd name="T99" fmla="*/ 737 h 737"/>
                  <a:gd name="T100" fmla="*/ 283 w 737"/>
                  <a:gd name="T101" fmla="*/ 737 h 737"/>
                  <a:gd name="T102" fmla="*/ 283 w 737"/>
                  <a:gd name="T103" fmla="*/ 680 h 737"/>
                  <a:gd name="T104" fmla="*/ 255 w 737"/>
                  <a:gd name="T105" fmla="*/ 68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7" h="737">
                    <a:moveTo>
                      <a:pt x="255" y="680"/>
                    </a:moveTo>
                    <a:lnTo>
                      <a:pt x="255" y="652"/>
                    </a:lnTo>
                    <a:lnTo>
                      <a:pt x="226" y="652"/>
                    </a:lnTo>
                    <a:lnTo>
                      <a:pt x="226" y="595"/>
                    </a:lnTo>
                    <a:lnTo>
                      <a:pt x="198" y="595"/>
                    </a:lnTo>
                    <a:lnTo>
                      <a:pt x="141" y="567"/>
                    </a:lnTo>
                    <a:lnTo>
                      <a:pt x="170" y="454"/>
                    </a:lnTo>
                    <a:lnTo>
                      <a:pt x="113" y="340"/>
                    </a:lnTo>
                    <a:lnTo>
                      <a:pt x="113" y="255"/>
                    </a:lnTo>
                    <a:lnTo>
                      <a:pt x="56" y="227"/>
                    </a:lnTo>
                    <a:lnTo>
                      <a:pt x="28" y="255"/>
                    </a:lnTo>
                    <a:lnTo>
                      <a:pt x="0" y="198"/>
                    </a:lnTo>
                    <a:lnTo>
                      <a:pt x="0" y="142"/>
                    </a:lnTo>
                    <a:lnTo>
                      <a:pt x="28" y="113"/>
                    </a:lnTo>
                    <a:lnTo>
                      <a:pt x="56" y="142"/>
                    </a:lnTo>
                    <a:lnTo>
                      <a:pt x="56" y="198"/>
                    </a:lnTo>
                    <a:lnTo>
                      <a:pt x="113" y="198"/>
                    </a:lnTo>
                    <a:lnTo>
                      <a:pt x="170" y="170"/>
                    </a:lnTo>
                    <a:lnTo>
                      <a:pt x="141" y="142"/>
                    </a:lnTo>
                    <a:lnTo>
                      <a:pt x="141" y="113"/>
                    </a:lnTo>
                    <a:lnTo>
                      <a:pt x="198" y="142"/>
                    </a:lnTo>
                    <a:lnTo>
                      <a:pt x="198" y="28"/>
                    </a:lnTo>
                    <a:lnTo>
                      <a:pt x="255" y="0"/>
                    </a:lnTo>
                    <a:lnTo>
                      <a:pt x="340" y="57"/>
                    </a:lnTo>
                    <a:lnTo>
                      <a:pt x="311" y="85"/>
                    </a:lnTo>
                    <a:lnTo>
                      <a:pt x="397" y="113"/>
                    </a:lnTo>
                    <a:lnTo>
                      <a:pt x="397" y="85"/>
                    </a:lnTo>
                    <a:lnTo>
                      <a:pt x="453" y="28"/>
                    </a:lnTo>
                    <a:lnTo>
                      <a:pt x="482" y="57"/>
                    </a:lnTo>
                    <a:lnTo>
                      <a:pt x="482" y="113"/>
                    </a:lnTo>
                    <a:lnTo>
                      <a:pt x="510" y="113"/>
                    </a:lnTo>
                    <a:lnTo>
                      <a:pt x="510" y="142"/>
                    </a:lnTo>
                    <a:lnTo>
                      <a:pt x="567" y="170"/>
                    </a:lnTo>
                    <a:lnTo>
                      <a:pt x="680" y="198"/>
                    </a:lnTo>
                    <a:lnTo>
                      <a:pt x="708" y="198"/>
                    </a:lnTo>
                    <a:lnTo>
                      <a:pt x="737" y="283"/>
                    </a:lnTo>
                    <a:lnTo>
                      <a:pt x="737" y="312"/>
                    </a:lnTo>
                    <a:lnTo>
                      <a:pt x="680" y="312"/>
                    </a:lnTo>
                    <a:lnTo>
                      <a:pt x="652" y="283"/>
                    </a:lnTo>
                    <a:lnTo>
                      <a:pt x="623" y="340"/>
                    </a:lnTo>
                    <a:lnTo>
                      <a:pt x="595" y="340"/>
                    </a:lnTo>
                    <a:lnTo>
                      <a:pt x="567" y="283"/>
                    </a:lnTo>
                    <a:lnTo>
                      <a:pt x="510" y="312"/>
                    </a:lnTo>
                    <a:lnTo>
                      <a:pt x="538" y="340"/>
                    </a:lnTo>
                    <a:lnTo>
                      <a:pt x="482" y="482"/>
                    </a:lnTo>
                    <a:lnTo>
                      <a:pt x="425" y="510"/>
                    </a:lnTo>
                    <a:lnTo>
                      <a:pt x="397" y="539"/>
                    </a:lnTo>
                    <a:lnTo>
                      <a:pt x="397" y="595"/>
                    </a:lnTo>
                    <a:lnTo>
                      <a:pt x="340" y="680"/>
                    </a:lnTo>
                    <a:lnTo>
                      <a:pt x="340" y="737"/>
                    </a:lnTo>
                    <a:lnTo>
                      <a:pt x="283" y="737"/>
                    </a:lnTo>
                    <a:lnTo>
                      <a:pt x="283" y="680"/>
                    </a:lnTo>
                    <a:lnTo>
                      <a:pt x="255" y="68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9" name="Freeform 292">
                <a:extLst>
                  <a:ext uri="{FF2B5EF4-FFF2-40B4-BE49-F238E27FC236}">
                    <a16:creationId xmlns:a16="http://schemas.microsoft.com/office/drawing/2014/main" id="{F6D56D2E-DB01-405F-AAA9-36EC084CD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331"/>
                <a:ext cx="992" cy="765"/>
              </a:xfrm>
              <a:custGeom>
                <a:avLst/>
                <a:gdLst>
                  <a:gd name="T0" fmla="*/ 283 w 992"/>
                  <a:gd name="T1" fmla="*/ 737 h 765"/>
                  <a:gd name="T2" fmla="*/ 227 w 992"/>
                  <a:gd name="T3" fmla="*/ 652 h 765"/>
                  <a:gd name="T4" fmla="*/ 170 w 992"/>
                  <a:gd name="T5" fmla="*/ 595 h 765"/>
                  <a:gd name="T6" fmla="*/ 198 w 992"/>
                  <a:gd name="T7" fmla="*/ 539 h 765"/>
                  <a:gd name="T8" fmla="*/ 142 w 992"/>
                  <a:gd name="T9" fmla="*/ 539 h 765"/>
                  <a:gd name="T10" fmla="*/ 85 w 992"/>
                  <a:gd name="T11" fmla="*/ 539 h 765"/>
                  <a:gd name="T12" fmla="*/ 170 w 992"/>
                  <a:gd name="T13" fmla="*/ 454 h 765"/>
                  <a:gd name="T14" fmla="*/ 198 w 992"/>
                  <a:gd name="T15" fmla="*/ 369 h 765"/>
                  <a:gd name="T16" fmla="*/ 142 w 992"/>
                  <a:gd name="T17" fmla="*/ 340 h 765"/>
                  <a:gd name="T18" fmla="*/ 0 w 992"/>
                  <a:gd name="T19" fmla="*/ 369 h 765"/>
                  <a:gd name="T20" fmla="*/ 28 w 992"/>
                  <a:gd name="T21" fmla="*/ 284 h 765"/>
                  <a:gd name="T22" fmla="*/ 28 w 992"/>
                  <a:gd name="T23" fmla="*/ 198 h 765"/>
                  <a:gd name="T24" fmla="*/ 142 w 992"/>
                  <a:gd name="T25" fmla="*/ 85 h 765"/>
                  <a:gd name="T26" fmla="*/ 198 w 992"/>
                  <a:gd name="T27" fmla="*/ 85 h 765"/>
                  <a:gd name="T28" fmla="*/ 312 w 992"/>
                  <a:gd name="T29" fmla="*/ 57 h 765"/>
                  <a:gd name="T30" fmla="*/ 340 w 992"/>
                  <a:gd name="T31" fmla="*/ 28 h 765"/>
                  <a:gd name="T32" fmla="*/ 425 w 992"/>
                  <a:gd name="T33" fmla="*/ 57 h 765"/>
                  <a:gd name="T34" fmla="*/ 482 w 992"/>
                  <a:gd name="T35" fmla="*/ 142 h 765"/>
                  <a:gd name="T36" fmla="*/ 538 w 992"/>
                  <a:gd name="T37" fmla="*/ 113 h 765"/>
                  <a:gd name="T38" fmla="*/ 623 w 992"/>
                  <a:gd name="T39" fmla="*/ 57 h 765"/>
                  <a:gd name="T40" fmla="*/ 709 w 992"/>
                  <a:gd name="T41" fmla="*/ 142 h 765"/>
                  <a:gd name="T42" fmla="*/ 737 w 992"/>
                  <a:gd name="T43" fmla="*/ 227 h 765"/>
                  <a:gd name="T44" fmla="*/ 822 w 992"/>
                  <a:gd name="T45" fmla="*/ 255 h 765"/>
                  <a:gd name="T46" fmla="*/ 822 w 992"/>
                  <a:gd name="T47" fmla="*/ 397 h 765"/>
                  <a:gd name="T48" fmla="*/ 879 w 992"/>
                  <a:gd name="T49" fmla="*/ 340 h 765"/>
                  <a:gd name="T50" fmla="*/ 907 w 992"/>
                  <a:gd name="T51" fmla="*/ 397 h 765"/>
                  <a:gd name="T52" fmla="*/ 879 w 992"/>
                  <a:gd name="T53" fmla="*/ 454 h 765"/>
                  <a:gd name="T54" fmla="*/ 879 w 992"/>
                  <a:gd name="T55" fmla="*/ 567 h 765"/>
                  <a:gd name="T56" fmla="*/ 992 w 992"/>
                  <a:gd name="T57" fmla="*/ 595 h 765"/>
                  <a:gd name="T58" fmla="*/ 822 w 992"/>
                  <a:gd name="T59" fmla="*/ 652 h 765"/>
                  <a:gd name="T60" fmla="*/ 709 w 992"/>
                  <a:gd name="T61" fmla="*/ 567 h 765"/>
                  <a:gd name="T62" fmla="*/ 283 w 992"/>
                  <a:gd name="T63" fmla="*/ 765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2" h="765">
                    <a:moveTo>
                      <a:pt x="283" y="765"/>
                    </a:moveTo>
                    <a:lnTo>
                      <a:pt x="283" y="737"/>
                    </a:lnTo>
                    <a:lnTo>
                      <a:pt x="227" y="737"/>
                    </a:lnTo>
                    <a:lnTo>
                      <a:pt x="227" y="652"/>
                    </a:lnTo>
                    <a:lnTo>
                      <a:pt x="170" y="652"/>
                    </a:lnTo>
                    <a:lnTo>
                      <a:pt x="170" y="595"/>
                    </a:lnTo>
                    <a:lnTo>
                      <a:pt x="198" y="595"/>
                    </a:lnTo>
                    <a:lnTo>
                      <a:pt x="198" y="539"/>
                    </a:lnTo>
                    <a:lnTo>
                      <a:pt x="170" y="510"/>
                    </a:lnTo>
                    <a:lnTo>
                      <a:pt x="142" y="539"/>
                    </a:lnTo>
                    <a:lnTo>
                      <a:pt x="113" y="510"/>
                    </a:lnTo>
                    <a:lnTo>
                      <a:pt x="85" y="539"/>
                    </a:lnTo>
                    <a:lnTo>
                      <a:pt x="56" y="510"/>
                    </a:lnTo>
                    <a:lnTo>
                      <a:pt x="170" y="454"/>
                    </a:lnTo>
                    <a:lnTo>
                      <a:pt x="170" y="397"/>
                    </a:lnTo>
                    <a:lnTo>
                      <a:pt x="198" y="369"/>
                    </a:lnTo>
                    <a:lnTo>
                      <a:pt x="198" y="340"/>
                    </a:lnTo>
                    <a:lnTo>
                      <a:pt x="142" y="340"/>
                    </a:lnTo>
                    <a:lnTo>
                      <a:pt x="113" y="369"/>
                    </a:lnTo>
                    <a:lnTo>
                      <a:pt x="0" y="369"/>
                    </a:lnTo>
                    <a:lnTo>
                      <a:pt x="0" y="340"/>
                    </a:lnTo>
                    <a:lnTo>
                      <a:pt x="28" y="284"/>
                    </a:lnTo>
                    <a:lnTo>
                      <a:pt x="0" y="255"/>
                    </a:lnTo>
                    <a:lnTo>
                      <a:pt x="28" y="198"/>
                    </a:lnTo>
                    <a:lnTo>
                      <a:pt x="85" y="170"/>
                    </a:lnTo>
                    <a:lnTo>
                      <a:pt x="142" y="85"/>
                    </a:lnTo>
                    <a:lnTo>
                      <a:pt x="170" y="142"/>
                    </a:lnTo>
                    <a:lnTo>
                      <a:pt x="198" y="85"/>
                    </a:lnTo>
                    <a:lnTo>
                      <a:pt x="255" y="85"/>
                    </a:lnTo>
                    <a:lnTo>
                      <a:pt x="312" y="57"/>
                    </a:lnTo>
                    <a:lnTo>
                      <a:pt x="283" y="0"/>
                    </a:lnTo>
                    <a:lnTo>
                      <a:pt x="340" y="28"/>
                    </a:lnTo>
                    <a:lnTo>
                      <a:pt x="368" y="57"/>
                    </a:lnTo>
                    <a:lnTo>
                      <a:pt x="425" y="57"/>
                    </a:lnTo>
                    <a:lnTo>
                      <a:pt x="453" y="0"/>
                    </a:lnTo>
                    <a:lnTo>
                      <a:pt x="482" y="142"/>
                    </a:lnTo>
                    <a:lnTo>
                      <a:pt x="510" y="170"/>
                    </a:lnTo>
                    <a:lnTo>
                      <a:pt x="538" y="113"/>
                    </a:lnTo>
                    <a:lnTo>
                      <a:pt x="567" y="113"/>
                    </a:lnTo>
                    <a:lnTo>
                      <a:pt x="623" y="57"/>
                    </a:lnTo>
                    <a:lnTo>
                      <a:pt x="652" y="142"/>
                    </a:lnTo>
                    <a:lnTo>
                      <a:pt x="709" y="142"/>
                    </a:lnTo>
                    <a:lnTo>
                      <a:pt x="709" y="198"/>
                    </a:lnTo>
                    <a:lnTo>
                      <a:pt x="737" y="227"/>
                    </a:lnTo>
                    <a:lnTo>
                      <a:pt x="794" y="227"/>
                    </a:lnTo>
                    <a:lnTo>
                      <a:pt x="822" y="255"/>
                    </a:lnTo>
                    <a:lnTo>
                      <a:pt x="794" y="369"/>
                    </a:lnTo>
                    <a:lnTo>
                      <a:pt x="822" y="397"/>
                    </a:lnTo>
                    <a:lnTo>
                      <a:pt x="879" y="369"/>
                    </a:lnTo>
                    <a:lnTo>
                      <a:pt x="879" y="340"/>
                    </a:lnTo>
                    <a:lnTo>
                      <a:pt x="907" y="312"/>
                    </a:lnTo>
                    <a:lnTo>
                      <a:pt x="907" y="397"/>
                    </a:lnTo>
                    <a:lnTo>
                      <a:pt x="907" y="454"/>
                    </a:lnTo>
                    <a:lnTo>
                      <a:pt x="879" y="454"/>
                    </a:lnTo>
                    <a:lnTo>
                      <a:pt x="850" y="539"/>
                    </a:lnTo>
                    <a:lnTo>
                      <a:pt x="879" y="567"/>
                    </a:lnTo>
                    <a:lnTo>
                      <a:pt x="964" y="567"/>
                    </a:lnTo>
                    <a:lnTo>
                      <a:pt x="992" y="595"/>
                    </a:lnTo>
                    <a:lnTo>
                      <a:pt x="935" y="652"/>
                    </a:lnTo>
                    <a:lnTo>
                      <a:pt x="822" y="652"/>
                    </a:lnTo>
                    <a:lnTo>
                      <a:pt x="765" y="595"/>
                    </a:lnTo>
                    <a:lnTo>
                      <a:pt x="709" y="567"/>
                    </a:lnTo>
                    <a:lnTo>
                      <a:pt x="453" y="652"/>
                    </a:lnTo>
                    <a:lnTo>
                      <a:pt x="283" y="765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0" name="Freeform 293">
                <a:extLst>
                  <a:ext uri="{FF2B5EF4-FFF2-40B4-BE49-F238E27FC236}">
                    <a16:creationId xmlns:a16="http://schemas.microsoft.com/office/drawing/2014/main" id="{8595CB14-D844-4E2D-9905-D0D78E3B9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218"/>
                <a:ext cx="908" cy="765"/>
              </a:xfrm>
              <a:custGeom>
                <a:avLst/>
                <a:gdLst>
                  <a:gd name="T0" fmla="*/ 171 w 908"/>
                  <a:gd name="T1" fmla="*/ 0 h 765"/>
                  <a:gd name="T2" fmla="*/ 29 w 908"/>
                  <a:gd name="T3" fmla="*/ 56 h 765"/>
                  <a:gd name="T4" fmla="*/ 0 w 908"/>
                  <a:gd name="T5" fmla="*/ 113 h 765"/>
                  <a:gd name="T6" fmla="*/ 57 w 908"/>
                  <a:gd name="T7" fmla="*/ 113 h 765"/>
                  <a:gd name="T8" fmla="*/ 29 w 908"/>
                  <a:gd name="T9" fmla="*/ 141 h 765"/>
                  <a:gd name="T10" fmla="*/ 86 w 908"/>
                  <a:gd name="T11" fmla="*/ 170 h 765"/>
                  <a:gd name="T12" fmla="*/ 29 w 908"/>
                  <a:gd name="T13" fmla="*/ 255 h 765"/>
                  <a:gd name="T14" fmla="*/ 86 w 908"/>
                  <a:gd name="T15" fmla="*/ 255 h 765"/>
                  <a:gd name="T16" fmla="*/ 86 w 908"/>
                  <a:gd name="T17" fmla="*/ 311 h 765"/>
                  <a:gd name="T18" fmla="*/ 114 w 908"/>
                  <a:gd name="T19" fmla="*/ 340 h 765"/>
                  <a:gd name="T20" fmla="*/ 171 w 908"/>
                  <a:gd name="T21" fmla="*/ 340 h 765"/>
                  <a:gd name="T22" fmla="*/ 199 w 908"/>
                  <a:gd name="T23" fmla="*/ 368 h 765"/>
                  <a:gd name="T24" fmla="*/ 171 w 908"/>
                  <a:gd name="T25" fmla="*/ 482 h 765"/>
                  <a:gd name="T26" fmla="*/ 199 w 908"/>
                  <a:gd name="T27" fmla="*/ 510 h 765"/>
                  <a:gd name="T28" fmla="*/ 256 w 908"/>
                  <a:gd name="T29" fmla="*/ 482 h 765"/>
                  <a:gd name="T30" fmla="*/ 256 w 908"/>
                  <a:gd name="T31" fmla="*/ 453 h 765"/>
                  <a:gd name="T32" fmla="*/ 284 w 908"/>
                  <a:gd name="T33" fmla="*/ 425 h 765"/>
                  <a:gd name="T34" fmla="*/ 284 w 908"/>
                  <a:gd name="T35" fmla="*/ 567 h 765"/>
                  <a:gd name="T36" fmla="*/ 256 w 908"/>
                  <a:gd name="T37" fmla="*/ 567 h 765"/>
                  <a:gd name="T38" fmla="*/ 227 w 908"/>
                  <a:gd name="T39" fmla="*/ 652 h 765"/>
                  <a:gd name="T40" fmla="*/ 256 w 908"/>
                  <a:gd name="T41" fmla="*/ 680 h 765"/>
                  <a:gd name="T42" fmla="*/ 341 w 908"/>
                  <a:gd name="T43" fmla="*/ 680 h 765"/>
                  <a:gd name="T44" fmla="*/ 369 w 908"/>
                  <a:gd name="T45" fmla="*/ 708 h 765"/>
                  <a:gd name="T46" fmla="*/ 596 w 908"/>
                  <a:gd name="T47" fmla="*/ 623 h 765"/>
                  <a:gd name="T48" fmla="*/ 709 w 908"/>
                  <a:gd name="T49" fmla="*/ 623 h 765"/>
                  <a:gd name="T50" fmla="*/ 738 w 908"/>
                  <a:gd name="T51" fmla="*/ 623 h 765"/>
                  <a:gd name="T52" fmla="*/ 738 w 908"/>
                  <a:gd name="T53" fmla="*/ 652 h 765"/>
                  <a:gd name="T54" fmla="*/ 794 w 908"/>
                  <a:gd name="T55" fmla="*/ 708 h 765"/>
                  <a:gd name="T56" fmla="*/ 879 w 908"/>
                  <a:gd name="T57" fmla="*/ 765 h 765"/>
                  <a:gd name="T58" fmla="*/ 879 w 908"/>
                  <a:gd name="T59" fmla="*/ 680 h 765"/>
                  <a:gd name="T60" fmla="*/ 908 w 908"/>
                  <a:gd name="T61" fmla="*/ 652 h 765"/>
                  <a:gd name="T62" fmla="*/ 879 w 908"/>
                  <a:gd name="T63" fmla="*/ 623 h 765"/>
                  <a:gd name="T64" fmla="*/ 908 w 908"/>
                  <a:gd name="T65" fmla="*/ 595 h 765"/>
                  <a:gd name="T66" fmla="*/ 879 w 908"/>
                  <a:gd name="T67" fmla="*/ 538 h 765"/>
                  <a:gd name="T68" fmla="*/ 908 w 908"/>
                  <a:gd name="T69" fmla="*/ 482 h 765"/>
                  <a:gd name="T70" fmla="*/ 879 w 908"/>
                  <a:gd name="T71" fmla="*/ 425 h 765"/>
                  <a:gd name="T72" fmla="*/ 851 w 908"/>
                  <a:gd name="T73" fmla="*/ 425 h 765"/>
                  <a:gd name="T74" fmla="*/ 823 w 908"/>
                  <a:gd name="T75" fmla="*/ 453 h 765"/>
                  <a:gd name="T76" fmla="*/ 766 w 908"/>
                  <a:gd name="T77" fmla="*/ 453 h 765"/>
                  <a:gd name="T78" fmla="*/ 738 w 908"/>
                  <a:gd name="T79" fmla="*/ 482 h 765"/>
                  <a:gd name="T80" fmla="*/ 624 w 908"/>
                  <a:gd name="T81" fmla="*/ 453 h 765"/>
                  <a:gd name="T82" fmla="*/ 341 w 908"/>
                  <a:gd name="T83" fmla="*/ 226 h 765"/>
                  <a:gd name="T84" fmla="*/ 227 w 908"/>
                  <a:gd name="T85" fmla="*/ 141 h 765"/>
                  <a:gd name="T86" fmla="*/ 171 w 908"/>
                  <a:gd name="T87" fmla="*/ 85 h 765"/>
                  <a:gd name="T88" fmla="*/ 171 w 908"/>
                  <a:gd name="T8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8" h="765">
                    <a:moveTo>
                      <a:pt x="171" y="0"/>
                    </a:moveTo>
                    <a:lnTo>
                      <a:pt x="29" y="56"/>
                    </a:lnTo>
                    <a:lnTo>
                      <a:pt x="0" y="113"/>
                    </a:lnTo>
                    <a:lnTo>
                      <a:pt x="57" y="113"/>
                    </a:lnTo>
                    <a:lnTo>
                      <a:pt x="29" y="141"/>
                    </a:lnTo>
                    <a:lnTo>
                      <a:pt x="86" y="170"/>
                    </a:lnTo>
                    <a:lnTo>
                      <a:pt x="29" y="255"/>
                    </a:lnTo>
                    <a:lnTo>
                      <a:pt x="86" y="255"/>
                    </a:lnTo>
                    <a:lnTo>
                      <a:pt x="86" y="311"/>
                    </a:lnTo>
                    <a:lnTo>
                      <a:pt x="114" y="340"/>
                    </a:lnTo>
                    <a:lnTo>
                      <a:pt x="171" y="340"/>
                    </a:lnTo>
                    <a:lnTo>
                      <a:pt x="199" y="368"/>
                    </a:lnTo>
                    <a:lnTo>
                      <a:pt x="171" y="482"/>
                    </a:lnTo>
                    <a:lnTo>
                      <a:pt x="199" y="510"/>
                    </a:lnTo>
                    <a:lnTo>
                      <a:pt x="256" y="482"/>
                    </a:lnTo>
                    <a:lnTo>
                      <a:pt x="256" y="453"/>
                    </a:lnTo>
                    <a:lnTo>
                      <a:pt x="284" y="425"/>
                    </a:lnTo>
                    <a:lnTo>
                      <a:pt x="284" y="567"/>
                    </a:lnTo>
                    <a:lnTo>
                      <a:pt x="256" y="567"/>
                    </a:lnTo>
                    <a:lnTo>
                      <a:pt x="227" y="652"/>
                    </a:lnTo>
                    <a:lnTo>
                      <a:pt x="256" y="680"/>
                    </a:lnTo>
                    <a:lnTo>
                      <a:pt x="341" y="680"/>
                    </a:lnTo>
                    <a:lnTo>
                      <a:pt x="369" y="708"/>
                    </a:lnTo>
                    <a:lnTo>
                      <a:pt x="596" y="623"/>
                    </a:lnTo>
                    <a:lnTo>
                      <a:pt x="709" y="623"/>
                    </a:lnTo>
                    <a:lnTo>
                      <a:pt x="738" y="623"/>
                    </a:lnTo>
                    <a:lnTo>
                      <a:pt x="738" y="652"/>
                    </a:lnTo>
                    <a:lnTo>
                      <a:pt x="794" y="708"/>
                    </a:lnTo>
                    <a:lnTo>
                      <a:pt x="879" y="765"/>
                    </a:lnTo>
                    <a:lnTo>
                      <a:pt x="879" y="680"/>
                    </a:lnTo>
                    <a:lnTo>
                      <a:pt x="908" y="652"/>
                    </a:lnTo>
                    <a:lnTo>
                      <a:pt x="879" y="623"/>
                    </a:lnTo>
                    <a:lnTo>
                      <a:pt x="908" y="595"/>
                    </a:lnTo>
                    <a:lnTo>
                      <a:pt x="879" y="538"/>
                    </a:lnTo>
                    <a:lnTo>
                      <a:pt x="908" y="482"/>
                    </a:lnTo>
                    <a:lnTo>
                      <a:pt x="879" y="425"/>
                    </a:lnTo>
                    <a:lnTo>
                      <a:pt x="851" y="425"/>
                    </a:lnTo>
                    <a:lnTo>
                      <a:pt x="823" y="453"/>
                    </a:lnTo>
                    <a:lnTo>
                      <a:pt x="766" y="453"/>
                    </a:lnTo>
                    <a:lnTo>
                      <a:pt x="738" y="482"/>
                    </a:lnTo>
                    <a:lnTo>
                      <a:pt x="624" y="453"/>
                    </a:lnTo>
                    <a:lnTo>
                      <a:pt x="341" y="226"/>
                    </a:lnTo>
                    <a:lnTo>
                      <a:pt x="227" y="141"/>
                    </a:lnTo>
                    <a:lnTo>
                      <a:pt x="171" y="85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1" name="Freeform 294">
                <a:extLst>
                  <a:ext uri="{FF2B5EF4-FFF2-40B4-BE49-F238E27FC236}">
                    <a16:creationId xmlns:a16="http://schemas.microsoft.com/office/drawing/2014/main" id="{5E3666C8-5709-4BE7-9D86-2448EC1B1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1962"/>
                <a:ext cx="511" cy="539"/>
              </a:xfrm>
              <a:custGeom>
                <a:avLst/>
                <a:gdLst>
                  <a:gd name="T0" fmla="*/ 511 w 511"/>
                  <a:gd name="T1" fmla="*/ 256 h 539"/>
                  <a:gd name="T2" fmla="*/ 369 w 511"/>
                  <a:gd name="T3" fmla="*/ 312 h 539"/>
                  <a:gd name="T4" fmla="*/ 340 w 511"/>
                  <a:gd name="T5" fmla="*/ 369 h 539"/>
                  <a:gd name="T6" fmla="*/ 397 w 511"/>
                  <a:gd name="T7" fmla="*/ 369 h 539"/>
                  <a:gd name="T8" fmla="*/ 369 w 511"/>
                  <a:gd name="T9" fmla="*/ 397 h 539"/>
                  <a:gd name="T10" fmla="*/ 426 w 511"/>
                  <a:gd name="T11" fmla="*/ 426 h 539"/>
                  <a:gd name="T12" fmla="*/ 369 w 511"/>
                  <a:gd name="T13" fmla="*/ 511 h 539"/>
                  <a:gd name="T14" fmla="*/ 340 w 511"/>
                  <a:gd name="T15" fmla="*/ 426 h 539"/>
                  <a:gd name="T16" fmla="*/ 284 w 511"/>
                  <a:gd name="T17" fmla="*/ 482 h 539"/>
                  <a:gd name="T18" fmla="*/ 255 w 511"/>
                  <a:gd name="T19" fmla="*/ 482 h 539"/>
                  <a:gd name="T20" fmla="*/ 227 w 511"/>
                  <a:gd name="T21" fmla="*/ 539 h 539"/>
                  <a:gd name="T22" fmla="*/ 199 w 511"/>
                  <a:gd name="T23" fmla="*/ 511 h 539"/>
                  <a:gd name="T24" fmla="*/ 170 w 511"/>
                  <a:gd name="T25" fmla="*/ 369 h 539"/>
                  <a:gd name="T26" fmla="*/ 142 w 511"/>
                  <a:gd name="T27" fmla="*/ 426 h 539"/>
                  <a:gd name="T28" fmla="*/ 85 w 511"/>
                  <a:gd name="T29" fmla="*/ 426 h 539"/>
                  <a:gd name="T30" fmla="*/ 57 w 511"/>
                  <a:gd name="T31" fmla="*/ 397 h 539"/>
                  <a:gd name="T32" fmla="*/ 0 w 511"/>
                  <a:gd name="T33" fmla="*/ 369 h 539"/>
                  <a:gd name="T34" fmla="*/ 0 w 511"/>
                  <a:gd name="T35" fmla="*/ 341 h 539"/>
                  <a:gd name="T36" fmla="*/ 57 w 511"/>
                  <a:gd name="T37" fmla="*/ 312 h 539"/>
                  <a:gd name="T38" fmla="*/ 57 w 511"/>
                  <a:gd name="T39" fmla="*/ 284 h 539"/>
                  <a:gd name="T40" fmla="*/ 114 w 511"/>
                  <a:gd name="T41" fmla="*/ 256 h 539"/>
                  <a:gd name="T42" fmla="*/ 114 w 511"/>
                  <a:gd name="T43" fmla="*/ 199 h 539"/>
                  <a:gd name="T44" fmla="*/ 85 w 511"/>
                  <a:gd name="T45" fmla="*/ 199 h 539"/>
                  <a:gd name="T46" fmla="*/ 142 w 511"/>
                  <a:gd name="T47" fmla="*/ 171 h 539"/>
                  <a:gd name="T48" fmla="*/ 142 w 511"/>
                  <a:gd name="T49" fmla="*/ 86 h 539"/>
                  <a:gd name="T50" fmla="*/ 114 w 511"/>
                  <a:gd name="T51" fmla="*/ 57 h 539"/>
                  <a:gd name="T52" fmla="*/ 114 w 511"/>
                  <a:gd name="T53" fmla="*/ 0 h 539"/>
                  <a:gd name="T54" fmla="*/ 227 w 511"/>
                  <a:gd name="T55" fmla="*/ 0 h 539"/>
                  <a:gd name="T56" fmla="*/ 340 w 511"/>
                  <a:gd name="T57" fmla="*/ 57 h 539"/>
                  <a:gd name="T58" fmla="*/ 454 w 511"/>
                  <a:gd name="T59" fmla="*/ 142 h 539"/>
                  <a:gd name="T60" fmla="*/ 511 w 511"/>
                  <a:gd name="T61" fmla="*/ 256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1" h="539">
                    <a:moveTo>
                      <a:pt x="511" y="256"/>
                    </a:moveTo>
                    <a:lnTo>
                      <a:pt x="369" y="312"/>
                    </a:lnTo>
                    <a:lnTo>
                      <a:pt x="340" y="369"/>
                    </a:lnTo>
                    <a:lnTo>
                      <a:pt x="397" y="369"/>
                    </a:lnTo>
                    <a:lnTo>
                      <a:pt x="369" y="397"/>
                    </a:lnTo>
                    <a:lnTo>
                      <a:pt x="426" y="426"/>
                    </a:lnTo>
                    <a:lnTo>
                      <a:pt x="369" y="511"/>
                    </a:lnTo>
                    <a:lnTo>
                      <a:pt x="340" y="426"/>
                    </a:lnTo>
                    <a:lnTo>
                      <a:pt x="284" y="482"/>
                    </a:lnTo>
                    <a:lnTo>
                      <a:pt x="255" y="482"/>
                    </a:lnTo>
                    <a:lnTo>
                      <a:pt x="227" y="539"/>
                    </a:lnTo>
                    <a:lnTo>
                      <a:pt x="199" y="511"/>
                    </a:lnTo>
                    <a:lnTo>
                      <a:pt x="170" y="369"/>
                    </a:lnTo>
                    <a:lnTo>
                      <a:pt x="142" y="426"/>
                    </a:lnTo>
                    <a:lnTo>
                      <a:pt x="85" y="426"/>
                    </a:lnTo>
                    <a:lnTo>
                      <a:pt x="57" y="397"/>
                    </a:lnTo>
                    <a:lnTo>
                      <a:pt x="0" y="369"/>
                    </a:lnTo>
                    <a:lnTo>
                      <a:pt x="0" y="341"/>
                    </a:lnTo>
                    <a:lnTo>
                      <a:pt x="57" y="312"/>
                    </a:lnTo>
                    <a:lnTo>
                      <a:pt x="57" y="284"/>
                    </a:lnTo>
                    <a:lnTo>
                      <a:pt x="114" y="256"/>
                    </a:lnTo>
                    <a:lnTo>
                      <a:pt x="114" y="199"/>
                    </a:lnTo>
                    <a:lnTo>
                      <a:pt x="85" y="199"/>
                    </a:lnTo>
                    <a:lnTo>
                      <a:pt x="142" y="171"/>
                    </a:lnTo>
                    <a:lnTo>
                      <a:pt x="142" y="86"/>
                    </a:lnTo>
                    <a:lnTo>
                      <a:pt x="114" y="57"/>
                    </a:lnTo>
                    <a:lnTo>
                      <a:pt x="114" y="0"/>
                    </a:lnTo>
                    <a:lnTo>
                      <a:pt x="227" y="0"/>
                    </a:lnTo>
                    <a:lnTo>
                      <a:pt x="340" y="57"/>
                    </a:lnTo>
                    <a:lnTo>
                      <a:pt x="454" y="142"/>
                    </a:lnTo>
                    <a:lnTo>
                      <a:pt x="511" y="25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2" name="Freeform 295">
                <a:extLst>
                  <a:ext uri="{FF2B5EF4-FFF2-40B4-BE49-F238E27FC236}">
                    <a16:creationId xmlns:a16="http://schemas.microsoft.com/office/drawing/2014/main" id="{E8DC0F97-406D-4702-A6AA-1335FB9EF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310"/>
                <a:ext cx="1134" cy="1276"/>
              </a:xfrm>
              <a:custGeom>
                <a:avLst/>
                <a:gdLst>
                  <a:gd name="T0" fmla="*/ 1106 w 1134"/>
                  <a:gd name="T1" fmla="*/ 681 h 1276"/>
                  <a:gd name="T2" fmla="*/ 1134 w 1134"/>
                  <a:gd name="T3" fmla="*/ 738 h 1276"/>
                  <a:gd name="T4" fmla="*/ 1077 w 1134"/>
                  <a:gd name="T5" fmla="*/ 851 h 1276"/>
                  <a:gd name="T6" fmla="*/ 1106 w 1134"/>
                  <a:gd name="T7" fmla="*/ 908 h 1276"/>
                  <a:gd name="T8" fmla="*/ 1049 w 1134"/>
                  <a:gd name="T9" fmla="*/ 964 h 1276"/>
                  <a:gd name="T10" fmla="*/ 992 w 1134"/>
                  <a:gd name="T11" fmla="*/ 1021 h 1276"/>
                  <a:gd name="T12" fmla="*/ 964 w 1134"/>
                  <a:gd name="T13" fmla="*/ 1106 h 1276"/>
                  <a:gd name="T14" fmla="*/ 879 w 1134"/>
                  <a:gd name="T15" fmla="*/ 1163 h 1276"/>
                  <a:gd name="T16" fmla="*/ 794 w 1134"/>
                  <a:gd name="T17" fmla="*/ 1191 h 1276"/>
                  <a:gd name="T18" fmla="*/ 709 w 1134"/>
                  <a:gd name="T19" fmla="*/ 1276 h 1276"/>
                  <a:gd name="T20" fmla="*/ 624 w 1134"/>
                  <a:gd name="T21" fmla="*/ 1219 h 1276"/>
                  <a:gd name="T22" fmla="*/ 539 w 1134"/>
                  <a:gd name="T23" fmla="*/ 1134 h 1276"/>
                  <a:gd name="T24" fmla="*/ 397 w 1134"/>
                  <a:gd name="T25" fmla="*/ 1049 h 1276"/>
                  <a:gd name="T26" fmla="*/ 369 w 1134"/>
                  <a:gd name="T27" fmla="*/ 993 h 1276"/>
                  <a:gd name="T28" fmla="*/ 284 w 1134"/>
                  <a:gd name="T29" fmla="*/ 1021 h 1276"/>
                  <a:gd name="T30" fmla="*/ 198 w 1134"/>
                  <a:gd name="T31" fmla="*/ 1021 h 1276"/>
                  <a:gd name="T32" fmla="*/ 142 w 1134"/>
                  <a:gd name="T33" fmla="*/ 936 h 1276"/>
                  <a:gd name="T34" fmla="*/ 198 w 1134"/>
                  <a:gd name="T35" fmla="*/ 879 h 1276"/>
                  <a:gd name="T36" fmla="*/ 142 w 1134"/>
                  <a:gd name="T37" fmla="*/ 851 h 1276"/>
                  <a:gd name="T38" fmla="*/ 198 w 1134"/>
                  <a:gd name="T39" fmla="*/ 738 h 1276"/>
                  <a:gd name="T40" fmla="*/ 255 w 1134"/>
                  <a:gd name="T41" fmla="*/ 709 h 1276"/>
                  <a:gd name="T42" fmla="*/ 198 w 1134"/>
                  <a:gd name="T43" fmla="*/ 681 h 1276"/>
                  <a:gd name="T44" fmla="*/ 113 w 1134"/>
                  <a:gd name="T45" fmla="*/ 596 h 1276"/>
                  <a:gd name="T46" fmla="*/ 28 w 1134"/>
                  <a:gd name="T47" fmla="*/ 539 h 1276"/>
                  <a:gd name="T48" fmla="*/ 0 w 1134"/>
                  <a:gd name="T49" fmla="*/ 426 h 1276"/>
                  <a:gd name="T50" fmla="*/ 142 w 1134"/>
                  <a:gd name="T51" fmla="*/ 256 h 1276"/>
                  <a:gd name="T52" fmla="*/ 255 w 1134"/>
                  <a:gd name="T53" fmla="*/ 284 h 1276"/>
                  <a:gd name="T54" fmla="*/ 340 w 1134"/>
                  <a:gd name="T55" fmla="*/ 284 h 1276"/>
                  <a:gd name="T56" fmla="*/ 340 w 1134"/>
                  <a:gd name="T57" fmla="*/ 171 h 1276"/>
                  <a:gd name="T58" fmla="*/ 567 w 1134"/>
                  <a:gd name="T59" fmla="*/ 142 h 1276"/>
                  <a:gd name="T60" fmla="*/ 936 w 1134"/>
                  <a:gd name="T61" fmla="*/ 426 h 1276"/>
                  <a:gd name="T62" fmla="*/ 1106 w 1134"/>
                  <a:gd name="T63" fmla="*/ 652 h 1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4" h="1276">
                    <a:moveTo>
                      <a:pt x="1106" y="652"/>
                    </a:moveTo>
                    <a:lnTo>
                      <a:pt x="1106" y="681"/>
                    </a:lnTo>
                    <a:lnTo>
                      <a:pt x="1106" y="709"/>
                    </a:lnTo>
                    <a:lnTo>
                      <a:pt x="1134" y="738"/>
                    </a:lnTo>
                    <a:lnTo>
                      <a:pt x="1134" y="823"/>
                    </a:lnTo>
                    <a:lnTo>
                      <a:pt x="1077" y="851"/>
                    </a:lnTo>
                    <a:lnTo>
                      <a:pt x="1106" y="851"/>
                    </a:lnTo>
                    <a:lnTo>
                      <a:pt x="1106" y="908"/>
                    </a:lnTo>
                    <a:lnTo>
                      <a:pt x="1049" y="936"/>
                    </a:lnTo>
                    <a:lnTo>
                      <a:pt x="1049" y="964"/>
                    </a:lnTo>
                    <a:lnTo>
                      <a:pt x="992" y="993"/>
                    </a:lnTo>
                    <a:lnTo>
                      <a:pt x="992" y="1021"/>
                    </a:lnTo>
                    <a:lnTo>
                      <a:pt x="1021" y="1078"/>
                    </a:lnTo>
                    <a:lnTo>
                      <a:pt x="964" y="1106"/>
                    </a:lnTo>
                    <a:lnTo>
                      <a:pt x="907" y="1106"/>
                    </a:lnTo>
                    <a:lnTo>
                      <a:pt x="879" y="1163"/>
                    </a:lnTo>
                    <a:lnTo>
                      <a:pt x="851" y="1106"/>
                    </a:lnTo>
                    <a:lnTo>
                      <a:pt x="794" y="1191"/>
                    </a:lnTo>
                    <a:lnTo>
                      <a:pt x="737" y="1219"/>
                    </a:lnTo>
                    <a:lnTo>
                      <a:pt x="709" y="1276"/>
                    </a:lnTo>
                    <a:lnTo>
                      <a:pt x="680" y="1276"/>
                    </a:lnTo>
                    <a:lnTo>
                      <a:pt x="624" y="1219"/>
                    </a:lnTo>
                    <a:lnTo>
                      <a:pt x="595" y="1134"/>
                    </a:lnTo>
                    <a:lnTo>
                      <a:pt x="539" y="1134"/>
                    </a:lnTo>
                    <a:lnTo>
                      <a:pt x="397" y="1078"/>
                    </a:lnTo>
                    <a:lnTo>
                      <a:pt x="397" y="1049"/>
                    </a:lnTo>
                    <a:lnTo>
                      <a:pt x="369" y="1049"/>
                    </a:lnTo>
                    <a:lnTo>
                      <a:pt x="369" y="993"/>
                    </a:lnTo>
                    <a:lnTo>
                      <a:pt x="340" y="964"/>
                    </a:lnTo>
                    <a:lnTo>
                      <a:pt x="284" y="1021"/>
                    </a:lnTo>
                    <a:lnTo>
                      <a:pt x="284" y="1049"/>
                    </a:lnTo>
                    <a:lnTo>
                      <a:pt x="198" y="1021"/>
                    </a:lnTo>
                    <a:lnTo>
                      <a:pt x="227" y="993"/>
                    </a:lnTo>
                    <a:lnTo>
                      <a:pt x="142" y="936"/>
                    </a:lnTo>
                    <a:lnTo>
                      <a:pt x="227" y="879"/>
                    </a:lnTo>
                    <a:lnTo>
                      <a:pt x="198" y="879"/>
                    </a:lnTo>
                    <a:lnTo>
                      <a:pt x="170" y="879"/>
                    </a:lnTo>
                    <a:lnTo>
                      <a:pt x="142" y="851"/>
                    </a:lnTo>
                    <a:lnTo>
                      <a:pt x="227" y="794"/>
                    </a:lnTo>
                    <a:lnTo>
                      <a:pt x="198" y="738"/>
                    </a:lnTo>
                    <a:lnTo>
                      <a:pt x="198" y="709"/>
                    </a:lnTo>
                    <a:lnTo>
                      <a:pt x="255" y="709"/>
                    </a:lnTo>
                    <a:lnTo>
                      <a:pt x="255" y="681"/>
                    </a:lnTo>
                    <a:lnTo>
                      <a:pt x="198" y="681"/>
                    </a:lnTo>
                    <a:lnTo>
                      <a:pt x="142" y="567"/>
                    </a:lnTo>
                    <a:lnTo>
                      <a:pt x="113" y="596"/>
                    </a:lnTo>
                    <a:lnTo>
                      <a:pt x="85" y="567"/>
                    </a:lnTo>
                    <a:lnTo>
                      <a:pt x="28" y="539"/>
                    </a:lnTo>
                    <a:lnTo>
                      <a:pt x="0" y="539"/>
                    </a:lnTo>
                    <a:lnTo>
                      <a:pt x="0" y="426"/>
                    </a:lnTo>
                    <a:lnTo>
                      <a:pt x="57" y="284"/>
                    </a:lnTo>
                    <a:lnTo>
                      <a:pt x="142" y="256"/>
                    </a:lnTo>
                    <a:lnTo>
                      <a:pt x="170" y="199"/>
                    </a:lnTo>
                    <a:lnTo>
                      <a:pt x="255" y="284"/>
                    </a:lnTo>
                    <a:lnTo>
                      <a:pt x="397" y="341"/>
                    </a:lnTo>
                    <a:lnTo>
                      <a:pt x="340" y="284"/>
                    </a:lnTo>
                    <a:lnTo>
                      <a:pt x="312" y="171"/>
                    </a:lnTo>
                    <a:lnTo>
                      <a:pt x="340" y="171"/>
                    </a:lnTo>
                    <a:lnTo>
                      <a:pt x="425" y="0"/>
                    </a:lnTo>
                    <a:lnTo>
                      <a:pt x="567" y="142"/>
                    </a:lnTo>
                    <a:lnTo>
                      <a:pt x="765" y="256"/>
                    </a:lnTo>
                    <a:lnTo>
                      <a:pt x="936" y="426"/>
                    </a:lnTo>
                    <a:lnTo>
                      <a:pt x="1049" y="624"/>
                    </a:lnTo>
                    <a:lnTo>
                      <a:pt x="1106" y="65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3" name="Freeform 296">
                <a:extLst>
                  <a:ext uri="{FF2B5EF4-FFF2-40B4-BE49-F238E27FC236}">
                    <a16:creationId xmlns:a16="http://schemas.microsoft.com/office/drawing/2014/main" id="{90E02F8D-EDF6-4E80-9EA8-4E5AABE2B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444"/>
                <a:ext cx="425" cy="624"/>
              </a:xfrm>
              <a:custGeom>
                <a:avLst/>
                <a:gdLst>
                  <a:gd name="T0" fmla="*/ 198 w 425"/>
                  <a:gd name="T1" fmla="*/ 624 h 624"/>
                  <a:gd name="T2" fmla="*/ 170 w 425"/>
                  <a:gd name="T3" fmla="*/ 567 h 624"/>
                  <a:gd name="T4" fmla="*/ 170 w 425"/>
                  <a:gd name="T5" fmla="*/ 539 h 624"/>
                  <a:gd name="T6" fmla="*/ 141 w 425"/>
                  <a:gd name="T7" fmla="*/ 539 h 624"/>
                  <a:gd name="T8" fmla="*/ 56 w 425"/>
                  <a:gd name="T9" fmla="*/ 511 h 624"/>
                  <a:gd name="T10" fmla="*/ 28 w 425"/>
                  <a:gd name="T11" fmla="*/ 482 h 624"/>
                  <a:gd name="T12" fmla="*/ 56 w 425"/>
                  <a:gd name="T13" fmla="*/ 454 h 624"/>
                  <a:gd name="T14" fmla="*/ 85 w 425"/>
                  <a:gd name="T15" fmla="*/ 397 h 624"/>
                  <a:gd name="T16" fmla="*/ 28 w 425"/>
                  <a:gd name="T17" fmla="*/ 369 h 624"/>
                  <a:gd name="T18" fmla="*/ 28 w 425"/>
                  <a:gd name="T19" fmla="*/ 341 h 624"/>
                  <a:gd name="T20" fmla="*/ 0 w 425"/>
                  <a:gd name="T21" fmla="*/ 341 h 624"/>
                  <a:gd name="T22" fmla="*/ 0 w 425"/>
                  <a:gd name="T23" fmla="*/ 284 h 624"/>
                  <a:gd name="T24" fmla="*/ 0 w 425"/>
                  <a:gd name="T25" fmla="*/ 227 h 624"/>
                  <a:gd name="T26" fmla="*/ 28 w 425"/>
                  <a:gd name="T27" fmla="*/ 256 h 624"/>
                  <a:gd name="T28" fmla="*/ 113 w 425"/>
                  <a:gd name="T29" fmla="*/ 312 h 624"/>
                  <a:gd name="T30" fmla="*/ 113 w 425"/>
                  <a:gd name="T31" fmla="*/ 227 h 624"/>
                  <a:gd name="T32" fmla="*/ 170 w 425"/>
                  <a:gd name="T33" fmla="*/ 227 h 624"/>
                  <a:gd name="T34" fmla="*/ 170 w 425"/>
                  <a:gd name="T35" fmla="*/ 171 h 624"/>
                  <a:gd name="T36" fmla="*/ 141 w 425"/>
                  <a:gd name="T37" fmla="*/ 142 h 624"/>
                  <a:gd name="T38" fmla="*/ 141 w 425"/>
                  <a:gd name="T39" fmla="*/ 85 h 624"/>
                  <a:gd name="T40" fmla="*/ 141 w 425"/>
                  <a:gd name="T41" fmla="*/ 57 h 624"/>
                  <a:gd name="T42" fmla="*/ 141 w 425"/>
                  <a:gd name="T43" fmla="*/ 29 h 624"/>
                  <a:gd name="T44" fmla="*/ 170 w 425"/>
                  <a:gd name="T45" fmla="*/ 0 h 624"/>
                  <a:gd name="T46" fmla="*/ 198 w 425"/>
                  <a:gd name="T47" fmla="*/ 57 h 624"/>
                  <a:gd name="T48" fmla="*/ 226 w 425"/>
                  <a:gd name="T49" fmla="*/ 29 h 624"/>
                  <a:gd name="T50" fmla="*/ 283 w 425"/>
                  <a:gd name="T51" fmla="*/ 57 h 624"/>
                  <a:gd name="T52" fmla="*/ 283 w 425"/>
                  <a:gd name="T53" fmla="*/ 142 h 624"/>
                  <a:gd name="T54" fmla="*/ 340 w 425"/>
                  <a:gd name="T55" fmla="*/ 256 h 624"/>
                  <a:gd name="T56" fmla="*/ 311 w 425"/>
                  <a:gd name="T57" fmla="*/ 369 h 624"/>
                  <a:gd name="T58" fmla="*/ 368 w 425"/>
                  <a:gd name="T59" fmla="*/ 397 h 624"/>
                  <a:gd name="T60" fmla="*/ 396 w 425"/>
                  <a:gd name="T61" fmla="*/ 397 h 624"/>
                  <a:gd name="T62" fmla="*/ 396 w 425"/>
                  <a:gd name="T63" fmla="*/ 454 h 624"/>
                  <a:gd name="T64" fmla="*/ 425 w 425"/>
                  <a:gd name="T65" fmla="*/ 454 h 624"/>
                  <a:gd name="T66" fmla="*/ 425 w 425"/>
                  <a:gd name="T67" fmla="*/ 482 h 624"/>
                  <a:gd name="T68" fmla="*/ 396 w 425"/>
                  <a:gd name="T69" fmla="*/ 511 h 624"/>
                  <a:gd name="T70" fmla="*/ 340 w 425"/>
                  <a:gd name="T71" fmla="*/ 511 h 624"/>
                  <a:gd name="T72" fmla="*/ 311 w 425"/>
                  <a:gd name="T73" fmla="*/ 539 h 624"/>
                  <a:gd name="T74" fmla="*/ 283 w 425"/>
                  <a:gd name="T75" fmla="*/ 539 h 624"/>
                  <a:gd name="T76" fmla="*/ 283 w 425"/>
                  <a:gd name="T77" fmla="*/ 567 h 624"/>
                  <a:gd name="T78" fmla="*/ 226 w 425"/>
                  <a:gd name="T79" fmla="*/ 596 h 624"/>
                  <a:gd name="T80" fmla="*/ 198 w 425"/>
                  <a:gd name="T81" fmla="*/ 624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5" h="624">
                    <a:moveTo>
                      <a:pt x="198" y="624"/>
                    </a:moveTo>
                    <a:lnTo>
                      <a:pt x="170" y="567"/>
                    </a:lnTo>
                    <a:lnTo>
                      <a:pt x="170" y="539"/>
                    </a:lnTo>
                    <a:lnTo>
                      <a:pt x="141" y="539"/>
                    </a:lnTo>
                    <a:lnTo>
                      <a:pt x="56" y="511"/>
                    </a:lnTo>
                    <a:lnTo>
                      <a:pt x="28" y="482"/>
                    </a:lnTo>
                    <a:lnTo>
                      <a:pt x="56" y="454"/>
                    </a:lnTo>
                    <a:lnTo>
                      <a:pt x="85" y="397"/>
                    </a:lnTo>
                    <a:lnTo>
                      <a:pt x="28" y="369"/>
                    </a:lnTo>
                    <a:lnTo>
                      <a:pt x="28" y="341"/>
                    </a:lnTo>
                    <a:lnTo>
                      <a:pt x="0" y="341"/>
                    </a:lnTo>
                    <a:lnTo>
                      <a:pt x="0" y="284"/>
                    </a:lnTo>
                    <a:lnTo>
                      <a:pt x="0" y="227"/>
                    </a:lnTo>
                    <a:lnTo>
                      <a:pt x="28" y="256"/>
                    </a:lnTo>
                    <a:lnTo>
                      <a:pt x="113" y="312"/>
                    </a:lnTo>
                    <a:lnTo>
                      <a:pt x="113" y="227"/>
                    </a:lnTo>
                    <a:lnTo>
                      <a:pt x="170" y="227"/>
                    </a:lnTo>
                    <a:lnTo>
                      <a:pt x="170" y="171"/>
                    </a:lnTo>
                    <a:lnTo>
                      <a:pt x="141" y="142"/>
                    </a:lnTo>
                    <a:lnTo>
                      <a:pt x="141" y="85"/>
                    </a:lnTo>
                    <a:lnTo>
                      <a:pt x="141" y="57"/>
                    </a:lnTo>
                    <a:lnTo>
                      <a:pt x="141" y="29"/>
                    </a:lnTo>
                    <a:lnTo>
                      <a:pt x="170" y="0"/>
                    </a:lnTo>
                    <a:lnTo>
                      <a:pt x="198" y="57"/>
                    </a:lnTo>
                    <a:lnTo>
                      <a:pt x="226" y="29"/>
                    </a:lnTo>
                    <a:lnTo>
                      <a:pt x="283" y="57"/>
                    </a:lnTo>
                    <a:lnTo>
                      <a:pt x="283" y="142"/>
                    </a:lnTo>
                    <a:lnTo>
                      <a:pt x="340" y="256"/>
                    </a:lnTo>
                    <a:lnTo>
                      <a:pt x="311" y="369"/>
                    </a:lnTo>
                    <a:lnTo>
                      <a:pt x="368" y="397"/>
                    </a:lnTo>
                    <a:lnTo>
                      <a:pt x="396" y="397"/>
                    </a:lnTo>
                    <a:lnTo>
                      <a:pt x="396" y="454"/>
                    </a:lnTo>
                    <a:lnTo>
                      <a:pt x="425" y="454"/>
                    </a:lnTo>
                    <a:lnTo>
                      <a:pt x="425" y="482"/>
                    </a:lnTo>
                    <a:lnTo>
                      <a:pt x="396" y="511"/>
                    </a:lnTo>
                    <a:lnTo>
                      <a:pt x="340" y="511"/>
                    </a:lnTo>
                    <a:lnTo>
                      <a:pt x="311" y="539"/>
                    </a:lnTo>
                    <a:lnTo>
                      <a:pt x="283" y="539"/>
                    </a:lnTo>
                    <a:lnTo>
                      <a:pt x="283" y="567"/>
                    </a:lnTo>
                    <a:lnTo>
                      <a:pt x="226" y="596"/>
                    </a:lnTo>
                    <a:lnTo>
                      <a:pt x="198" y="624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4" name="Freeform 300">
                <a:extLst>
                  <a:ext uri="{FF2B5EF4-FFF2-40B4-BE49-F238E27FC236}">
                    <a16:creationId xmlns:a16="http://schemas.microsoft.com/office/drawing/2014/main" id="{333AAA01-C686-4F07-973A-8BC2DA5E1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444"/>
                <a:ext cx="595" cy="624"/>
              </a:xfrm>
              <a:custGeom>
                <a:avLst/>
                <a:gdLst>
                  <a:gd name="T0" fmla="*/ 397 w 595"/>
                  <a:gd name="T1" fmla="*/ 284 h 624"/>
                  <a:gd name="T2" fmla="*/ 368 w 595"/>
                  <a:gd name="T3" fmla="*/ 284 h 624"/>
                  <a:gd name="T4" fmla="*/ 368 w 595"/>
                  <a:gd name="T5" fmla="*/ 227 h 624"/>
                  <a:gd name="T6" fmla="*/ 340 w 595"/>
                  <a:gd name="T7" fmla="*/ 199 h 624"/>
                  <a:gd name="T8" fmla="*/ 340 w 595"/>
                  <a:gd name="T9" fmla="*/ 171 h 624"/>
                  <a:gd name="T10" fmla="*/ 283 w 595"/>
                  <a:gd name="T11" fmla="*/ 85 h 624"/>
                  <a:gd name="T12" fmla="*/ 255 w 595"/>
                  <a:gd name="T13" fmla="*/ 85 h 624"/>
                  <a:gd name="T14" fmla="*/ 170 w 595"/>
                  <a:gd name="T15" fmla="*/ 0 h 624"/>
                  <a:gd name="T16" fmla="*/ 113 w 595"/>
                  <a:gd name="T17" fmla="*/ 114 h 624"/>
                  <a:gd name="T18" fmla="*/ 113 w 595"/>
                  <a:gd name="T19" fmla="*/ 142 h 624"/>
                  <a:gd name="T20" fmla="*/ 56 w 595"/>
                  <a:gd name="T21" fmla="*/ 199 h 624"/>
                  <a:gd name="T22" fmla="*/ 85 w 595"/>
                  <a:gd name="T23" fmla="*/ 227 h 624"/>
                  <a:gd name="T24" fmla="*/ 0 w 595"/>
                  <a:gd name="T25" fmla="*/ 284 h 624"/>
                  <a:gd name="T26" fmla="*/ 56 w 595"/>
                  <a:gd name="T27" fmla="*/ 369 h 624"/>
                  <a:gd name="T28" fmla="*/ 85 w 595"/>
                  <a:gd name="T29" fmla="*/ 397 h 624"/>
                  <a:gd name="T30" fmla="*/ 113 w 595"/>
                  <a:gd name="T31" fmla="*/ 397 h 624"/>
                  <a:gd name="T32" fmla="*/ 113 w 595"/>
                  <a:gd name="T33" fmla="*/ 454 h 624"/>
                  <a:gd name="T34" fmla="*/ 170 w 595"/>
                  <a:gd name="T35" fmla="*/ 426 h 624"/>
                  <a:gd name="T36" fmla="*/ 141 w 595"/>
                  <a:gd name="T37" fmla="*/ 539 h 624"/>
                  <a:gd name="T38" fmla="*/ 170 w 595"/>
                  <a:gd name="T39" fmla="*/ 567 h 624"/>
                  <a:gd name="T40" fmla="*/ 283 w 595"/>
                  <a:gd name="T41" fmla="*/ 596 h 624"/>
                  <a:gd name="T42" fmla="*/ 368 w 595"/>
                  <a:gd name="T43" fmla="*/ 567 h 624"/>
                  <a:gd name="T44" fmla="*/ 397 w 595"/>
                  <a:gd name="T45" fmla="*/ 596 h 624"/>
                  <a:gd name="T46" fmla="*/ 397 w 595"/>
                  <a:gd name="T47" fmla="*/ 567 h 624"/>
                  <a:gd name="T48" fmla="*/ 425 w 595"/>
                  <a:gd name="T49" fmla="*/ 596 h 624"/>
                  <a:gd name="T50" fmla="*/ 453 w 595"/>
                  <a:gd name="T51" fmla="*/ 596 h 624"/>
                  <a:gd name="T52" fmla="*/ 510 w 595"/>
                  <a:gd name="T53" fmla="*/ 624 h 624"/>
                  <a:gd name="T54" fmla="*/ 595 w 595"/>
                  <a:gd name="T55" fmla="*/ 624 h 624"/>
                  <a:gd name="T56" fmla="*/ 567 w 595"/>
                  <a:gd name="T57" fmla="*/ 567 h 624"/>
                  <a:gd name="T58" fmla="*/ 567 w 595"/>
                  <a:gd name="T59" fmla="*/ 539 h 624"/>
                  <a:gd name="T60" fmla="*/ 538 w 595"/>
                  <a:gd name="T61" fmla="*/ 539 h 624"/>
                  <a:gd name="T62" fmla="*/ 453 w 595"/>
                  <a:gd name="T63" fmla="*/ 511 h 624"/>
                  <a:gd name="T64" fmla="*/ 425 w 595"/>
                  <a:gd name="T65" fmla="*/ 482 h 624"/>
                  <a:gd name="T66" fmla="*/ 453 w 595"/>
                  <a:gd name="T67" fmla="*/ 454 h 624"/>
                  <a:gd name="T68" fmla="*/ 482 w 595"/>
                  <a:gd name="T69" fmla="*/ 397 h 624"/>
                  <a:gd name="T70" fmla="*/ 425 w 595"/>
                  <a:gd name="T71" fmla="*/ 369 h 624"/>
                  <a:gd name="T72" fmla="*/ 425 w 595"/>
                  <a:gd name="T73" fmla="*/ 341 h 624"/>
                  <a:gd name="T74" fmla="*/ 397 w 595"/>
                  <a:gd name="T75" fmla="*/ 341 h 624"/>
                  <a:gd name="T76" fmla="*/ 397 w 595"/>
                  <a:gd name="T77" fmla="*/ 284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95" h="624">
                    <a:moveTo>
                      <a:pt x="397" y="284"/>
                    </a:moveTo>
                    <a:lnTo>
                      <a:pt x="368" y="284"/>
                    </a:lnTo>
                    <a:lnTo>
                      <a:pt x="368" y="227"/>
                    </a:lnTo>
                    <a:lnTo>
                      <a:pt x="340" y="199"/>
                    </a:lnTo>
                    <a:lnTo>
                      <a:pt x="340" y="171"/>
                    </a:lnTo>
                    <a:lnTo>
                      <a:pt x="283" y="85"/>
                    </a:lnTo>
                    <a:lnTo>
                      <a:pt x="255" y="85"/>
                    </a:lnTo>
                    <a:lnTo>
                      <a:pt x="170" y="0"/>
                    </a:lnTo>
                    <a:lnTo>
                      <a:pt x="113" y="114"/>
                    </a:lnTo>
                    <a:lnTo>
                      <a:pt x="113" y="142"/>
                    </a:lnTo>
                    <a:lnTo>
                      <a:pt x="56" y="199"/>
                    </a:lnTo>
                    <a:lnTo>
                      <a:pt x="85" y="227"/>
                    </a:lnTo>
                    <a:lnTo>
                      <a:pt x="0" y="284"/>
                    </a:lnTo>
                    <a:lnTo>
                      <a:pt x="56" y="369"/>
                    </a:lnTo>
                    <a:lnTo>
                      <a:pt x="85" y="397"/>
                    </a:lnTo>
                    <a:lnTo>
                      <a:pt x="113" y="397"/>
                    </a:lnTo>
                    <a:lnTo>
                      <a:pt x="113" y="454"/>
                    </a:lnTo>
                    <a:lnTo>
                      <a:pt x="170" y="426"/>
                    </a:lnTo>
                    <a:lnTo>
                      <a:pt x="141" y="539"/>
                    </a:lnTo>
                    <a:lnTo>
                      <a:pt x="170" y="567"/>
                    </a:lnTo>
                    <a:lnTo>
                      <a:pt x="283" y="596"/>
                    </a:lnTo>
                    <a:lnTo>
                      <a:pt x="368" y="567"/>
                    </a:lnTo>
                    <a:lnTo>
                      <a:pt x="397" y="596"/>
                    </a:lnTo>
                    <a:lnTo>
                      <a:pt x="397" y="567"/>
                    </a:lnTo>
                    <a:lnTo>
                      <a:pt x="425" y="596"/>
                    </a:lnTo>
                    <a:lnTo>
                      <a:pt x="453" y="596"/>
                    </a:lnTo>
                    <a:lnTo>
                      <a:pt x="510" y="624"/>
                    </a:lnTo>
                    <a:lnTo>
                      <a:pt x="595" y="624"/>
                    </a:lnTo>
                    <a:lnTo>
                      <a:pt x="567" y="567"/>
                    </a:lnTo>
                    <a:lnTo>
                      <a:pt x="567" y="539"/>
                    </a:lnTo>
                    <a:lnTo>
                      <a:pt x="538" y="539"/>
                    </a:lnTo>
                    <a:lnTo>
                      <a:pt x="453" y="511"/>
                    </a:lnTo>
                    <a:lnTo>
                      <a:pt x="425" y="482"/>
                    </a:lnTo>
                    <a:lnTo>
                      <a:pt x="453" y="454"/>
                    </a:lnTo>
                    <a:lnTo>
                      <a:pt x="482" y="397"/>
                    </a:lnTo>
                    <a:lnTo>
                      <a:pt x="425" y="369"/>
                    </a:lnTo>
                    <a:lnTo>
                      <a:pt x="425" y="341"/>
                    </a:lnTo>
                    <a:lnTo>
                      <a:pt x="397" y="341"/>
                    </a:lnTo>
                    <a:lnTo>
                      <a:pt x="397" y="284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5" name="Freeform 301">
                <a:extLst>
                  <a:ext uri="{FF2B5EF4-FFF2-40B4-BE49-F238E27FC236}">
                    <a16:creationId xmlns:a16="http://schemas.microsoft.com/office/drawing/2014/main" id="{88A9F100-A8E3-422D-B80F-4D0799425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558"/>
                <a:ext cx="284" cy="368"/>
              </a:xfrm>
              <a:custGeom>
                <a:avLst/>
                <a:gdLst>
                  <a:gd name="T0" fmla="*/ 199 w 284"/>
                  <a:gd name="T1" fmla="*/ 340 h 368"/>
                  <a:gd name="T2" fmla="*/ 142 w 284"/>
                  <a:gd name="T3" fmla="*/ 312 h 368"/>
                  <a:gd name="T4" fmla="*/ 114 w 284"/>
                  <a:gd name="T5" fmla="*/ 368 h 368"/>
                  <a:gd name="T6" fmla="*/ 57 w 284"/>
                  <a:gd name="T7" fmla="*/ 368 h 368"/>
                  <a:gd name="T8" fmla="*/ 57 w 284"/>
                  <a:gd name="T9" fmla="*/ 283 h 368"/>
                  <a:gd name="T10" fmla="*/ 29 w 284"/>
                  <a:gd name="T11" fmla="*/ 283 h 368"/>
                  <a:gd name="T12" fmla="*/ 0 w 284"/>
                  <a:gd name="T13" fmla="*/ 227 h 368"/>
                  <a:gd name="T14" fmla="*/ 0 w 284"/>
                  <a:gd name="T15" fmla="*/ 198 h 368"/>
                  <a:gd name="T16" fmla="*/ 57 w 284"/>
                  <a:gd name="T17" fmla="*/ 170 h 368"/>
                  <a:gd name="T18" fmla="*/ 29 w 284"/>
                  <a:gd name="T19" fmla="*/ 113 h 368"/>
                  <a:gd name="T20" fmla="*/ 57 w 284"/>
                  <a:gd name="T21" fmla="*/ 85 h 368"/>
                  <a:gd name="T22" fmla="*/ 57 w 284"/>
                  <a:gd name="T23" fmla="*/ 28 h 368"/>
                  <a:gd name="T24" fmla="*/ 114 w 284"/>
                  <a:gd name="T25" fmla="*/ 28 h 368"/>
                  <a:gd name="T26" fmla="*/ 142 w 284"/>
                  <a:gd name="T27" fmla="*/ 0 h 368"/>
                  <a:gd name="T28" fmla="*/ 170 w 284"/>
                  <a:gd name="T29" fmla="*/ 57 h 368"/>
                  <a:gd name="T30" fmla="*/ 199 w 284"/>
                  <a:gd name="T31" fmla="*/ 57 h 368"/>
                  <a:gd name="T32" fmla="*/ 199 w 284"/>
                  <a:gd name="T33" fmla="*/ 0 h 368"/>
                  <a:gd name="T34" fmla="*/ 227 w 284"/>
                  <a:gd name="T35" fmla="*/ 0 h 368"/>
                  <a:gd name="T36" fmla="*/ 255 w 284"/>
                  <a:gd name="T37" fmla="*/ 85 h 368"/>
                  <a:gd name="T38" fmla="*/ 284 w 284"/>
                  <a:gd name="T39" fmla="*/ 113 h 368"/>
                  <a:gd name="T40" fmla="*/ 199 w 284"/>
                  <a:gd name="T41" fmla="*/ 170 h 368"/>
                  <a:gd name="T42" fmla="*/ 255 w 284"/>
                  <a:gd name="T43" fmla="*/ 255 h 368"/>
                  <a:gd name="T44" fmla="*/ 199 w 284"/>
                  <a:gd name="T45" fmla="*/ 34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4" h="368">
                    <a:moveTo>
                      <a:pt x="199" y="340"/>
                    </a:moveTo>
                    <a:lnTo>
                      <a:pt x="142" y="312"/>
                    </a:lnTo>
                    <a:lnTo>
                      <a:pt x="114" y="368"/>
                    </a:lnTo>
                    <a:lnTo>
                      <a:pt x="57" y="368"/>
                    </a:lnTo>
                    <a:lnTo>
                      <a:pt x="57" y="283"/>
                    </a:lnTo>
                    <a:lnTo>
                      <a:pt x="29" y="283"/>
                    </a:lnTo>
                    <a:lnTo>
                      <a:pt x="0" y="227"/>
                    </a:lnTo>
                    <a:lnTo>
                      <a:pt x="0" y="198"/>
                    </a:lnTo>
                    <a:lnTo>
                      <a:pt x="57" y="170"/>
                    </a:lnTo>
                    <a:lnTo>
                      <a:pt x="29" y="113"/>
                    </a:lnTo>
                    <a:lnTo>
                      <a:pt x="57" y="85"/>
                    </a:lnTo>
                    <a:lnTo>
                      <a:pt x="57" y="28"/>
                    </a:lnTo>
                    <a:lnTo>
                      <a:pt x="114" y="28"/>
                    </a:lnTo>
                    <a:lnTo>
                      <a:pt x="142" y="0"/>
                    </a:lnTo>
                    <a:lnTo>
                      <a:pt x="170" y="57"/>
                    </a:lnTo>
                    <a:lnTo>
                      <a:pt x="199" y="57"/>
                    </a:lnTo>
                    <a:lnTo>
                      <a:pt x="199" y="0"/>
                    </a:lnTo>
                    <a:lnTo>
                      <a:pt x="227" y="0"/>
                    </a:lnTo>
                    <a:lnTo>
                      <a:pt x="255" y="85"/>
                    </a:lnTo>
                    <a:lnTo>
                      <a:pt x="284" y="113"/>
                    </a:lnTo>
                    <a:lnTo>
                      <a:pt x="199" y="170"/>
                    </a:lnTo>
                    <a:lnTo>
                      <a:pt x="255" y="255"/>
                    </a:lnTo>
                    <a:lnTo>
                      <a:pt x="199" y="34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6" name="Freeform 302">
                <a:extLst>
                  <a:ext uri="{FF2B5EF4-FFF2-40B4-BE49-F238E27FC236}">
                    <a16:creationId xmlns:a16="http://schemas.microsoft.com/office/drawing/2014/main" id="{9C0BCBBB-13E1-4F0D-89AC-4D2B8AF8F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501"/>
                <a:ext cx="822" cy="879"/>
              </a:xfrm>
              <a:custGeom>
                <a:avLst/>
                <a:gdLst>
                  <a:gd name="T0" fmla="*/ 624 w 822"/>
                  <a:gd name="T1" fmla="*/ 170 h 879"/>
                  <a:gd name="T2" fmla="*/ 652 w 822"/>
                  <a:gd name="T3" fmla="*/ 227 h 879"/>
                  <a:gd name="T4" fmla="*/ 595 w 822"/>
                  <a:gd name="T5" fmla="*/ 255 h 879"/>
                  <a:gd name="T6" fmla="*/ 595 w 822"/>
                  <a:gd name="T7" fmla="*/ 284 h 879"/>
                  <a:gd name="T8" fmla="*/ 624 w 822"/>
                  <a:gd name="T9" fmla="*/ 340 h 879"/>
                  <a:gd name="T10" fmla="*/ 652 w 822"/>
                  <a:gd name="T11" fmla="*/ 340 h 879"/>
                  <a:gd name="T12" fmla="*/ 652 w 822"/>
                  <a:gd name="T13" fmla="*/ 425 h 879"/>
                  <a:gd name="T14" fmla="*/ 709 w 822"/>
                  <a:gd name="T15" fmla="*/ 425 h 879"/>
                  <a:gd name="T16" fmla="*/ 737 w 822"/>
                  <a:gd name="T17" fmla="*/ 369 h 879"/>
                  <a:gd name="T18" fmla="*/ 794 w 822"/>
                  <a:gd name="T19" fmla="*/ 397 h 879"/>
                  <a:gd name="T20" fmla="*/ 822 w 822"/>
                  <a:gd name="T21" fmla="*/ 397 h 879"/>
                  <a:gd name="T22" fmla="*/ 765 w 822"/>
                  <a:gd name="T23" fmla="*/ 425 h 879"/>
                  <a:gd name="T24" fmla="*/ 794 w 822"/>
                  <a:gd name="T25" fmla="*/ 482 h 879"/>
                  <a:gd name="T26" fmla="*/ 737 w 822"/>
                  <a:gd name="T27" fmla="*/ 510 h 879"/>
                  <a:gd name="T28" fmla="*/ 765 w 822"/>
                  <a:gd name="T29" fmla="*/ 539 h 879"/>
                  <a:gd name="T30" fmla="*/ 709 w 822"/>
                  <a:gd name="T31" fmla="*/ 539 h 879"/>
                  <a:gd name="T32" fmla="*/ 680 w 822"/>
                  <a:gd name="T33" fmla="*/ 567 h 879"/>
                  <a:gd name="T34" fmla="*/ 680 w 822"/>
                  <a:gd name="T35" fmla="*/ 624 h 879"/>
                  <a:gd name="T36" fmla="*/ 652 w 822"/>
                  <a:gd name="T37" fmla="*/ 624 h 879"/>
                  <a:gd name="T38" fmla="*/ 652 w 822"/>
                  <a:gd name="T39" fmla="*/ 652 h 879"/>
                  <a:gd name="T40" fmla="*/ 567 w 822"/>
                  <a:gd name="T41" fmla="*/ 737 h 879"/>
                  <a:gd name="T42" fmla="*/ 624 w 822"/>
                  <a:gd name="T43" fmla="*/ 766 h 879"/>
                  <a:gd name="T44" fmla="*/ 652 w 822"/>
                  <a:gd name="T45" fmla="*/ 794 h 879"/>
                  <a:gd name="T46" fmla="*/ 624 w 822"/>
                  <a:gd name="T47" fmla="*/ 822 h 879"/>
                  <a:gd name="T48" fmla="*/ 624 w 822"/>
                  <a:gd name="T49" fmla="*/ 879 h 879"/>
                  <a:gd name="T50" fmla="*/ 567 w 822"/>
                  <a:gd name="T51" fmla="*/ 851 h 879"/>
                  <a:gd name="T52" fmla="*/ 482 w 822"/>
                  <a:gd name="T53" fmla="*/ 851 h 879"/>
                  <a:gd name="T54" fmla="*/ 453 w 822"/>
                  <a:gd name="T55" fmla="*/ 822 h 879"/>
                  <a:gd name="T56" fmla="*/ 453 w 822"/>
                  <a:gd name="T57" fmla="*/ 737 h 879"/>
                  <a:gd name="T58" fmla="*/ 425 w 822"/>
                  <a:gd name="T59" fmla="*/ 709 h 879"/>
                  <a:gd name="T60" fmla="*/ 397 w 822"/>
                  <a:gd name="T61" fmla="*/ 709 h 879"/>
                  <a:gd name="T62" fmla="*/ 425 w 822"/>
                  <a:gd name="T63" fmla="*/ 652 h 879"/>
                  <a:gd name="T64" fmla="*/ 368 w 822"/>
                  <a:gd name="T65" fmla="*/ 510 h 879"/>
                  <a:gd name="T66" fmla="*/ 397 w 822"/>
                  <a:gd name="T67" fmla="*/ 425 h 879"/>
                  <a:gd name="T68" fmla="*/ 397 w 822"/>
                  <a:gd name="T69" fmla="*/ 397 h 879"/>
                  <a:gd name="T70" fmla="*/ 283 w 822"/>
                  <a:gd name="T71" fmla="*/ 397 h 879"/>
                  <a:gd name="T72" fmla="*/ 255 w 822"/>
                  <a:gd name="T73" fmla="*/ 454 h 879"/>
                  <a:gd name="T74" fmla="*/ 227 w 822"/>
                  <a:gd name="T75" fmla="*/ 425 h 879"/>
                  <a:gd name="T76" fmla="*/ 198 w 822"/>
                  <a:gd name="T77" fmla="*/ 454 h 879"/>
                  <a:gd name="T78" fmla="*/ 170 w 822"/>
                  <a:gd name="T79" fmla="*/ 454 h 879"/>
                  <a:gd name="T80" fmla="*/ 85 w 822"/>
                  <a:gd name="T81" fmla="*/ 425 h 879"/>
                  <a:gd name="T82" fmla="*/ 85 w 822"/>
                  <a:gd name="T83" fmla="*/ 482 h 879"/>
                  <a:gd name="T84" fmla="*/ 57 w 822"/>
                  <a:gd name="T85" fmla="*/ 482 h 879"/>
                  <a:gd name="T86" fmla="*/ 28 w 822"/>
                  <a:gd name="T87" fmla="*/ 425 h 879"/>
                  <a:gd name="T88" fmla="*/ 28 w 822"/>
                  <a:gd name="T89" fmla="*/ 397 h 879"/>
                  <a:gd name="T90" fmla="*/ 0 w 822"/>
                  <a:gd name="T91" fmla="*/ 340 h 879"/>
                  <a:gd name="T92" fmla="*/ 0 w 822"/>
                  <a:gd name="T93" fmla="*/ 312 h 879"/>
                  <a:gd name="T94" fmla="*/ 57 w 822"/>
                  <a:gd name="T95" fmla="*/ 255 h 879"/>
                  <a:gd name="T96" fmla="*/ 28 w 822"/>
                  <a:gd name="T97" fmla="*/ 170 h 879"/>
                  <a:gd name="T98" fmla="*/ 85 w 822"/>
                  <a:gd name="T99" fmla="*/ 114 h 879"/>
                  <a:gd name="T100" fmla="*/ 28 w 822"/>
                  <a:gd name="T101" fmla="*/ 85 h 879"/>
                  <a:gd name="T102" fmla="*/ 85 w 822"/>
                  <a:gd name="T103" fmla="*/ 57 h 879"/>
                  <a:gd name="T104" fmla="*/ 170 w 822"/>
                  <a:gd name="T105" fmla="*/ 114 h 879"/>
                  <a:gd name="T106" fmla="*/ 283 w 822"/>
                  <a:gd name="T107" fmla="*/ 142 h 879"/>
                  <a:gd name="T108" fmla="*/ 312 w 822"/>
                  <a:gd name="T109" fmla="*/ 85 h 879"/>
                  <a:gd name="T110" fmla="*/ 368 w 822"/>
                  <a:gd name="T111" fmla="*/ 0 h 879"/>
                  <a:gd name="T112" fmla="*/ 425 w 822"/>
                  <a:gd name="T113" fmla="*/ 28 h 879"/>
                  <a:gd name="T114" fmla="*/ 624 w 822"/>
                  <a:gd name="T115" fmla="*/ 170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2" h="879">
                    <a:moveTo>
                      <a:pt x="624" y="170"/>
                    </a:moveTo>
                    <a:lnTo>
                      <a:pt x="652" y="227"/>
                    </a:lnTo>
                    <a:lnTo>
                      <a:pt x="595" y="255"/>
                    </a:lnTo>
                    <a:lnTo>
                      <a:pt x="595" y="284"/>
                    </a:lnTo>
                    <a:lnTo>
                      <a:pt x="624" y="340"/>
                    </a:lnTo>
                    <a:lnTo>
                      <a:pt x="652" y="340"/>
                    </a:lnTo>
                    <a:lnTo>
                      <a:pt x="652" y="425"/>
                    </a:lnTo>
                    <a:lnTo>
                      <a:pt x="709" y="425"/>
                    </a:lnTo>
                    <a:lnTo>
                      <a:pt x="737" y="369"/>
                    </a:lnTo>
                    <a:lnTo>
                      <a:pt x="794" y="397"/>
                    </a:lnTo>
                    <a:lnTo>
                      <a:pt x="822" y="397"/>
                    </a:lnTo>
                    <a:lnTo>
                      <a:pt x="765" y="425"/>
                    </a:lnTo>
                    <a:lnTo>
                      <a:pt x="794" y="482"/>
                    </a:lnTo>
                    <a:lnTo>
                      <a:pt x="737" y="510"/>
                    </a:lnTo>
                    <a:lnTo>
                      <a:pt x="765" y="539"/>
                    </a:lnTo>
                    <a:lnTo>
                      <a:pt x="709" y="539"/>
                    </a:lnTo>
                    <a:lnTo>
                      <a:pt x="680" y="567"/>
                    </a:lnTo>
                    <a:lnTo>
                      <a:pt x="680" y="624"/>
                    </a:lnTo>
                    <a:lnTo>
                      <a:pt x="652" y="624"/>
                    </a:lnTo>
                    <a:lnTo>
                      <a:pt x="652" y="652"/>
                    </a:lnTo>
                    <a:lnTo>
                      <a:pt x="567" y="737"/>
                    </a:lnTo>
                    <a:lnTo>
                      <a:pt x="624" y="766"/>
                    </a:lnTo>
                    <a:lnTo>
                      <a:pt x="652" y="794"/>
                    </a:lnTo>
                    <a:lnTo>
                      <a:pt x="624" y="822"/>
                    </a:lnTo>
                    <a:lnTo>
                      <a:pt x="624" y="879"/>
                    </a:lnTo>
                    <a:lnTo>
                      <a:pt x="567" y="851"/>
                    </a:lnTo>
                    <a:lnTo>
                      <a:pt x="482" y="851"/>
                    </a:lnTo>
                    <a:lnTo>
                      <a:pt x="453" y="822"/>
                    </a:lnTo>
                    <a:lnTo>
                      <a:pt x="453" y="737"/>
                    </a:lnTo>
                    <a:lnTo>
                      <a:pt x="425" y="709"/>
                    </a:lnTo>
                    <a:lnTo>
                      <a:pt x="397" y="709"/>
                    </a:lnTo>
                    <a:lnTo>
                      <a:pt x="425" y="652"/>
                    </a:lnTo>
                    <a:lnTo>
                      <a:pt x="368" y="510"/>
                    </a:lnTo>
                    <a:lnTo>
                      <a:pt x="397" y="425"/>
                    </a:lnTo>
                    <a:lnTo>
                      <a:pt x="397" y="397"/>
                    </a:lnTo>
                    <a:lnTo>
                      <a:pt x="283" y="397"/>
                    </a:lnTo>
                    <a:lnTo>
                      <a:pt x="255" y="454"/>
                    </a:lnTo>
                    <a:lnTo>
                      <a:pt x="227" y="425"/>
                    </a:lnTo>
                    <a:lnTo>
                      <a:pt x="198" y="454"/>
                    </a:lnTo>
                    <a:lnTo>
                      <a:pt x="170" y="454"/>
                    </a:lnTo>
                    <a:lnTo>
                      <a:pt x="85" y="425"/>
                    </a:lnTo>
                    <a:lnTo>
                      <a:pt x="85" y="482"/>
                    </a:lnTo>
                    <a:lnTo>
                      <a:pt x="57" y="482"/>
                    </a:lnTo>
                    <a:lnTo>
                      <a:pt x="28" y="425"/>
                    </a:lnTo>
                    <a:lnTo>
                      <a:pt x="28" y="397"/>
                    </a:lnTo>
                    <a:lnTo>
                      <a:pt x="0" y="340"/>
                    </a:lnTo>
                    <a:lnTo>
                      <a:pt x="0" y="312"/>
                    </a:lnTo>
                    <a:lnTo>
                      <a:pt x="57" y="255"/>
                    </a:lnTo>
                    <a:lnTo>
                      <a:pt x="28" y="170"/>
                    </a:lnTo>
                    <a:lnTo>
                      <a:pt x="85" y="114"/>
                    </a:lnTo>
                    <a:lnTo>
                      <a:pt x="28" y="85"/>
                    </a:lnTo>
                    <a:lnTo>
                      <a:pt x="85" y="57"/>
                    </a:lnTo>
                    <a:lnTo>
                      <a:pt x="170" y="114"/>
                    </a:lnTo>
                    <a:lnTo>
                      <a:pt x="283" y="142"/>
                    </a:lnTo>
                    <a:lnTo>
                      <a:pt x="312" y="85"/>
                    </a:lnTo>
                    <a:lnTo>
                      <a:pt x="368" y="0"/>
                    </a:lnTo>
                    <a:lnTo>
                      <a:pt x="425" y="28"/>
                    </a:lnTo>
                    <a:lnTo>
                      <a:pt x="624" y="17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7" name="Freeform 303">
                <a:extLst>
                  <a:ext uri="{FF2B5EF4-FFF2-40B4-BE49-F238E27FC236}">
                    <a16:creationId xmlns:a16="http://schemas.microsoft.com/office/drawing/2014/main" id="{B418A151-8B9C-48C9-9D2C-C6EB30623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594"/>
                <a:ext cx="340" cy="397"/>
              </a:xfrm>
              <a:custGeom>
                <a:avLst/>
                <a:gdLst>
                  <a:gd name="T0" fmla="*/ 312 w 340"/>
                  <a:gd name="T1" fmla="*/ 0 h 397"/>
                  <a:gd name="T2" fmla="*/ 227 w 340"/>
                  <a:gd name="T3" fmla="*/ 28 h 397"/>
                  <a:gd name="T4" fmla="*/ 142 w 340"/>
                  <a:gd name="T5" fmla="*/ 28 h 397"/>
                  <a:gd name="T6" fmla="*/ 0 w 340"/>
                  <a:gd name="T7" fmla="*/ 57 h 397"/>
                  <a:gd name="T8" fmla="*/ 0 w 340"/>
                  <a:gd name="T9" fmla="*/ 113 h 397"/>
                  <a:gd name="T10" fmla="*/ 113 w 340"/>
                  <a:gd name="T11" fmla="*/ 198 h 397"/>
                  <a:gd name="T12" fmla="*/ 142 w 340"/>
                  <a:gd name="T13" fmla="*/ 283 h 397"/>
                  <a:gd name="T14" fmla="*/ 85 w 340"/>
                  <a:gd name="T15" fmla="*/ 368 h 397"/>
                  <a:gd name="T16" fmla="*/ 142 w 340"/>
                  <a:gd name="T17" fmla="*/ 397 h 397"/>
                  <a:gd name="T18" fmla="*/ 170 w 340"/>
                  <a:gd name="T19" fmla="*/ 340 h 397"/>
                  <a:gd name="T20" fmla="*/ 227 w 340"/>
                  <a:gd name="T21" fmla="*/ 283 h 397"/>
                  <a:gd name="T22" fmla="*/ 227 w 340"/>
                  <a:gd name="T23" fmla="*/ 340 h 397"/>
                  <a:gd name="T24" fmla="*/ 255 w 340"/>
                  <a:gd name="T25" fmla="*/ 312 h 397"/>
                  <a:gd name="T26" fmla="*/ 340 w 340"/>
                  <a:gd name="T27" fmla="*/ 312 h 397"/>
                  <a:gd name="T28" fmla="*/ 340 w 340"/>
                  <a:gd name="T29" fmla="*/ 283 h 397"/>
                  <a:gd name="T30" fmla="*/ 283 w 340"/>
                  <a:gd name="T31" fmla="*/ 255 h 397"/>
                  <a:gd name="T32" fmla="*/ 255 w 340"/>
                  <a:gd name="T33" fmla="*/ 255 h 397"/>
                  <a:gd name="T34" fmla="*/ 255 w 340"/>
                  <a:gd name="T35" fmla="*/ 142 h 397"/>
                  <a:gd name="T36" fmla="*/ 312 w 340"/>
                  <a:gd name="T37" fmla="*/ 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0" h="397">
                    <a:moveTo>
                      <a:pt x="312" y="0"/>
                    </a:moveTo>
                    <a:lnTo>
                      <a:pt x="227" y="28"/>
                    </a:lnTo>
                    <a:lnTo>
                      <a:pt x="142" y="28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113" y="198"/>
                    </a:lnTo>
                    <a:lnTo>
                      <a:pt x="142" y="283"/>
                    </a:lnTo>
                    <a:lnTo>
                      <a:pt x="85" y="368"/>
                    </a:lnTo>
                    <a:lnTo>
                      <a:pt x="142" y="397"/>
                    </a:lnTo>
                    <a:lnTo>
                      <a:pt x="170" y="340"/>
                    </a:lnTo>
                    <a:lnTo>
                      <a:pt x="227" y="283"/>
                    </a:lnTo>
                    <a:lnTo>
                      <a:pt x="227" y="340"/>
                    </a:lnTo>
                    <a:lnTo>
                      <a:pt x="255" y="312"/>
                    </a:lnTo>
                    <a:lnTo>
                      <a:pt x="340" y="312"/>
                    </a:lnTo>
                    <a:lnTo>
                      <a:pt x="340" y="283"/>
                    </a:lnTo>
                    <a:lnTo>
                      <a:pt x="283" y="255"/>
                    </a:lnTo>
                    <a:lnTo>
                      <a:pt x="255" y="255"/>
                    </a:lnTo>
                    <a:lnTo>
                      <a:pt x="255" y="142"/>
                    </a:lnTo>
                    <a:lnTo>
                      <a:pt x="312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8" name="Freeform 304">
                <a:extLst>
                  <a:ext uri="{FF2B5EF4-FFF2-40B4-BE49-F238E27FC236}">
                    <a16:creationId xmlns:a16="http://schemas.microsoft.com/office/drawing/2014/main" id="{23CC3D9D-91F5-4AF8-913C-A18D9AABB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651"/>
                <a:ext cx="1134" cy="1105"/>
              </a:xfrm>
              <a:custGeom>
                <a:avLst/>
                <a:gdLst>
                  <a:gd name="T0" fmla="*/ 624 w 1134"/>
                  <a:gd name="T1" fmla="*/ 56 h 1105"/>
                  <a:gd name="T2" fmla="*/ 766 w 1134"/>
                  <a:gd name="T3" fmla="*/ 226 h 1105"/>
                  <a:gd name="T4" fmla="*/ 766 w 1134"/>
                  <a:gd name="T5" fmla="*/ 340 h 1105"/>
                  <a:gd name="T6" fmla="*/ 851 w 1134"/>
                  <a:gd name="T7" fmla="*/ 226 h 1105"/>
                  <a:gd name="T8" fmla="*/ 879 w 1134"/>
                  <a:gd name="T9" fmla="*/ 255 h 1105"/>
                  <a:gd name="T10" fmla="*/ 964 w 1134"/>
                  <a:gd name="T11" fmla="*/ 226 h 1105"/>
                  <a:gd name="T12" fmla="*/ 1021 w 1134"/>
                  <a:gd name="T13" fmla="*/ 226 h 1105"/>
                  <a:gd name="T14" fmla="*/ 1134 w 1134"/>
                  <a:gd name="T15" fmla="*/ 340 h 1105"/>
                  <a:gd name="T16" fmla="*/ 1077 w 1134"/>
                  <a:gd name="T17" fmla="*/ 368 h 1105"/>
                  <a:gd name="T18" fmla="*/ 1106 w 1134"/>
                  <a:gd name="T19" fmla="*/ 453 h 1105"/>
                  <a:gd name="T20" fmla="*/ 1049 w 1134"/>
                  <a:gd name="T21" fmla="*/ 538 h 1105"/>
                  <a:gd name="T22" fmla="*/ 1021 w 1134"/>
                  <a:gd name="T23" fmla="*/ 595 h 1105"/>
                  <a:gd name="T24" fmla="*/ 964 w 1134"/>
                  <a:gd name="T25" fmla="*/ 737 h 1105"/>
                  <a:gd name="T26" fmla="*/ 907 w 1134"/>
                  <a:gd name="T27" fmla="*/ 737 h 1105"/>
                  <a:gd name="T28" fmla="*/ 879 w 1134"/>
                  <a:gd name="T29" fmla="*/ 793 h 1105"/>
                  <a:gd name="T30" fmla="*/ 822 w 1134"/>
                  <a:gd name="T31" fmla="*/ 737 h 1105"/>
                  <a:gd name="T32" fmla="*/ 766 w 1134"/>
                  <a:gd name="T33" fmla="*/ 737 h 1105"/>
                  <a:gd name="T34" fmla="*/ 737 w 1134"/>
                  <a:gd name="T35" fmla="*/ 822 h 1105"/>
                  <a:gd name="T36" fmla="*/ 766 w 1134"/>
                  <a:gd name="T37" fmla="*/ 964 h 1105"/>
                  <a:gd name="T38" fmla="*/ 709 w 1134"/>
                  <a:gd name="T39" fmla="*/ 1020 h 1105"/>
                  <a:gd name="T40" fmla="*/ 596 w 1134"/>
                  <a:gd name="T41" fmla="*/ 1020 h 1105"/>
                  <a:gd name="T42" fmla="*/ 567 w 1134"/>
                  <a:gd name="T43" fmla="*/ 1077 h 1105"/>
                  <a:gd name="T44" fmla="*/ 539 w 1134"/>
                  <a:gd name="T45" fmla="*/ 992 h 1105"/>
                  <a:gd name="T46" fmla="*/ 482 w 1134"/>
                  <a:gd name="T47" fmla="*/ 878 h 1105"/>
                  <a:gd name="T48" fmla="*/ 369 w 1134"/>
                  <a:gd name="T49" fmla="*/ 793 h 1105"/>
                  <a:gd name="T50" fmla="*/ 312 w 1134"/>
                  <a:gd name="T51" fmla="*/ 935 h 1105"/>
                  <a:gd name="T52" fmla="*/ 227 w 1134"/>
                  <a:gd name="T53" fmla="*/ 907 h 1105"/>
                  <a:gd name="T54" fmla="*/ 199 w 1134"/>
                  <a:gd name="T55" fmla="*/ 964 h 1105"/>
                  <a:gd name="T56" fmla="*/ 142 w 1134"/>
                  <a:gd name="T57" fmla="*/ 907 h 1105"/>
                  <a:gd name="T58" fmla="*/ 57 w 1134"/>
                  <a:gd name="T59" fmla="*/ 935 h 1105"/>
                  <a:gd name="T60" fmla="*/ 29 w 1134"/>
                  <a:gd name="T61" fmla="*/ 878 h 1105"/>
                  <a:gd name="T62" fmla="*/ 0 w 1134"/>
                  <a:gd name="T63" fmla="*/ 765 h 1105"/>
                  <a:gd name="T64" fmla="*/ 85 w 1134"/>
                  <a:gd name="T65" fmla="*/ 510 h 1105"/>
                  <a:gd name="T66" fmla="*/ 199 w 1134"/>
                  <a:gd name="T67" fmla="*/ 482 h 1105"/>
                  <a:gd name="T68" fmla="*/ 142 w 1134"/>
                  <a:gd name="T69" fmla="*/ 368 h 1105"/>
                  <a:gd name="T70" fmla="*/ 114 w 1134"/>
                  <a:gd name="T71" fmla="*/ 340 h 1105"/>
                  <a:gd name="T72" fmla="*/ 170 w 1134"/>
                  <a:gd name="T73" fmla="*/ 255 h 1105"/>
                  <a:gd name="T74" fmla="*/ 312 w 1134"/>
                  <a:gd name="T75" fmla="*/ 255 h 1105"/>
                  <a:gd name="T76" fmla="*/ 510 w 1134"/>
                  <a:gd name="T77" fmla="*/ 56 h 1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34" h="1105">
                    <a:moveTo>
                      <a:pt x="624" y="0"/>
                    </a:moveTo>
                    <a:lnTo>
                      <a:pt x="624" y="56"/>
                    </a:lnTo>
                    <a:lnTo>
                      <a:pt x="737" y="141"/>
                    </a:lnTo>
                    <a:lnTo>
                      <a:pt x="766" y="226"/>
                    </a:lnTo>
                    <a:lnTo>
                      <a:pt x="709" y="311"/>
                    </a:lnTo>
                    <a:lnTo>
                      <a:pt x="766" y="340"/>
                    </a:lnTo>
                    <a:lnTo>
                      <a:pt x="794" y="283"/>
                    </a:lnTo>
                    <a:lnTo>
                      <a:pt x="851" y="226"/>
                    </a:lnTo>
                    <a:lnTo>
                      <a:pt x="851" y="283"/>
                    </a:lnTo>
                    <a:lnTo>
                      <a:pt x="879" y="255"/>
                    </a:lnTo>
                    <a:lnTo>
                      <a:pt x="964" y="255"/>
                    </a:lnTo>
                    <a:lnTo>
                      <a:pt x="964" y="226"/>
                    </a:lnTo>
                    <a:lnTo>
                      <a:pt x="992" y="255"/>
                    </a:lnTo>
                    <a:lnTo>
                      <a:pt x="1021" y="226"/>
                    </a:lnTo>
                    <a:lnTo>
                      <a:pt x="1077" y="340"/>
                    </a:lnTo>
                    <a:lnTo>
                      <a:pt x="1134" y="340"/>
                    </a:lnTo>
                    <a:lnTo>
                      <a:pt x="1134" y="368"/>
                    </a:lnTo>
                    <a:lnTo>
                      <a:pt x="1077" y="368"/>
                    </a:lnTo>
                    <a:lnTo>
                      <a:pt x="1077" y="397"/>
                    </a:lnTo>
                    <a:lnTo>
                      <a:pt x="1106" y="453"/>
                    </a:lnTo>
                    <a:lnTo>
                      <a:pt x="1021" y="510"/>
                    </a:lnTo>
                    <a:lnTo>
                      <a:pt x="1049" y="538"/>
                    </a:lnTo>
                    <a:lnTo>
                      <a:pt x="1106" y="538"/>
                    </a:lnTo>
                    <a:lnTo>
                      <a:pt x="1021" y="595"/>
                    </a:lnTo>
                    <a:lnTo>
                      <a:pt x="964" y="623"/>
                    </a:lnTo>
                    <a:lnTo>
                      <a:pt x="964" y="737"/>
                    </a:lnTo>
                    <a:lnTo>
                      <a:pt x="907" y="708"/>
                    </a:lnTo>
                    <a:lnTo>
                      <a:pt x="907" y="737"/>
                    </a:lnTo>
                    <a:lnTo>
                      <a:pt x="936" y="765"/>
                    </a:lnTo>
                    <a:lnTo>
                      <a:pt x="879" y="793"/>
                    </a:lnTo>
                    <a:lnTo>
                      <a:pt x="822" y="793"/>
                    </a:lnTo>
                    <a:lnTo>
                      <a:pt x="822" y="737"/>
                    </a:lnTo>
                    <a:lnTo>
                      <a:pt x="794" y="708"/>
                    </a:lnTo>
                    <a:lnTo>
                      <a:pt x="766" y="737"/>
                    </a:lnTo>
                    <a:lnTo>
                      <a:pt x="766" y="793"/>
                    </a:lnTo>
                    <a:lnTo>
                      <a:pt x="737" y="822"/>
                    </a:lnTo>
                    <a:lnTo>
                      <a:pt x="737" y="935"/>
                    </a:lnTo>
                    <a:lnTo>
                      <a:pt x="766" y="964"/>
                    </a:lnTo>
                    <a:lnTo>
                      <a:pt x="766" y="1020"/>
                    </a:lnTo>
                    <a:lnTo>
                      <a:pt x="709" y="1020"/>
                    </a:lnTo>
                    <a:lnTo>
                      <a:pt x="709" y="1105"/>
                    </a:lnTo>
                    <a:lnTo>
                      <a:pt x="596" y="1020"/>
                    </a:lnTo>
                    <a:lnTo>
                      <a:pt x="596" y="1077"/>
                    </a:lnTo>
                    <a:lnTo>
                      <a:pt x="567" y="1077"/>
                    </a:lnTo>
                    <a:lnTo>
                      <a:pt x="567" y="1020"/>
                    </a:lnTo>
                    <a:lnTo>
                      <a:pt x="539" y="992"/>
                    </a:lnTo>
                    <a:lnTo>
                      <a:pt x="539" y="964"/>
                    </a:lnTo>
                    <a:lnTo>
                      <a:pt x="482" y="878"/>
                    </a:lnTo>
                    <a:lnTo>
                      <a:pt x="454" y="878"/>
                    </a:lnTo>
                    <a:lnTo>
                      <a:pt x="369" y="793"/>
                    </a:lnTo>
                    <a:lnTo>
                      <a:pt x="312" y="907"/>
                    </a:lnTo>
                    <a:lnTo>
                      <a:pt x="312" y="935"/>
                    </a:lnTo>
                    <a:lnTo>
                      <a:pt x="255" y="992"/>
                    </a:lnTo>
                    <a:lnTo>
                      <a:pt x="227" y="907"/>
                    </a:lnTo>
                    <a:lnTo>
                      <a:pt x="199" y="907"/>
                    </a:lnTo>
                    <a:lnTo>
                      <a:pt x="199" y="964"/>
                    </a:lnTo>
                    <a:lnTo>
                      <a:pt x="170" y="964"/>
                    </a:lnTo>
                    <a:lnTo>
                      <a:pt x="142" y="907"/>
                    </a:lnTo>
                    <a:lnTo>
                      <a:pt x="114" y="935"/>
                    </a:lnTo>
                    <a:lnTo>
                      <a:pt x="57" y="935"/>
                    </a:lnTo>
                    <a:lnTo>
                      <a:pt x="57" y="907"/>
                    </a:lnTo>
                    <a:lnTo>
                      <a:pt x="29" y="878"/>
                    </a:lnTo>
                    <a:lnTo>
                      <a:pt x="57" y="793"/>
                    </a:lnTo>
                    <a:lnTo>
                      <a:pt x="0" y="765"/>
                    </a:lnTo>
                    <a:lnTo>
                      <a:pt x="0" y="623"/>
                    </a:lnTo>
                    <a:lnTo>
                      <a:pt x="85" y="510"/>
                    </a:lnTo>
                    <a:lnTo>
                      <a:pt x="170" y="510"/>
                    </a:lnTo>
                    <a:lnTo>
                      <a:pt x="199" y="482"/>
                    </a:lnTo>
                    <a:lnTo>
                      <a:pt x="170" y="453"/>
                    </a:lnTo>
                    <a:lnTo>
                      <a:pt x="142" y="368"/>
                    </a:lnTo>
                    <a:lnTo>
                      <a:pt x="114" y="368"/>
                    </a:lnTo>
                    <a:lnTo>
                      <a:pt x="114" y="340"/>
                    </a:lnTo>
                    <a:lnTo>
                      <a:pt x="170" y="340"/>
                    </a:lnTo>
                    <a:lnTo>
                      <a:pt x="170" y="255"/>
                    </a:lnTo>
                    <a:lnTo>
                      <a:pt x="227" y="198"/>
                    </a:lnTo>
                    <a:lnTo>
                      <a:pt x="312" y="255"/>
                    </a:lnTo>
                    <a:lnTo>
                      <a:pt x="482" y="141"/>
                    </a:lnTo>
                    <a:lnTo>
                      <a:pt x="510" y="56"/>
                    </a:lnTo>
                    <a:lnTo>
                      <a:pt x="624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9" name="Freeform 305">
                <a:extLst>
                  <a:ext uri="{FF2B5EF4-FFF2-40B4-BE49-F238E27FC236}">
                    <a16:creationId xmlns:a16="http://schemas.microsoft.com/office/drawing/2014/main" id="{8A2C7DDE-FCF2-458A-A992-D36EB45D6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1821"/>
                <a:ext cx="624" cy="453"/>
              </a:xfrm>
              <a:custGeom>
                <a:avLst/>
                <a:gdLst>
                  <a:gd name="T0" fmla="*/ 624 w 624"/>
                  <a:gd name="T1" fmla="*/ 28 h 453"/>
                  <a:gd name="T2" fmla="*/ 567 w 624"/>
                  <a:gd name="T3" fmla="*/ 0 h 453"/>
                  <a:gd name="T4" fmla="*/ 426 w 624"/>
                  <a:gd name="T5" fmla="*/ 56 h 453"/>
                  <a:gd name="T6" fmla="*/ 341 w 624"/>
                  <a:gd name="T7" fmla="*/ 141 h 453"/>
                  <a:gd name="T8" fmla="*/ 199 w 624"/>
                  <a:gd name="T9" fmla="*/ 113 h 453"/>
                  <a:gd name="T10" fmla="*/ 85 w 624"/>
                  <a:gd name="T11" fmla="*/ 141 h 453"/>
                  <a:gd name="T12" fmla="*/ 0 w 624"/>
                  <a:gd name="T13" fmla="*/ 198 h 453"/>
                  <a:gd name="T14" fmla="*/ 85 w 624"/>
                  <a:gd name="T15" fmla="*/ 255 h 453"/>
                  <a:gd name="T16" fmla="*/ 170 w 624"/>
                  <a:gd name="T17" fmla="*/ 283 h 453"/>
                  <a:gd name="T18" fmla="*/ 227 w 624"/>
                  <a:gd name="T19" fmla="*/ 227 h 453"/>
                  <a:gd name="T20" fmla="*/ 312 w 624"/>
                  <a:gd name="T21" fmla="*/ 227 h 453"/>
                  <a:gd name="T22" fmla="*/ 312 w 624"/>
                  <a:gd name="T23" fmla="*/ 283 h 453"/>
                  <a:gd name="T24" fmla="*/ 369 w 624"/>
                  <a:gd name="T25" fmla="*/ 283 h 453"/>
                  <a:gd name="T26" fmla="*/ 312 w 624"/>
                  <a:gd name="T27" fmla="*/ 368 h 453"/>
                  <a:gd name="T28" fmla="*/ 341 w 624"/>
                  <a:gd name="T29" fmla="*/ 397 h 453"/>
                  <a:gd name="T30" fmla="*/ 397 w 624"/>
                  <a:gd name="T31" fmla="*/ 340 h 453"/>
                  <a:gd name="T32" fmla="*/ 397 w 624"/>
                  <a:gd name="T33" fmla="*/ 453 h 453"/>
                  <a:gd name="T34" fmla="*/ 482 w 624"/>
                  <a:gd name="T35" fmla="*/ 340 h 453"/>
                  <a:gd name="T36" fmla="*/ 567 w 624"/>
                  <a:gd name="T37" fmla="*/ 340 h 453"/>
                  <a:gd name="T38" fmla="*/ 596 w 624"/>
                  <a:gd name="T39" fmla="*/ 312 h 453"/>
                  <a:gd name="T40" fmla="*/ 567 w 624"/>
                  <a:gd name="T41" fmla="*/ 283 h 453"/>
                  <a:gd name="T42" fmla="*/ 539 w 624"/>
                  <a:gd name="T43" fmla="*/ 198 h 453"/>
                  <a:gd name="T44" fmla="*/ 511 w 624"/>
                  <a:gd name="T45" fmla="*/ 198 h 453"/>
                  <a:gd name="T46" fmla="*/ 511 w 624"/>
                  <a:gd name="T47" fmla="*/ 170 h 453"/>
                  <a:gd name="T48" fmla="*/ 567 w 624"/>
                  <a:gd name="T49" fmla="*/ 170 h 453"/>
                  <a:gd name="T50" fmla="*/ 567 w 624"/>
                  <a:gd name="T51" fmla="*/ 85 h 453"/>
                  <a:gd name="T52" fmla="*/ 624 w 624"/>
                  <a:gd name="T53" fmla="*/ 28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4" h="453">
                    <a:moveTo>
                      <a:pt x="624" y="28"/>
                    </a:moveTo>
                    <a:lnTo>
                      <a:pt x="567" y="0"/>
                    </a:lnTo>
                    <a:lnTo>
                      <a:pt x="426" y="56"/>
                    </a:lnTo>
                    <a:lnTo>
                      <a:pt x="341" y="141"/>
                    </a:lnTo>
                    <a:lnTo>
                      <a:pt x="199" y="113"/>
                    </a:lnTo>
                    <a:lnTo>
                      <a:pt x="85" y="141"/>
                    </a:lnTo>
                    <a:lnTo>
                      <a:pt x="0" y="198"/>
                    </a:lnTo>
                    <a:lnTo>
                      <a:pt x="85" y="255"/>
                    </a:lnTo>
                    <a:lnTo>
                      <a:pt x="170" y="283"/>
                    </a:lnTo>
                    <a:lnTo>
                      <a:pt x="227" y="227"/>
                    </a:lnTo>
                    <a:lnTo>
                      <a:pt x="312" y="227"/>
                    </a:lnTo>
                    <a:lnTo>
                      <a:pt x="312" y="283"/>
                    </a:lnTo>
                    <a:lnTo>
                      <a:pt x="369" y="283"/>
                    </a:lnTo>
                    <a:lnTo>
                      <a:pt x="312" y="368"/>
                    </a:lnTo>
                    <a:lnTo>
                      <a:pt x="341" y="397"/>
                    </a:lnTo>
                    <a:lnTo>
                      <a:pt x="397" y="340"/>
                    </a:lnTo>
                    <a:lnTo>
                      <a:pt x="397" y="453"/>
                    </a:lnTo>
                    <a:lnTo>
                      <a:pt x="482" y="340"/>
                    </a:lnTo>
                    <a:lnTo>
                      <a:pt x="567" y="340"/>
                    </a:lnTo>
                    <a:lnTo>
                      <a:pt x="596" y="312"/>
                    </a:lnTo>
                    <a:lnTo>
                      <a:pt x="567" y="283"/>
                    </a:lnTo>
                    <a:lnTo>
                      <a:pt x="539" y="198"/>
                    </a:lnTo>
                    <a:lnTo>
                      <a:pt x="511" y="198"/>
                    </a:lnTo>
                    <a:lnTo>
                      <a:pt x="511" y="170"/>
                    </a:lnTo>
                    <a:lnTo>
                      <a:pt x="567" y="170"/>
                    </a:lnTo>
                    <a:lnTo>
                      <a:pt x="567" y="85"/>
                    </a:lnTo>
                    <a:lnTo>
                      <a:pt x="624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0" name="Freeform 306">
                <a:extLst>
                  <a:ext uri="{FF2B5EF4-FFF2-40B4-BE49-F238E27FC236}">
                    <a16:creationId xmlns:a16="http://schemas.microsoft.com/office/drawing/2014/main" id="{C19B0F21-A720-410F-95E8-41F5BC06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" y="403"/>
                <a:ext cx="908" cy="1219"/>
              </a:xfrm>
              <a:custGeom>
                <a:avLst/>
                <a:gdLst>
                  <a:gd name="T0" fmla="*/ 539 w 908"/>
                  <a:gd name="T1" fmla="*/ 1219 h 1219"/>
                  <a:gd name="T2" fmla="*/ 624 w 908"/>
                  <a:gd name="T3" fmla="*/ 1191 h 1219"/>
                  <a:gd name="T4" fmla="*/ 681 w 908"/>
                  <a:gd name="T5" fmla="*/ 1163 h 1219"/>
                  <a:gd name="T6" fmla="*/ 709 w 908"/>
                  <a:gd name="T7" fmla="*/ 1191 h 1219"/>
                  <a:gd name="T8" fmla="*/ 709 w 908"/>
                  <a:gd name="T9" fmla="*/ 1163 h 1219"/>
                  <a:gd name="T10" fmla="*/ 766 w 908"/>
                  <a:gd name="T11" fmla="*/ 1191 h 1219"/>
                  <a:gd name="T12" fmla="*/ 908 w 908"/>
                  <a:gd name="T13" fmla="*/ 1078 h 1219"/>
                  <a:gd name="T14" fmla="*/ 823 w 908"/>
                  <a:gd name="T15" fmla="*/ 1021 h 1219"/>
                  <a:gd name="T16" fmla="*/ 794 w 908"/>
                  <a:gd name="T17" fmla="*/ 936 h 1219"/>
                  <a:gd name="T18" fmla="*/ 851 w 908"/>
                  <a:gd name="T19" fmla="*/ 879 h 1219"/>
                  <a:gd name="T20" fmla="*/ 823 w 908"/>
                  <a:gd name="T21" fmla="*/ 851 h 1219"/>
                  <a:gd name="T22" fmla="*/ 709 w 908"/>
                  <a:gd name="T23" fmla="*/ 851 h 1219"/>
                  <a:gd name="T24" fmla="*/ 567 w 908"/>
                  <a:gd name="T25" fmla="*/ 709 h 1219"/>
                  <a:gd name="T26" fmla="*/ 539 w 908"/>
                  <a:gd name="T27" fmla="*/ 624 h 1219"/>
                  <a:gd name="T28" fmla="*/ 426 w 908"/>
                  <a:gd name="T29" fmla="*/ 454 h 1219"/>
                  <a:gd name="T30" fmla="*/ 199 w 908"/>
                  <a:gd name="T31" fmla="*/ 255 h 1219"/>
                  <a:gd name="T32" fmla="*/ 142 w 908"/>
                  <a:gd name="T33" fmla="*/ 57 h 1219"/>
                  <a:gd name="T34" fmla="*/ 86 w 908"/>
                  <a:gd name="T35" fmla="*/ 0 h 1219"/>
                  <a:gd name="T36" fmla="*/ 0 w 908"/>
                  <a:gd name="T37" fmla="*/ 57 h 1219"/>
                  <a:gd name="T38" fmla="*/ 57 w 908"/>
                  <a:gd name="T39" fmla="*/ 284 h 1219"/>
                  <a:gd name="T40" fmla="*/ 171 w 908"/>
                  <a:gd name="T41" fmla="*/ 369 h 1219"/>
                  <a:gd name="T42" fmla="*/ 227 w 908"/>
                  <a:gd name="T43" fmla="*/ 454 h 1219"/>
                  <a:gd name="T44" fmla="*/ 199 w 908"/>
                  <a:gd name="T45" fmla="*/ 511 h 1219"/>
                  <a:gd name="T46" fmla="*/ 227 w 908"/>
                  <a:gd name="T47" fmla="*/ 624 h 1219"/>
                  <a:gd name="T48" fmla="*/ 227 w 908"/>
                  <a:gd name="T49" fmla="*/ 681 h 1219"/>
                  <a:gd name="T50" fmla="*/ 284 w 908"/>
                  <a:gd name="T51" fmla="*/ 766 h 1219"/>
                  <a:gd name="T52" fmla="*/ 256 w 908"/>
                  <a:gd name="T53" fmla="*/ 822 h 1219"/>
                  <a:gd name="T54" fmla="*/ 312 w 908"/>
                  <a:gd name="T55" fmla="*/ 851 h 1219"/>
                  <a:gd name="T56" fmla="*/ 397 w 908"/>
                  <a:gd name="T57" fmla="*/ 1049 h 1219"/>
                  <a:gd name="T58" fmla="*/ 482 w 908"/>
                  <a:gd name="T59" fmla="*/ 1134 h 1219"/>
                  <a:gd name="T60" fmla="*/ 511 w 908"/>
                  <a:gd name="T61" fmla="*/ 1191 h 1219"/>
                  <a:gd name="T62" fmla="*/ 539 w 908"/>
                  <a:gd name="T63" fmla="*/ 1219 h 1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8" h="1219">
                    <a:moveTo>
                      <a:pt x="539" y="1219"/>
                    </a:moveTo>
                    <a:lnTo>
                      <a:pt x="624" y="1191"/>
                    </a:lnTo>
                    <a:lnTo>
                      <a:pt x="681" y="1163"/>
                    </a:lnTo>
                    <a:lnTo>
                      <a:pt x="709" y="1191"/>
                    </a:lnTo>
                    <a:lnTo>
                      <a:pt x="709" y="1163"/>
                    </a:lnTo>
                    <a:lnTo>
                      <a:pt x="766" y="1191"/>
                    </a:lnTo>
                    <a:lnTo>
                      <a:pt x="908" y="1078"/>
                    </a:lnTo>
                    <a:lnTo>
                      <a:pt x="823" y="1021"/>
                    </a:lnTo>
                    <a:lnTo>
                      <a:pt x="794" y="936"/>
                    </a:lnTo>
                    <a:lnTo>
                      <a:pt x="851" y="879"/>
                    </a:lnTo>
                    <a:lnTo>
                      <a:pt x="823" y="851"/>
                    </a:lnTo>
                    <a:lnTo>
                      <a:pt x="709" y="851"/>
                    </a:lnTo>
                    <a:lnTo>
                      <a:pt x="567" y="709"/>
                    </a:lnTo>
                    <a:lnTo>
                      <a:pt x="539" y="624"/>
                    </a:lnTo>
                    <a:lnTo>
                      <a:pt x="426" y="454"/>
                    </a:lnTo>
                    <a:lnTo>
                      <a:pt x="199" y="255"/>
                    </a:lnTo>
                    <a:lnTo>
                      <a:pt x="142" y="57"/>
                    </a:lnTo>
                    <a:lnTo>
                      <a:pt x="86" y="0"/>
                    </a:lnTo>
                    <a:lnTo>
                      <a:pt x="0" y="57"/>
                    </a:lnTo>
                    <a:lnTo>
                      <a:pt x="57" y="284"/>
                    </a:lnTo>
                    <a:lnTo>
                      <a:pt x="171" y="369"/>
                    </a:lnTo>
                    <a:lnTo>
                      <a:pt x="227" y="454"/>
                    </a:lnTo>
                    <a:lnTo>
                      <a:pt x="199" y="511"/>
                    </a:lnTo>
                    <a:lnTo>
                      <a:pt x="227" y="624"/>
                    </a:lnTo>
                    <a:lnTo>
                      <a:pt x="227" y="681"/>
                    </a:lnTo>
                    <a:lnTo>
                      <a:pt x="284" y="766"/>
                    </a:lnTo>
                    <a:lnTo>
                      <a:pt x="256" y="822"/>
                    </a:lnTo>
                    <a:lnTo>
                      <a:pt x="312" y="851"/>
                    </a:lnTo>
                    <a:lnTo>
                      <a:pt x="397" y="1049"/>
                    </a:lnTo>
                    <a:lnTo>
                      <a:pt x="482" y="1134"/>
                    </a:lnTo>
                    <a:lnTo>
                      <a:pt x="511" y="1191"/>
                    </a:lnTo>
                    <a:lnTo>
                      <a:pt x="539" y="121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1" name="Freeform 307">
                <a:extLst>
                  <a:ext uri="{FF2B5EF4-FFF2-40B4-BE49-F238E27FC236}">
                    <a16:creationId xmlns:a16="http://schemas.microsoft.com/office/drawing/2014/main" id="{434BD470-4D4A-4B1A-804C-778BBB0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566"/>
                <a:ext cx="369" cy="567"/>
              </a:xfrm>
              <a:custGeom>
                <a:avLst/>
                <a:gdLst>
                  <a:gd name="T0" fmla="*/ 227 w 369"/>
                  <a:gd name="T1" fmla="*/ 28 h 567"/>
                  <a:gd name="T2" fmla="*/ 170 w 369"/>
                  <a:gd name="T3" fmla="*/ 0 h 567"/>
                  <a:gd name="T4" fmla="*/ 170 w 369"/>
                  <a:gd name="T5" fmla="*/ 28 h 567"/>
                  <a:gd name="T6" fmla="*/ 142 w 369"/>
                  <a:gd name="T7" fmla="*/ 0 h 567"/>
                  <a:gd name="T8" fmla="*/ 85 w 369"/>
                  <a:gd name="T9" fmla="*/ 28 h 567"/>
                  <a:gd name="T10" fmla="*/ 0 w 369"/>
                  <a:gd name="T11" fmla="*/ 56 h 567"/>
                  <a:gd name="T12" fmla="*/ 85 w 369"/>
                  <a:gd name="T13" fmla="*/ 226 h 567"/>
                  <a:gd name="T14" fmla="*/ 114 w 369"/>
                  <a:gd name="T15" fmla="*/ 340 h 567"/>
                  <a:gd name="T16" fmla="*/ 57 w 369"/>
                  <a:gd name="T17" fmla="*/ 453 h 567"/>
                  <a:gd name="T18" fmla="*/ 57 w 369"/>
                  <a:gd name="T19" fmla="*/ 538 h 567"/>
                  <a:gd name="T20" fmla="*/ 85 w 369"/>
                  <a:gd name="T21" fmla="*/ 567 h 567"/>
                  <a:gd name="T22" fmla="*/ 170 w 369"/>
                  <a:gd name="T23" fmla="*/ 510 h 567"/>
                  <a:gd name="T24" fmla="*/ 199 w 369"/>
                  <a:gd name="T25" fmla="*/ 453 h 567"/>
                  <a:gd name="T26" fmla="*/ 227 w 369"/>
                  <a:gd name="T27" fmla="*/ 425 h 567"/>
                  <a:gd name="T28" fmla="*/ 284 w 369"/>
                  <a:gd name="T29" fmla="*/ 510 h 567"/>
                  <a:gd name="T30" fmla="*/ 369 w 369"/>
                  <a:gd name="T31" fmla="*/ 510 h 567"/>
                  <a:gd name="T32" fmla="*/ 369 w 369"/>
                  <a:gd name="T33" fmla="*/ 425 h 567"/>
                  <a:gd name="T34" fmla="*/ 284 w 369"/>
                  <a:gd name="T35" fmla="*/ 425 h 567"/>
                  <a:gd name="T36" fmla="*/ 284 w 369"/>
                  <a:gd name="T37" fmla="*/ 396 h 567"/>
                  <a:gd name="T38" fmla="*/ 340 w 369"/>
                  <a:gd name="T39" fmla="*/ 368 h 567"/>
                  <a:gd name="T40" fmla="*/ 312 w 369"/>
                  <a:gd name="T41" fmla="*/ 311 h 567"/>
                  <a:gd name="T42" fmla="*/ 312 w 369"/>
                  <a:gd name="T43" fmla="*/ 226 h 567"/>
                  <a:gd name="T44" fmla="*/ 284 w 369"/>
                  <a:gd name="T45" fmla="*/ 198 h 567"/>
                  <a:gd name="T46" fmla="*/ 284 w 369"/>
                  <a:gd name="T47" fmla="*/ 141 h 567"/>
                  <a:gd name="T48" fmla="*/ 255 w 369"/>
                  <a:gd name="T49" fmla="*/ 113 h 567"/>
                  <a:gd name="T50" fmla="*/ 199 w 369"/>
                  <a:gd name="T51" fmla="*/ 113 h 567"/>
                  <a:gd name="T52" fmla="*/ 227 w 369"/>
                  <a:gd name="T53" fmla="*/ 28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9" h="567">
                    <a:moveTo>
                      <a:pt x="227" y="28"/>
                    </a:moveTo>
                    <a:lnTo>
                      <a:pt x="170" y="0"/>
                    </a:lnTo>
                    <a:lnTo>
                      <a:pt x="170" y="28"/>
                    </a:lnTo>
                    <a:lnTo>
                      <a:pt x="142" y="0"/>
                    </a:lnTo>
                    <a:lnTo>
                      <a:pt x="85" y="28"/>
                    </a:lnTo>
                    <a:lnTo>
                      <a:pt x="0" y="56"/>
                    </a:lnTo>
                    <a:lnTo>
                      <a:pt x="85" y="226"/>
                    </a:lnTo>
                    <a:lnTo>
                      <a:pt x="114" y="340"/>
                    </a:lnTo>
                    <a:lnTo>
                      <a:pt x="57" y="453"/>
                    </a:lnTo>
                    <a:lnTo>
                      <a:pt x="57" y="538"/>
                    </a:lnTo>
                    <a:lnTo>
                      <a:pt x="85" y="567"/>
                    </a:lnTo>
                    <a:lnTo>
                      <a:pt x="170" y="510"/>
                    </a:lnTo>
                    <a:lnTo>
                      <a:pt x="199" y="453"/>
                    </a:lnTo>
                    <a:lnTo>
                      <a:pt x="227" y="425"/>
                    </a:lnTo>
                    <a:lnTo>
                      <a:pt x="284" y="510"/>
                    </a:lnTo>
                    <a:lnTo>
                      <a:pt x="369" y="510"/>
                    </a:lnTo>
                    <a:lnTo>
                      <a:pt x="369" y="425"/>
                    </a:lnTo>
                    <a:lnTo>
                      <a:pt x="284" y="425"/>
                    </a:lnTo>
                    <a:lnTo>
                      <a:pt x="284" y="396"/>
                    </a:lnTo>
                    <a:lnTo>
                      <a:pt x="340" y="368"/>
                    </a:lnTo>
                    <a:lnTo>
                      <a:pt x="312" y="311"/>
                    </a:lnTo>
                    <a:lnTo>
                      <a:pt x="312" y="226"/>
                    </a:lnTo>
                    <a:lnTo>
                      <a:pt x="284" y="198"/>
                    </a:lnTo>
                    <a:lnTo>
                      <a:pt x="284" y="141"/>
                    </a:lnTo>
                    <a:lnTo>
                      <a:pt x="255" y="113"/>
                    </a:lnTo>
                    <a:lnTo>
                      <a:pt x="199" y="113"/>
                    </a:lnTo>
                    <a:lnTo>
                      <a:pt x="227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2" name="Freeform 308">
                <a:extLst>
                  <a:ext uri="{FF2B5EF4-FFF2-40B4-BE49-F238E27FC236}">
                    <a16:creationId xmlns:a16="http://schemas.microsoft.com/office/drawing/2014/main" id="{8A8656A4-75FA-4E1C-AD36-BBA52141B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1481"/>
                <a:ext cx="963" cy="850"/>
              </a:xfrm>
              <a:custGeom>
                <a:avLst/>
                <a:gdLst>
                  <a:gd name="T0" fmla="*/ 141 w 963"/>
                  <a:gd name="T1" fmla="*/ 595 h 850"/>
                  <a:gd name="T2" fmla="*/ 170 w 963"/>
                  <a:gd name="T3" fmla="*/ 595 h 850"/>
                  <a:gd name="T4" fmla="*/ 170 w 963"/>
                  <a:gd name="T5" fmla="*/ 510 h 850"/>
                  <a:gd name="T6" fmla="*/ 85 w 963"/>
                  <a:gd name="T7" fmla="*/ 510 h 850"/>
                  <a:gd name="T8" fmla="*/ 85 w 963"/>
                  <a:gd name="T9" fmla="*/ 481 h 850"/>
                  <a:gd name="T10" fmla="*/ 141 w 963"/>
                  <a:gd name="T11" fmla="*/ 453 h 850"/>
                  <a:gd name="T12" fmla="*/ 113 w 963"/>
                  <a:gd name="T13" fmla="*/ 396 h 850"/>
                  <a:gd name="T14" fmla="*/ 113 w 963"/>
                  <a:gd name="T15" fmla="*/ 311 h 850"/>
                  <a:gd name="T16" fmla="*/ 85 w 963"/>
                  <a:gd name="T17" fmla="*/ 283 h 850"/>
                  <a:gd name="T18" fmla="*/ 85 w 963"/>
                  <a:gd name="T19" fmla="*/ 226 h 850"/>
                  <a:gd name="T20" fmla="*/ 56 w 963"/>
                  <a:gd name="T21" fmla="*/ 198 h 850"/>
                  <a:gd name="T22" fmla="*/ 0 w 963"/>
                  <a:gd name="T23" fmla="*/ 198 h 850"/>
                  <a:gd name="T24" fmla="*/ 28 w 963"/>
                  <a:gd name="T25" fmla="*/ 113 h 850"/>
                  <a:gd name="T26" fmla="*/ 170 w 963"/>
                  <a:gd name="T27" fmla="*/ 0 h 850"/>
                  <a:gd name="T28" fmla="*/ 311 w 963"/>
                  <a:gd name="T29" fmla="*/ 56 h 850"/>
                  <a:gd name="T30" fmla="*/ 396 w 963"/>
                  <a:gd name="T31" fmla="*/ 141 h 850"/>
                  <a:gd name="T32" fmla="*/ 510 w 963"/>
                  <a:gd name="T33" fmla="*/ 141 h 850"/>
                  <a:gd name="T34" fmla="*/ 595 w 963"/>
                  <a:gd name="T35" fmla="*/ 198 h 850"/>
                  <a:gd name="T36" fmla="*/ 510 w 963"/>
                  <a:gd name="T37" fmla="*/ 255 h 850"/>
                  <a:gd name="T38" fmla="*/ 482 w 963"/>
                  <a:gd name="T39" fmla="*/ 226 h 850"/>
                  <a:gd name="T40" fmla="*/ 425 w 963"/>
                  <a:gd name="T41" fmla="*/ 311 h 850"/>
                  <a:gd name="T42" fmla="*/ 368 w 963"/>
                  <a:gd name="T43" fmla="*/ 311 h 850"/>
                  <a:gd name="T44" fmla="*/ 396 w 963"/>
                  <a:gd name="T45" fmla="*/ 396 h 850"/>
                  <a:gd name="T46" fmla="*/ 453 w 963"/>
                  <a:gd name="T47" fmla="*/ 425 h 850"/>
                  <a:gd name="T48" fmla="*/ 538 w 963"/>
                  <a:gd name="T49" fmla="*/ 425 h 850"/>
                  <a:gd name="T50" fmla="*/ 567 w 963"/>
                  <a:gd name="T51" fmla="*/ 481 h 850"/>
                  <a:gd name="T52" fmla="*/ 623 w 963"/>
                  <a:gd name="T53" fmla="*/ 453 h 850"/>
                  <a:gd name="T54" fmla="*/ 680 w 963"/>
                  <a:gd name="T55" fmla="*/ 510 h 850"/>
                  <a:gd name="T56" fmla="*/ 737 w 963"/>
                  <a:gd name="T57" fmla="*/ 510 h 850"/>
                  <a:gd name="T58" fmla="*/ 737 w 963"/>
                  <a:gd name="T59" fmla="*/ 481 h 850"/>
                  <a:gd name="T60" fmla="*/ 963 w 963"/>
                  <a:gd name="T61" fmla="*/ 510 h 850"/>
                  <a:gd name="T62" fmla="*/ 963 w 963"/>
                  <a:gd name="T63" fmla="*/ 595 h 850"/>
                  <a:gd name="T64" fmla="*/ 907 w 963"/>
                  <a:gd name="T65" fmla="*/ 652 h 850"/>
                  <a:gd name="T66" fmla="*/ 850 w 963"/>
                  <a:gd name="T67" fmla="*/ 623 h 850"/>
                  <a:gd name="T68" fmla="*/ 793 w 963"/>
                  <a:gd name="T69" fmla="*/ 623 h 850"/>
                  <a:gd name="T70" fmla="*/ 680 w 963"/>
                  <a:gd name="T71" fmla="*/ 595 h 850"/>
                  <a:gd name="T72" fmla="*/ 567 w 963"/>
                  <a:gd name="T73" fmla="*/ 737 h 850"/>
                  <a:gd name="T74" fmla="*/ 567 w 963"/>
                  <a:gd name="T75" fmla="*/ 793 h 850"/>
                  <a:gd name="T76" fmla="*/ 510 w 963"/>
                  <a:gd name="T77" fmla="*/ 850 h 850"/>
                  <a:gd name="T78" fmla="*/ 453 w 963"/>
                  <a:gd name="T79" fmla="*/ 822 h 850"/>
                  <a:gd name="T80" fmla="*/ 396 w 963"/>
                  <a:gd name="T81" fmla="*/ 822 h 850"/>
                  <a:gd name="T82" fmla="*/ 340 w 963"/>
                  <a:gd name="T83" fmla="*/ 765 h 850"/>
                  <a:gd name="T84" fmla="*/ 311 w 963"/>
                  <a:gd name="T85" fmla="*/ 822 h 850"/>
                  <a:gd name="T86" fmla="*/ 255 w 963"/>
                  <a:gd name="T87" fmla="*/ 822 h 850"/>
                  <a:gd name="T88" fmla="*/ 255 w 963"/>
                  <a:gd name="T89" fmla="*/ 793 h 850"/>
                  <a:gd name="T90" fmla="*/ 198 w 963"/>
                  <a:gd name="T91" fmla="*/ 765 h 850"/>
                  <a:gd name="T92" fmla="*/ 141 w 963"/>
                  <a:gd name="T93" fmla="*/ 708 h 850"/>
                  <a:gd name="T94" fmla="*/ 141 w 963"/>
                  <a:gd name="T95" fmla="*/ 652 h 850"/>
                  <a:gd name="T96" fmla="*/ 141 w 963"/>
                  <a:gd name="T97" fmla="*/ 595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63" h="850">
                    <a:moveTo>
                      <a:pt x="141" y="595"/>
                    </a:moveTo>
                    <a:lnTo>
                      <a:pt x="170" y="595"/>
                    </a:lnTo>
                    <a:lnTo>
                      <a:pt x="170" y="510"/>
                    </a:lnTo>
                    <a:lnTo>
                      <a:pt x="85" y="510"/>
                    </a:lnTo>
                    <a:lnTo>
                      <a:pt x="85" y="481"/>
                    </a:lnTo>
                    <a:lnTo>
                      <a:pt x="141" y="453"/>
                    </a:lnTo>
                    <a:lnTo>
                      <a:pt x="113" y="396"/>
                    </a:lnTo>
                    <a:lnTo>
                      <a:pt x="113" y="311"/>
                    </a:lnTo>
                    <a:lnTo>
                      <a:pt x="85" y="283"/>
                    </a:lnTo>
                    <a:lnTo>
                      <a:pt x="85" y="226"/>
                    </a:lnTo>
                    <a:lnTo>
                      <a:pt x="56" y="198"/>
                    </a:lnTo>
                    <a:lnTo>
                      <a:pt x="0" y="198"/>
                    </a:lnTo>
                    <a:lnTo>
                      <a:pt x="28" y="113"/>
                    </a:lnTo>
                    <a:lnTo>
                      <a:pt x="170" y="0"/>
                    </a:lnTo>
                    <a:lnTo>
                      <a:pt x="311" y="56"/>
                    </a:lnTo>
                    <a:lnTo>
                      <a:pt x="396" y="141"/>
                    </a:lnTo>
                    <a:lnTo>
                      <a:pt x="510" y="141"/>
                    </a:lnTo>
                    <a:lnTo>
                      <a:pt x="595" y="198"/>
                    </a:lnTo>
                    <a:lnTo>
                      <a:pt x="510" y="255"/>
                    </a:lnTo>
                    <a:lnTo>
                      <a:pt x="482" y="226"/>
                    </a:lnTo>
                    <a:lnTo>
                      <a:pt x="425" y="311"/>
                    </a:lnTo>
                    <a:lnTo>
                      <a:pt x="368" y="311"/>
                    </a:lnTo>
                    <a:lnTo>
                      <a:pt x="396" y="396"/>
                    </a:lnTo>
                    <a:lnTo>
                      <a:pt x="453" y="425"/>
                    </a:lnTo>
                    <a:lnTo>
                      <a:pt x="538" y="425"/>
                    </a:lnTo>
                    <a:lnTo>
                      <a:pt x="567" y="481"/>
                    </a:lnTo>
                    <a:lnTo>
                      <a:pt x="623" y="453"/>
                    </a:lnTo>
                    <a:lnTo>
                      <a:pt x="680" y="510"/>
                    </a:lnTo>
                    <a:lnTo>
                      <a:pt x="737" y="510"/>
                    </a:lnTo>
                    <a:lnTo>
                      <a:pt x="737" y="481"/>
                    </a:lnTo>
                    <a:lnTo>
                      <a:pt x="963" y="510"/>
                    </a:lnTo>
                    <a:lnTo>
                      <a:pt x="963" y="595"/>
                    </a:lnTo>
                    <a:lnTo>
                      <a:pt x="907" y="652"/>
                    </a:lnTo>
                    <a:lnTo>
                      <a:pt x="850" y="623"/>
                    </a:lnTo>
                    <a:lnTo>
                      <a:pt x="793" y="623"/>
                    </a:lnTo>
                    <a:lnTo>
                      <a:pt x="680" y="595"/>
                    </a:lnTo>
                    <a:lnTo>
                      <a:pt x="567" y="737"/>
                    </a:lnTo>
                    <a:lnTo>
                      <a:pt x="567" y="793"/>
                    </a:lnTo>
                    <a:lnTo>
                      <a:pt x="510" y="850"/>
                    </a:lnTo>
                    <a:lnTo>
                      <a:pt x="453" y="822"/>
                    </a:lnTo>
                    <a:lnTo>
                      <a:pt x="396" y="822"/>
                    </a:lnTo>
                    <a:lnTo>
                      <a:pt x="340" y="765"/>
                    </a:lnTo>
                    <a:lnTo>
                      <a:pt x="311" y="822"/>
                    </a:lnTo>
                    <a:lnTo>
                      <a:pt x="255" y="822"/>
                    </a:lnTo>
                    <a:lnTo>
                      <a:pt x="255" y="793"/>
                    </a:lnTo>
                    <a:lnTo>
                      <a:pt x="198" y="765"/>
                    </a:lnTo>
                    <a:lnTo>
                      <a:pt x="141" y="708"/>
                    </a:lnTo>
                    <a:lnTo>
                      <a:pt x="141" y="652"/>
                    </a:lnTo>
                    <a:lnTo>
                      <a:pt x="141" y="595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3" name="Freeform 309">
                <a:extLst>
                  <a:ext uri="{FF2B5EF4-FFF2-40B4-BE49-F238E27FC236}">
                    <a16:creationId xmlns:a16="http://schemas.microsoft.com/office/drawing/2014/main" id="{E3C4DEA9-75C0-44C4-9F8D-706E6A371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3068"/>
                <a:ext cx="340" cy="369"/>
              </a:xfrm>
              <a:custGeom>
                <a:avLst/>
                <a:gdLst>
                  <a:gd name="T0" fmla="*/ 85 w 340"/>
                  <a:gd name="T1" fmla="*/ 0 h 369"/>
                  <a:gd name="T2" fmla="*/ 142 w 340"/>
                  <a:gd name="T3" fmla="*/ 28 h 369"/>
                  <a:gd name="T4" fmla="*/ 170 w 340"/>
                  <a:gd name="T5" fmla="*/ 57 h 369"/>
                  <a:gd name="T6" fmla="*/ 227 w 340"/>
                  <a:gd name="T7" fmla="*/ 114 h 369"/>
                  <a:gd name="T8" fmla="*/ 340 w 340"/>
                  <a:gd name="T9" fmla="*/ 227 h 369"/>
                  <a:gd name="T10" fmla="*/ 198 w 340"/>
                  <a:gd name="T11" fmla="*/ 312 h 369"/>
                  <a:gd name="T12" fmla="*/ 142 w 340"/>
                  <a:gd name="T13" fmla="*/ 255 h 369"/>
                  <a:gd name="T14" fmla="*/ 170 w 340"/>
                  <a:gd name="T15" fmla="*/ 340 h 369"/>
                  <a:gd name="T16" fmla="*/ 113 w 340"/>
                  <a:gd name="T17" fmla="*/ 369 h 369"/>
                  <a:gd name="T18" fmla="*/ 85 w 340"/>
                  <a:gd name="T19" fmla="*/ 340 h 369"/>
                  <a:gd name="T20" fmla="*/ 56 w 340"/>
                  <a:gd name="T21" fmla="*/ 340 h 369"/>
                  <a:gd name="T22" fmla="*/ 0 w 340"/>
                  <a:gd name="T23" fmla="*/ 312 h 369"/>
                  <a:gd name="T24" fmla="*/ 0 w 340"/>
                  <a:gd name="T25" fmla="*/ 227 h 369"/>
                  <a:gd name="T26" fmla="*/ 56 w 340"/>
                  <a:gd name="T27" fmla="*/ 170 h 369"/>
                  <a:gd name="T28" fmla="*/ 85 w 340"/>
                  <a:gd name="T2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0" h="369">
                    <a:moveTo>
                      <a:pt x="85" y="0"/>
                    </a:moveTo>
                    <a:lnTo>
                      <a:pt x="142" y="28"/>
                    </a:lnTo>
                    <a:lnTo>
                      <a:pt x="170" y="57"/>
                    </a:lnTo>
                    <a:lnTo>
                      <a:pt x="227" y="114"/>
                    </a:lnTo>
                    <a:lnTo>
                      <a:pt x="340" y="227"/>
                    </a:lnTo>
                    <a:lnTo>
                      <a:pt x="198" y="312"/>
                    </a:lnTo>
                    <a:lnTo>
                      <a:pt x="142" y="255"/>
                    </a:lnTo>
                    <a:lnTo>
                      <a:pt x="170" y="340"/>
                    </a:lnTo>
                    <a:lnTo>
                      <a:pt x="113" y="369"/>
                    </a:lnTo>
                    <a:lnTo>
                      <a:pt x="85" y="340"/>
                    </a:lnTo>
                    <a:lnTo>
                      <a:pt x="56" y="340"/>
                    </a:lnTo>
                    <a:lnTo>
                      <a:pt x="0" y="312"/>
                    </a:lnTo>
                    <a:lnTo>
                      <a:pt x="0" y="227"/>
                    </a:lnTo>
                    <a:lnTo>
                      <a:pt x="56" y="170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4" name="Freeform 311">
                <a:extLst>
                  <a:ext uri="{FF2B5EF4-FFF2-40B4-BE49-F238E27FC236}">
                    <a16:creationId xmlns:a16="http://schemas.microsoft.com/office/drawing/2014/main" id="{E841ADB3-8C73-4CDA-AD4F-8B04957FB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444"/>
                <a:ext cx="425" cy="766"/>
              </a:xfrm>
              <a:custGeom>
                <a:avLst/>
                <a:gdLst>
                  <a:gd name="T0" fmla="*/ 170 w 425"/>
                  <a:gd name="T1" fmla="*/ 738 h 766"/>
                  <a:gd name="T2" fmla="*/ 227 w 425"/>
                  <a:gd name="T3" fmla="*/ 681 h 766"/>
                  <a:gd name="T4" fmla="*/ 283 w 425"/>
                  <a:gd name="T5" fmla="*/ 709 h 766"/>
                  <a:gd name="T6" fmla="*/ 283 w 425"/>
                  <a:gd name="T7" fmla="*/ 652 h 766"/>
                  <a:gd name="T8" fmla="*/ 227 w 425"/>
                  <a:gd name="T9" fmla="*/ 652 h 766"/>
                  <a:gd name="T10" fmla="*/ 255 w 425"/>
                  <a:gd name="T11" fmla="*/ 596 h 766"/>
                  <a:gd name="T12" fmla="*/ 312 w 425"/>
                  <a:gd name="T13" fmla="*/ 624 h 766"/>
                  <a:gd name="T14" fmla="*/ 368 w 425"/>
                  <a:gd name="T15" fmla="*/ 652 h 766"/>
                  <a:gd name="T16" fmla="*/ 368 w 425"/>
                  <a:gd name="T17" fmla="*/ 482 h 766"/>
                  <a:gd name="T18" fmla="*/ 255 w 425"/>
                  <a:gd name="T19" fmla="*/ 397 h 766"/>
                  <a:gd name="T20" fmla="*/ 283 w 425"/>
                  <a:gd name="T21" fmla="*/ 369 h 766"/>
                  <a:gd name="T22" fmla="*/ 340 w 425"/>
                  <a:gd name="T23" fmla="*/ 341 h 766"/>
                  <a:gd name="T24" fmla="*/ 368 w 425"/>
                  <a:gd name="T25" fmla="*/ 256 h 766"/>
                  <a:gd name="T26" fmla="*/ 425 w 425"/>
                  <a:gd name="T27" fmla="*/ 256 h 766"/>
                  <a:gd name="T28" fmla="*/ 425 w 425"/>
                  <a:gd name="T29" fmla="*/ 171 h 766"/>
                  <a:gd name="T30" fmla="*/ 425 w 425"/>
                  <a:gd name="T31" fmla="*/ 85 h 766"/>
                  <a:gd name="T32" fmla="*/ 425 w 425"/>
                  <a:gd name="T33" fmla="*/ 0 h 766"/>
                  <a:gd name="T34" fmla="*/ 312 w 425"/>
                  <a:gd name="T35" fmla="*/ 29 h 766"/>
                  <a:gd name="T36" fmla="*/ 255 w 425"/>
                  <a:gd name="T37" fmla="*/ 199 h 766"/>
                  <a:gd name="T38" fmla="*/ 198 w 425"/>
                  <a:gd name="T39" fmla="*/ 171 h 766"/>
                  <a:gd name="T40" fmla="*/ 198 w 425"/>
                  <a:gd name="T41" fmla="*/ 114 h 766"/>
                  <a:gd name="T42" fmla="*/ 57 w 425"/>
                  <a:gd name="T43" fmla="*/ 57 h 766"/>
                  <a:gd name="T44" fmla="*/ 57 w 425"/>
                  <a:gd name="T45" fmla="*/ 142 h 766"/>
                  <a:gd name="T46" fmla="*/ 0 w 425"/>
                  <a:gd name="T47" fmla="*/ 171 h 766"/>
                  <a:gd name="T48" fmla="*/ 57 w 425"/>
                  <a:gd name="T49" fmla="*/ 199 h 766"/>
                  <a:gd name="T50" fmla="*/ 28 w 425"/>
                  <a:gd name="T51" fmla="*/ 312 h 766"/>
                  <a:gd name="T52" fmla="*/ 142 w 425"/>
                  <a:gd name="T53" fmla="*/ 454 h 766"/>
                  <a:gd name="T54" fmla="*/ 113 w 425"/>
                  <a:gd name="T55" fmla="*/ 567 h 766"/>
                  <a:gd name="T56" fmla="*/ 28 w 425"/>
                  <a:gd name="T57" fmla="*/ 596 h 766"/>
                  <a:gd name="T58" fmla="*/ 0 w 425"/>
                  <a:gd name="T59" fmla="*/ 624 h 766"/>
                  <a:gd name="T60" fmla="*/ 57 w 425"/>
                  <a:gd name="T61" fmla="*/ 652 h 766"/>
                  <a:gd name="T62" fmla="*/ 170 w 425"/>
                  <a:gd name="T63" fmla="*/ 766 h 766"/>
                  <a:gd name="T64" fmla="*/ 170 w 425"/>
                  <a:gd name="T65" fmla="*/ 738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5" h="766">
                    <a:moveTo>
                      <a:pt x="170" y="738"/>
                    </a:moveTo>
                    <a:lnTo>
                      <a:pt x="227" y="681"/>
                    </a:lnTo>
                    <a:lnTo>
                      <a:pt x="283" y="709"/>
                    </a:lnTo>
                    <a:lnTo>
                      <a:pt x="283" y="652"/>
                    </a:lnTo>
                    <a:lnTo>
                      <a:pt x="227" y="652"/>
                    </a:lnTo>
                    <a:lnTo>
                      <a:pt x="255" y="596"/>
                    </a:lnTo>
                    <a:lnTo>
                      <a:pt x="312" y="624"/>
                    </a:lnTo>
                    <a:lnTo>
                      <a:pt x="368" y="652"/>
                    </a:lnTo>
                    <a:lnTo>
                      <a:pt x="368" y="482"/>
                    </a:lnTo>
                    <a:lnTo>
                      <a:pt x="255" y="397"/>
                    </a:lnTo>
                    <a:lnTo>
                      <a:pt x="283" y="369"/>
                    </a:lnTo>
                    <a:lnTo>
                      <a:pt x="340" y="341"/>
                    </a:lnTo>
                    <a:lnTo>
                      <a:pt x="368" y="256"/>
                    </a:lnTo>
                    <a:lnTo>
                      <a:pt x="425" y="256"/>
                    </a:lnTo>
                    <a:lnTo>
                      <a:pt x="425" y="171"/>
                    </a:lnTo>
                    <a:lnTo>
                      <a:pt x="425" y="85"/>
                    </a:lnTo>
                    <a:lnTo>
                      <a:pt x="425" y="0"/>
                    </a:lnTo>
                    <a:lnTo>
                      <a:pt x="312" y="29"/>
                    </a:lnTo>
                    <a:lnTo>
                      <a:pt x="255" y="199"/>
                    </a:lnTo>
                    <a:lnTo>
                      <a:pt x="198" y="171"/>
                    </a:lnTo>
                    <a:lnTo>
                      <a:pt x="198" y="114"/>
                    </a:lnTo>
                    <a:lnTo>
                      <a:pt x="57" y="57"/>
                    </a:lnTo>
                    <a:lnTo>
                      <a:pt x="57" y="142"/>
                    </a:lnTo>
                    <a:lnTo>
                      <a:pt x="0" y="171"/>
                    </a:lnTo>
                    <a:lnTo>
                      <a:pt x="57" y="199"/>
                    </a:lnTo>
                    <a:lnTo>
                      <a:pt x="28" y="312"/>
                    </a:lnTo>
                    <a:lnTo>
                      <a:pt x="142" y="454"/>
                    </a:lnTo>
                    <a:lnTo>
                      <a:pt x="113" y="567"/>
                    </a:lnTo>
                    <a:lnTo>
                      <a:pt x="28" y="596"/>
                    </a:lnTo>
                    <a:lnTo>
                      <a:pt x="0" y="624"/>
                    </a:lnTo>
                    <a:lnTo>
                      <a:pt x="57" y="652"/>
                    </a:lnTo>
                    <a:lnTo>
                      <a:pt x="170" y="766"/>
                    </a:lnTo>
                    <a:lnTo>
                      <a:pt x="170" y="73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5" name="Freeform 312">
                <a:extLst>
                  <a:ext uri="{FF2B5EF4-FFF2-40B4-BE49-F238E27FC236}">
                    <a16:creationId xmlns:a16="http://schemas.microsoft.com/office/drawing/2014/main" id="{C150BAF6-FB18-49D7-B9FB-95B2CA101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991"/>
                <a:ext cx="624" cy="652"/>
              </a:xfrm>
              <a:custGeom>
                <a:avLst/>
                <a:gdLst>
                  <a:gd name="T0" fmla="*/ 482 w 624"/>
                  <a:gd name="T1" fmla="*/ 453 h 652"/>
                  <a:gd name="T2" fmla="*/ 454 w 624"/>
                  <a:gd name="T3" fmla="*/ 397 h 652"/>
                  <a:gd name="T4" fmla="*/ 595 w 624"/>
                  <a:gd name="T5" fmla="*/ 397 h 652"/>
                  <a:gd name="T6" fmla="*/ 624 w 624"/>
                  <a:gd name="T7" fmla="*/ 368 h 652"/>
                  <a:gd name="T8" fmla="*/ 595 w 624"/>
                  <a:gd name="T9" fmla="*/ 312 h 652"/>
                  <a:gd name="T10" fmla="*/ 539 w 624"/>
                  <a:gd name="T11" fmla="*/ 255 h 652"/>
                  <a:gd name="T12" fmla="*/ 510 w 624"/>
                  <a:gd name="T13" fmla="*/ 312 h 652"/>
                  <a:gd name="T14" fmla="*/ 454 w 624"/>
                  <a:gd name="T15" fmla="*/ 312 h 652"/>
                  <a:gd name="T16" fmla="*/ 454 w 624"/>
                  <a:gd name="T17" fmla="*/ 283 h 652"/>
                  <a:gd name="T18" fmla="*/ 397 w 624"/>
                  <a:gd name="T19" fmla="*/ 255 h 652"/>
                  <a:gd name="T20" fmla="*/ 340 w 624"/>
                  <a:gd name="T21" fmla="*/ 198 h 652"/>
                  <a:gd name="T22" fmla="*/ 340 w 624"/>
                  <a:gd name="T23" fmla="*/ 85 h 652"/>
                  <a:gd name="T24" fmla="*/ 284 w 624"/>
                  <a:gd name="T25" fmla="*/ 85 h 652"/>
                  <a:gd name="T26" fmla="*/ 227 w 624"/>
                  <a:gd name="T27" fmla="*/ 0 h 652"/>
                  <a:gd name="T28" fmla="*/ 199 w 624"/>
                  <a:gd name="T29" fmla="*/ 28 h 652"/>
                  <a:gd name="T30" fmla="*/ 170 w 624"/>
                  <a:gd name="T31" fmla="*/ 85 h 652"/>
                  <a:gd name="T32" fmla="*/ 85 w 624"/>
                  <a:gd name="T33" fmla="*/ 142 h 652"/>
                  <a:gd name="T34" fmla="*/ 57 w 624"/>
                  <a:gd name="T35" fmla="*/ 113 h 652"/>
                  <a:gd name="T36" fmla="*/ 57 w 624"/>
                  <a:gd name="T37" fmla="*/ 170 h 652"/>
                  <a:gd name="T38" fmla="*/ 57 w 624"/>
                  <a:gd name="T39" fmla="*/ 340 h 652"/>
                  <a:gd name="T40" fmla="*/ 85 w 624"/>
                  <a:gd name="T41" fmla="*/ 425 h 652"/>
                  <a:gd name="T42" fmla="*/ 0 w 624"/>
                  <a:gd name="T43" fmla="*/ 510 h 652"/>
                  <a:gd name="T44" fmla="*/ 57 w 624"/>
                  <a:gd name="T45" fmla="*/ 624 h 652"/>
                  <a:gd name="T46" fmla="*/ 114 w 624"/>
                  <a:gd name="T47" fmla="*/ 595 h 652"/>
                  <a:gd name="T48" fmla="*/ 114 w 624"/>
                  <a:gd name="T49" fmla="*/ 510 h 652"/>
                  <a:gd name="T50" fmla="*/ 255 w 624"/>
                  <a:gd name="T51" fmla="*/ 567 h 652"/>
                  <a:gd name="T52" fmla="*/ 255 w 624"/>
                  <a:gd name="T53" fmla="*/ 624 h 652"/>
                  <a:gd name="T54" fmla="*/ 312 w 624"/>
                  <a:gd name="T55" fmla="*/ 652 h 652"/>
                  <a:gd name="T56" fmla="*/ 369 w 624"/>
                  <a:gd name="T57" fmla="*/ 482 h 652"/>
                  <a:gd name="T58" fmla="*/ 482 w 624"/>
                  <a:gd name="T59" fmla="*/ 453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4" h="652">
                    <a:moveTo>
                      <a:pt x="482" y="453"/>
                    </a:moveTo>
                    <a:lnTo>
                      <a:pt x="454" y="397"/>
                    </a:lnTo>
                    <a:lnTo>
                      <a:pt x="595" y="397"/>
                    </a:lnTo>
                    <a:lnTo>
                      <a:pt x="624" y="368"/>
                    </a:lnTo>
                    <a:lnTo>
                      <a:pt x="595" y="312"/>
                    </a:lnTo>
                    <a:lnTo>
                      <a:pt x="539" y="255"/>
                    </a:lnTo>
                    <a:lnTo>
                      <a:pt x="510" y="312"/>
                    </a:lnTo>
                    <a:lnTo>
                      <a:pt x="454" y="312"/>
                    </a:lnTo>
                    <a:lnTo>
                      <a:pt x="454" y="283"/>
                    </a:lnTo>
                    <a:lnTo>
                      <a:pt x="397" y="255"/>
                    </a:lnTo>
                    <a:lnTo>
                      <a:pt x="340" y="198"/>
                    </a:lnTo>
                    <a:lnTo>
                      <a:pt x="340" y="85"/>
                    </a:lnTo>
                    <a:lnTo>
                      <a:pt x="284" y="85"/>
                    </a:lnTo>
                    <a:lnTo>
                      <a:pt x="227" y="0"/>
                    </a:lnTo>
                    <a:lnTo>
                      <a:pt x="199" y="28"/>
                    </a:lnTo>
                    <a:lnTo>
                      <a:pt x="170" y="85"/>
                    </a:lnTo>
                    <a:lnTo>
                      <a:pt x="85" y="142"/>
                    </a:lnTo>
                    <a:lnTo>
                      <a:pt x="57" y="113"/>
                    </a:lnTo>
                    <a:lnTo>
                      <a:pt x="57" y="170"/>
                    </a:lnTo>
                    <a:lnTo>
                      <a:pt x="57" y="340"/>
                    </a:lnTo>
                    <a:lnTo>
                      <a:pt x="85" y="425"/>
                    </a:lnTo>
                    <a:lnTo>
                      <a:pt x="0" y="510"/>
                    </a:lnTo>
                    <a:lnTo>
                      <a:pt x="57" y="624"/>
                    </a:lnTo>
                    <a:lnTo>
                      <a:pt x="114" y="595"/>
                    </a:lnTo>
                    <a:lnTo>
                      <a:pt x="114" y="510"/>
                    </a:lnTo>
                    <a:lnTo>
                      <a:pt x="255" y="567"/>
                    </a:lnTo>
                    <a:lnTo>
                      <a:pt x="255" y="624"/>
                    </a:lnTo>
                    <a:lnTo>
                      <a:pt x="312" y="652"/>
                    </a:lnTo>
                    <a:lnTo>
                      <a:pt x="369" y="482"/>
                    </a:lnTo>
                    <a:lnTo>
                      <a:pt x="482" y="453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6" name="Freeform 314">
                <a:extLst>
                  <a:ext uri="{FF2B5EF4-FFF2-40B4-BE49-F238E27FC236}">
                    <a16:creationId xmlns:a16="http://schemas.microsoft.com/office/drawing/2014/main" id="{187A3DC6-ACED-46C1-8DB0-7565AB23E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679"/>
                <a:ext cx="794" cy="369"/>
              </a:xfrm>
              <a:custGeom>
                <a:avLst/>
                <a:gdLst>
                  <a:gd name="T0" fmla="*/ 595 w 794"/>
                  <a:gd name="T1" fmla="*/ 312 h 369"/>
                  <a:gd name="T2" fmla="*/ 369 w 794"/>
                  <a:gd name="T3" fmla="*/ 283 h 369"/>
                  <a:gd name="T4" fmla="*/ 369 w 794"/>
                  <a:gd name="T5" fmla="*/ 312 h 369"/>
                  <a:gd name="T6" fmla="*/ 312 w 794"/>
                  <a:gd name="T7" fmla="*/ 312 h 369"/>
                  <a:gd name="T8" fmla="*/ 255 w 794"/>
                  <a:gd name="T9" fmla="*/ 255 h 369"/>
                  <a:gd name="T10" fmla="*/ 199 w 794"/>
                  <a:gd name="T11" fmla="*/ 283 h 369"/>
                  <a:gd name="T12" fmla="*/ 170 w 794"/>
                  <a:gd name="T13" fmla="*/ 227 h 369"/>
                  <a:gd name="T14" fmla="*/ 85 w 794"/>
                  <a:gd name="T15" fmla="*/ 227 h 369"/>
                  <a:gd name="T16" fmla="*/ 28 w 794"/>
                  <a:gd name="T17" fmla="*/ 198 h 369"/>
                  <a:gd name="T18" fmla="*/ 0 w 794"/>
                  <a:gd name="T19" fmla="*/ 113 h 369"/>
                  <a:gd name="T20" fmla="*/ 57 w 794"/>
                  <a:gd name="T21" fmla="*/ 113 h 369"/>
                  <a:gd name="T22" fmla="*/ 114 w 794"/>
                  <a:gd name="T23" fmla="*/ 28 h 369"/>
                  <a:gd name="T24" fmla="*/ 142 w 794"/>
                  <a:gd name="T25" fmla="*/ 57 h 369"/>
                  <a:gd name="T26" fmla="*/ 227 w 794"/>
                  <a:gd name="T27" fmla="*/ 0 h 369"/>
                  <a:gd name="T28" fmla="*/ 284 w 794"/>
                  <a:gd name="T29" fmla="*/ 57 h 369"/>
                  <a:gd name="T30" fmla="*/ 340 w 794"/>
                  <a:gd name="T31" fmla="*/ 57 h 369"/>
                  <a:gd name="T32" fmla="*/ 425 w 794"/>
                  <a:gd name="T33" fmla="*/ 142 h 369"/>
                  <a:gd name="T34" fmla="*/ 482 w 794"/>
                  <a:gd name="T35" fmla="*/ 113 h 369"/>
                  <a:gd name="T36" fmla="*/ 681 w 794"/>
                  <a:gd name="T37" fmla="*/ 170 h 369"/>
                  <a:gd name="T38" fmla="*/ 737 w 794"/>
                  <a:gd name="T39" fmla="*/ 283 h 369"/>
                  <a:gd name="T40" fmla="*/ 794 w 794"/>
                  <a:gd name="T41" fmla="*/ 340 h 369"/>
                  <a:gd name="T42" fmla="*/ 709 w 794"/>
                  <a:gd name="T43" fmla="*/ 369 h 369"/>
                  <a:gd name="T44" fmla="*/ 595 w 794"/>
                  <a:gd name="T45" fmla="*/ 312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94" h="369">
                    <a:moveTo>
                      <a:pt x="595" y="312"/>
                    </a:moveTo>
                    <a:lnTo>
                      <a:pt x="369" y="283"/>
                    </a:lnTo>
                    <a:lnTo>
                      <a:pt x="369" y="312"/>
                    </a:lnTo>
                    <a:lnTo>
                      <a:pt x="312" y="312"/>
                    </a:lnTo>
                    <a:lnTo>
                      <a:pt x="255" y="255"/>
                    </a:lnTo>
                    <a:lnTo>
                      <a:pt x="199" y="283"/>
                    </a:lnTo>
                    <a:lnTo>
                      <a:pt x="170" y="227"/>
                    </a:lnTo>
                    <a:lnTo>
                      <a:pt x="85" y="227"/>
                    </a:lnTo>
                    <a:lnTo>
                      <a:pt x="28" y="198"/>
                    </a:lnTo>
                    <a:lnTo>
                      <a:pt x="0" y="113"/>
                    </a:lnTo>
                    <a:lnTo>
                      <a:pt x="57" y="113"/>
                    </a:lnTo>
                    <a:lnTo>
                      <a:pt x="114" y="28"/>
                    </a:lnTo>
                    <a:lnTo>
                      <a:pt x="142" y="57"/>
                    </a:lnTo>
                    <a:lnTo>
                      <a:pt x="227" y="0"/>
                    </a:lnTo>
                    <a:lnTo>
                      <a:pt x="284" y="57"/>
                    </a:lnTo>
                    <a:lnTo>
                      <a:pt x="340" y="57"/>
                    </a:lnTo>
                    <a:lnTo>
                      <a:pt x="425" y="142"/>
                    </a:lnTo>
                    <a:lnTo>
                      <a:pt x="482" y="113"/>
                    </a:lnTo>
                    <a:lnTo>
                      <a:pt x="681" y="170"/>
                    </a:lnTo>
                    <a:lnTo>
                      <a:pt x="737" y="283"/>
                    </a:lnTo>
                    <a:lnTo>
                      <a:pt x="794" y="340"/>
                    </a:lnTo>
                    <a:lnTo>
                      <a:pt x="709" y="369"/>
                    </a:lnTo>
                    <a:lnTo>
                      <a:pt x="595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7" name="Freeform 317">
                <a:extLst>
                  <a:ext uri="{FF2B5EF4-FFF2-40B4-BE49-F238E27FC236}">
                    <a16:creationId xmlns:a16="http://schemas.microsoft.com/office/drawing/2014/main" id="{944FDF5F-C895-40B7-ABE5-044EB7CBF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076"/>
                <a:ext cx="510" cy="425"/>
              </a:xfrm>
              <a:custGeom>
                <a:avLst/>
                <a:gdLst>
                  <a:gd name="T0" fmla="*/ 425 w 510"/>
                  <a:gd name="T1" fmla="*/ 57 h 425"/>
                  <a:gd name="T2" fmla="*/ 368 w 510"/>
                  <a:gd name="T3" fmla="*/ 28 h 425"/>
                  <a:gd name="T4" fmla="*/ 311 w 510"/>
                  <a:gd name="T5" fmla="*/ 28 h 425"/>
                  <a:gd name="T6" fmla="*/ 198 w 510"/>
                  <a:gd name="T7" fmla="*/ 0 h 425"/>
                  <a:gd name="T8" fmla="*/ 85 w 510"/>
                  <a:gd name="T9" fmla="*/ 142 h 425"/>
                  <a:gd name="T10" fmla="*/ 85 w 510"/>
                  <a:gd name="T11" fmla="*/ 198 h 425"/>
                  <a:gd name="T12" fmla="*/ 0 w 510"/>
                  <a:gd name="T13" fmla="*/ 340 h 425"/>
                  <a:gd name="T14" fmla="*/ 85 w 510"/>
                  <a:gd name="T15" fmla="*/ 340 h 425"/>
                  <a:gd name="T16" fmla="*/ 0 w 510"/>
                  <a:gd name="T17" fmla="*/ 425 h 425"/>
                  <a:gd name="T18" fmla="*/ 85 w 510"/>
                  <a:gd name="T19" fmla="*/ 397 h 425"/>
                  <a:gd name="T20" fmla="*/ 141 w 510"/>
                  <a:gd name="T21" fmla="*/ 425 h 425"/>
                  <a:gd name="T22" fmla="*/ 255 w 510"/>
                  <a:gd name="T23" fmla="*/ 368 h 425"/>
                  <a:gd name="T24" fmla="*/ 283 w 510"/>
                  <a:gd name="T25" fmla="*/ 198 h 425"/>
                  <a:gd name="T26" fmla="*/ 368 w 510"/>
                  <a:gd name="T27" fmla="*/ 340 h 425"/>
                  <a:gd name="T28" fmla="*/ 425 w 510"/>
                  <a:gd name="T29" fmla="*/ 340 h 425"/>
                  <a:gd name="T30" fmla="*/ 453 w 510"/>
                  <a:gd name="T31" fmla="*/ 255 h 425"/>
                  <a:gd name="T32" fmla="*/ 510 w 510"/>
                  <a:gd name="T33" fmla="*/ 227 h 425"/>
                  <a:gd name="T34" fmla="*/ 481 w 510"/>
                  <a:gd name="T35" fmla="*/ 198 h 425"/>
                  <a:gd name="T36" fmla="*/ 425 w 510"/>
                  <a:gd name="T37" fmla="*/ 198 h 425"/>
                  <a:gd name="T38" fmla="*/ 368 w 510"/>
                  <a:gd name="T39" fmla="*/ 142 h 425"/>
                  <a:gd name="T40" fmla="*/ 425 w 510"/>
                  <a:gd name="T41" fmla="*/ 57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0" h="425">
                    <a:moveTo>
                      <a:pt x="425" y="57"/>
                    </a:moveTo>
                    <a:lnTo>
                      <a:pt x="368" y="28"/>
                    </a:lnTo>
                    <a:lnTo>
                      <a:pt x="311" y="28"/>
                    </a:lnTo>
                    <a:lnTo>
                      <a:pt x="198" y="0"/>
                    </a:lnTo>
                    <a:lnTo>
                      <a:pt x="85" y="142"/>
                    </a:lnTo>
                    <a:lnTo>
                      <a:pt x="85" y="198"/>
                    </a:lnTo>
                    <a:lnTo>
                      <a:pt x="0" y="340"/>
                    </a:lnTo>
                    <a:lnTo>
                      <a:pt x="85" y="340"/>
                    </a:lnTo>
                    <a:lnTo>
                      <a:pt x="0" y="425"/>
                    </a:lnTo>
                    <a:lnTo>
                      <a:pt x="85" y="397"/>
                    </a:lnTo>
                    <a:lnTo>
                      <a:pt x="141" y="425"/>
                    </a:lnTo>
                    <a:lnTo>
                      <a:pt x="255" y="368"/>
                    </a:lnTo>
                    <a:lnTo>
                      <a:pt x="283" y="198"/>
                    </a:lnTo>
                    <a:lnTo>
                      <a:pt x="368" y="340"/>
                    </a:lnTo>
                    <a:lnTo>
                      <a:pt x="425" y="340"/>
                    </a:lnTo>
                    <a:lnTo>
                      <a:pt x="453" y="255"/>
                    </a:lnTo>
                    <a:lnTo>
                      <a:pt x="510" y="227"/>
                    </a:lnTo>
                    <a:lnTo>
                      <a:pt x="481" y="198"/>
                    </a:lnTo>
                    <a:lnTo>
                      <a:pt x="425" y="198"/>
                    </a:lnTo>
                    <a:lnTo>
                      <a:pt x="368" y="142"/>
                    </a:lnTo>
                    <a:lnTo>
                      <a:pt x="425" y="5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8" name="Freeform 318">
                <a:extLst>
                  <a:ext uri="{FF2B5EF4-FFF2-40B4-BE49-F238E27FC236}">
                    <a16:creationId xmlns:a16="http://schemas.microsoft.com/office/drawing/2014/main" id="{5EAD1CD8-395B-488F-957C-A7501A4E6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274"/>
                <a:ext cx="312" cy="397"/>
              </a:xfrm>
              <a:custGeom>
                <a:avLst/>
                <a:gdLst>
                  <a:gd name="T0" fmla="*/ 28 w 312"/>
                  <a:gd name="T1" fmla="*/ 312 h 397"/>
                  <a:gd name="T2" fmla="*/ 28 w 312"/>
                  <a:gd name="T3" fmla="*/ 199 h 397"/>
                  <a:gd name="T4" fmla="*/ 28 w 312"/>
                  <a:gd name="T5" fmla="*/ 170 h 397"/>
                  <a:gd name="T6" fmla="*/ 0 w 312"/>
                  <a:gd name="T7" fmla="*/ 114 h 397"/>
                  <a:gd name="T8" fmla="*/ 141 w 312"/>
                  <a:gd name="T9" fmla="*/ 114 h 397"/>
                  <a:gd name="T10" fmla="*/ 170 w 312"/>
                  <a:gd name="T11" fmla="*/ 85 h 397"/>
                  <a:gd name="T12" fmla="*/ 141 w 312"/>
                  <a:gd name="T13" fmla="*/ 29 h 397"/>
                  <a:gd name="T14" fmla="*/ 198 w 312"/>
                  <a:gd name="T15" fmla="*/ 29 h 397"/>
                  <a:gd name="T16" fmla="*/ 255 w 312"/>
                  <a:gd name="T17" fmla="*/ 57 h 397"/>
                  <a:gd name="T18" fmla="*/ 312 w 312"/>
                  <a:gd name="T19" fmla="*/ 0 h 397"/>
                  <a:gd name="T20" fmla="*/ 227 w 312"/>
                  <a:gd name="T21" fmla="*/ 142 h 397"/>
                  <a:gd name="T22" fmla="*/ 312 w 312"/>
                  <a:gd name="T23" fmla="*/ 142 h 397"/>
                  <a:gd name="T24" fmla="*/ 227 w 312"/>
                  <a:gd name="T25" fmla="*/ 227 h 397"/>
                  <a:gd name="T26" fmla="*/ 312 w 312"/>
                  <a:gd name="T27" fmla="*/ 199 h 397"/>
                  <a:gd name="T28" fmla="*/ 312 w 312"/>
                  <a:gd name="T29" fmla="*/ 255 h 397"/>
                  <a:gd name="T30" fmla="*/ 255 w 312"/>
                  <a:gd name="T31" fmla="*/ 284 h 397"/>
                  <a:gd name="T32" fmla="*/ 255 w 312"/>
                  <a:gd name="T33" fmla="*/ 312 h 397"/>
                  <a:gd name="T34" fmla="*/ 170 w 312"/>
                  <a:gd name="T35" fmla="*/ 397 h 397"/>
                  <a:gd name="T36" fmla="*/ 113 w 312"/>
                  <a:gd name="T37" fmla="*/ 397 h 397"/>
                  <a:gd name="T38" fmla="*/ 56 w 312"/>
                  <a:gd name="T39" fmla="*/ 341 h 397"/>
                  <a:gd name="T40" fmla="*/ 28 w 312"/>
                  <a:gd name="T41" fmla="*/ 341 h 397"/>
                  <a:gd name="T42" fmla="*/ 28 w 312"/>
                  <a:gd name="T43" fmla="*/ 312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2" h="397">
                    <a:moveTo>
                      <a:pt x="28" y="312"/>
                    </a:moveTo>
                    <a:lnTo>
                      <a:pt x="28" y="199"/>
                    </a:lnTo>
                    <a:lnTo>
                      <a:pt x="28" y="170"/>
                    </a:lnTo>
                    <a:lnTo>
                      <a:pt x="0" y="114"/>
                    </a:lnTo>
                    <a:lnTo>
                      <a:pt x="141" y="114"/>
                    </a:lnTo>
                    <a:lnTo>
                      <a:pt x="170" y="85"/>
                    </a:lnTo>
                    <a:lnTo>
                      <a:pt x="141" y="29"/>
                    </a:lnTo>
                    <a:lnTo>
                      <a:pt x="198" y="29"/>
                    </a:lnTo>
                    <a:lnTo>
                      <a:pt x="255" y="57"/>
                    </a:lnTo>
                    <a:lnTo>
                      <a:pt x="312" y="0"/>
                    </a:lnTo>
                    <a:lnTo>
                      <a:pt x="227" y="142"/>
                    </a:lnTo>
                    <a:lnTo>
                      <a:pt x="312" y="142"/>
                    </a:lnTo>
                    <a:lnTo>
                      <a:pt x="227" y="227"/>
                    </a:lnTo>
                    <a:lnTo>
                      <a:pt x="312" y="199"/>
                    </a:lnTo>
                    <a:lnTo>
                      <a:pt x="312" y="255"/>
                    </a:lnTo>
                    <a:lnTo>
                      <a:pt x="255" y="284"/>
                    </a:lnTo>
                    <a:lnTo>
                      <a:pt x="255" y="312"/>
                    </a:lnTo>
                    <a:lnTo>
                      <a:pt x="170" y="397"/>
                    </a:lnTo>
                    <a:lnTo>
                      <a:pt x="113" y="397"/>
                    </a:lnTo>
                    <a:lnTo>
                      <a:pt x="56" y="341"/>
                    </a:lnTo>
                    <a:lnTo>
                      <a:pt x="28" y="341"/>
                    </a:lnTo>
                    <a:lnTo>
                      <a:pt x="28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9" name="Freeform 319">
                <a:extLst>
                  <a:ext uri="{FF2B5EF4-FFF2-40B4-BE49-F238E27FC236}">
                    <a16:creationId xmlns:a16="http://schemas.microsoft.com/office/drawing/2014/main" id="{7ED20B62-1A9E-4824-8884-2AF4EEFC8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274"/>
                <a:ext cx="737" cy="851"/>
              </a:xfrm>
              <a:custGeom>
                <a:avLst/>
                <a:gdLst>
                  <a:gd name="T0" fmla="*/ 737 w 737"/>
                  <a:gd name="T1" fmla="*/ 142 h 851"/>
                  <a:gd name="T2" fmla="*/ 709 w 737"/>
                  <a:gd name="T3" fmla="*/ 199 h 851"/>
                  <a:gd name="T4" fmla="*/ 737 w 737"/>
                  <a:gd name="T5" fmla="*/ 255 h 851"/>
                  <a:gd name="T6" fmla="*/ 680 w 737"/>
                  <a:gd name="T7" fmla="*/ 255 h 851"/>
                  <a:gd name="T8" fmla="*/ 709 w 737"/>
                  <a:gd name="T9" fmla="*/ 312 h 851"/>
                  <a:gd name="T10" fmla="*/ 680 w 737"/>
                  <a:gd name="T11" fmla="*/ 341 h 851"/>
                  <a:gd name="T12" fmla="*/ 624 w 737"/>
                  <a:gd name="T13" fmla="*/ 341 h 851"/>
                  <a:gd name="T14" fmla="*/ 624 w 737"/>
                  <a:gd name="T15" fmla="*/ 511 h 851"/>
                  <a:gd name="T16" fmla="*/ 652 w 737"/>
                  <a:gd name="T17" fmla="*/ 567 h 851"/>
                  <a:gd name="T18" fmla="*/ 624 w 737"/>
                  <a:gd name="T19" fmla="*/ 596 h 851"/>
                  <a:gd name="T20" fmla="*/ 624 w 737"/>
                  <a:gd name="T21" fmla="*/ 681 h 851"/>
                  <a:gd name="T22" fmla="*/ 454 w 737"/>
                  <a:gd name="T23" fmla="*/ 652 h 851"/>
                  <a:gd name="T24" fmla="*/ 454 w 737"/>
                  <a:gd name="T25" fmla="*/ 681 h 851"/>
                  <a:gd name="T26" fmla="*/ 340 w 737"/>
                  <a:gd name="T27" fmla="*/ 681 h 851"/>
                  <a:gd name="T28" fmla="*/ 283 w 737"/>
                  <a:gd name="T29" fmla="*/ 766 h 851"/>
                  <a:gd name="T30" fmla="*/ 312 w 737"/>
                  <a:gd name="T31" fmla="*/ 851 h 851"/>
                  <a:gd name="T32" fmla="*/ 198 w 737"/>
                  <a:gd name="T33" fmla="*/ 851 h 851"/>
                  <a:gd name="T34" fmla="*/ 255 w 737"/>
                  <a:gd name="T35" fmla="*/ 822 h 851"/>
                  <a:gd name="T36" fmla="*/ 170 w 737"/>
                  <a:gd name="T37" fmla="*/ 766 h 851"/>
                  <a:gd name="T38" fmla="*/ 170 w 737"/>
                  <a:gd name="T39" fmla="*/ 822 h 851"/>
                  <a:gd name="T40" fmla="*/ 113 w 737"/>
                  <a:gd name="T41" fmla="*/ 822 h 851"/>
                  <a:gd name="T42" fmla="*/ 113 w 737"/>
                  <a:gd name="T43" fmla="*/ 652 h 851"/>
                  <a:gd name="T44" fmla="*/ 0 w 737"/>
                  <a:gd name="T45" fmla="*/ 567 h 851"/>
                  <a:gd name="T46" fmla="*/ 28 w 737"/>
                  <a:gd name="T47" fmla="*/ 539 h 851"/>
                  <a:gd name="T48" fmla="*/ 85 w 737"/>
                  <a:gd name="T49" fmla="*/ 511 h 851"/>
                  <a:gd name="T50" fmla="*/ 113 w 737"/>
                  <a:gd name="T51" fmla="*/ 426 h 851"/>
                  <a:gd name="T52" fmla="*/ 170 w 737"/>
                  <a:gd name="T53" fmla="*/ 426 h 851"/>
                  <a:gd name="T54" fmla="*/ 170 w 737"/>
                  <a:gd name="T55" fmla="*/ 341 h 851"/>
                  <a:gd name="T56" fmla="*/ 198 w 737"/>
                  <a:gd name="T57" fmla="*/ 341 h 851"/>
                  <a:gd name="T58" fmla="*/ 255 w 737"/>
                  <a:gd name="T59" fmla="*/ 397 h 851"/>
                  <a:gd name="T60" fmla="*/ 312 w 737"/>
                  <a:gd name="T61" fmla="*/ 397 h 851"/>
                  <a:gd name="T62" fmla="*/ 397 w 737"/>
                  <a:gd name="T63" fmla="*/ 312 h 851"/>
                  <a:gd name="T64" fmla="*/ 397 w 737"/>
                  <a:gd name="T65" fmla="*/ 284 h 851"/>
                  <a:gd name="T66" fmla="*/ 454 w 737"/>
                  <a:gd name="T67" fmla="*/ 255 h 851"/>
                  <a:gd name="T68" fmla="*/ 454 w 737"/>
                  <a:gd name="T69" fmla="*/ 199 h 851"/>
                  <a:gd name="T70" fmla="*/ 510 w 737"/>
                  <a:gd name="T71" fmla="*/ 227 h 851"/>
                  <a:gd name="T72" fmla="*/ 624 w 737"/>
                  <a:gd name="T73" fmla="*/ 170 h 851"/>
                  <a:gd name="T74" fmla="*/ 652 w 737"/>
                  <a:gd name="T75" fmla="*/ 0 h 851"/>
                  <a:gd name="T76" fmla="*/ 737 w 737"/>
                  <a:gd name="T77" fmla="*/ 142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37" h="851">
                    <a:moveTo>
                      <a:pt x="737" y="142"/>
                    </a:moveTo>
                    <a:lnTo>
                      <a:pt x="709" y="199"/>
                    </a:lnTo>
                    <a:lnTo>
                      <a:pt x="737" y="255"/>
                    </a:lnTo>
                    <a:lnTo>
                      <a:pt x="680" y="255"/>
                    </a:lnTo>
                    <a:lnTo>
                      <a:pt x="709" y="312"/>
                    </a:lnTo>
                    <a:lnTo>
                      <a:pt x="680" y="341"/>
                    </a:lnTo>
                    <a:lnTo>
                      <a:pt x="624" y="341"/>
                    </a:lnTo>
                    <a:lnTo>
                      <a:pt x="624" y="511"/>
                    </a:lnTo>
                    <a:lnTo>
                      <a:pt x="652" y="567"/>
                    </a:lnTo>
                    <a:lnTo>
                      <a:pt x="624" y="596"/>
                    </a:lnTo>
                    <a:lnTo>
                      <a:pt x="624" y="681"/>
                    </a:lnTo>
                    <a:lnTo>
                      <a:pt x="454" y="652"/>
                    </a:lnTo>
                    <a:lnTo>
                      <a:pt x="454" y="681"/>
                    </a:lnTo>
                    <a:lnTo>
                      <a:pt x="340" y="681"/>
                    </a:lnTo>
                    <a:lnTo>
                      <a:pt x="283" y="766"/>
                    </a:lnTo>
                    <a:lnTo>
                      <a:pt x="312" y="851"/>
                    </a:lnTo>
                    <a:lnTo>
                      <a:pt x="198" y="851"/>
                    </a:lnTo>
                    <a:lnTo>
                      <a:pt x="255" y="822"/>
                    </a:lnTo>
                    <a:lnTo>
                      <a:pt x="170" y="766"/>
                    </a:lnTo>
                    <a:lnTo>
                      <a:pt x="170" y="822"/>
                    </a:lnTo>
                    <a:lnTo>
                      <a:pt x="113" y="822"/>
                    </a:lnTo>
                    <a:lnTo>
                      <a:pt x="113" y="652"/>
                    </a:lnTo>
                    <a:lnTo>
                      <a:pt x="0" y="567"/>
                    </a:lnTo>
                    <a:lnTo>
                      <a:pt x="28" y="539"/>
                    </a:lnTo>
                    <a:lnTo>
                      <a:pt x="85" y="511"/>
                    </a:lnTo>
                    <a:lnTo>
                      <a:pt x="113" y="426"/>
                    </a:lnTo>
                    <a:lnTo>
                      <a:pt x="170" y="426"/>
                    </a:lnTo>
                    <a:lnTo>
                      <a:pt x="170" y="341"/>
                    </a:lnTo>
                    <a:lnTo>
                      <a:pt x="198" y="341"/>
                    </a:lnTo>
                    <a:lnTo>
                      <a:pt x="255" y="397"/>
                    </a:lnTo>
                    <a:lnTo>
                      <a:pt x="312" y="397"/>
                    </a:lnTo>
                    <a:lnTo>
                      <a:pt x="397" y="312"/>
                    </a:lnTo>
                    <a:lnTo>
                      <a:pt x="397" y="284"/>
                    </a:lnTo>
                    <a:lnTo>
                      <a:pt x="454" y="255"/>
                    </a:lnTo>
                    <a:lnTo>
                      <a:pt x="454" y="199"/>
                    </a:lnTo>
                    <a:lnTo>
                      <a:pt x="510" y="227"/>
                    </a:lnTo>
                    <a:lnTo>
                      <a:pt x="624" y="170"/>
                    </a:lnTo>
                    <a:lnTo>
                      <a:pt x="652" y="0"/>
                    </a:lnTo>
                    <a:lnTo>
                      <a:pt x="737" y="14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20" name="Freeform 320">
                <a:extLst>
                  <a:ext uri="{FF2B5EF4-FFF2-40B4-BE49-F238E27FC236}">
                    <a16:creationId xmlns:a16="http://schemas.microsoft.com/office/drawing/2014/main" id="{414402EC-572B-4D01-BF6D-9E566AB3D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870"/>
                <a:ext cx="510" cy="368"/>
              </a:xfrm>
              <a:custGeom>
                <a:avLst/>
                <a:gdLst>
                  <a:gd name="T0" fmla="*/ 397 w 510"/>
                  <a:gd name="T1" fmla="*/ 0 h 368"/>
                  <a:gd name="T2" fmla="*/ 510 w 510"/>
                  <a:gd name="T3" fmla="*/ 28 h 368"/>
                  <a:gd name="T4" fmla="*/ 453 w 510"/>
                  <a:gd name="T5" fmla="*/ 56 h 368"/>
                  <a:gd name="T6" fmla="*/ 482 w 510"/>
                  <a:gd name="T7" fmla="*/ 85 h 368"/>
                  <a:gd name="T8" fmla="*/ 425 w 510"/>
                  <a:gd name="T9" fmla="*/ 198 h 368"/>
                  <a:gd name="T10" fmla="*/ 283 w 510"/>
                  <a:gd name="T11" fmla="*/ 170 h 368"/>
                  <a:gd name="T12" fmla="*/ 255 w 510"/>
                  <a:gd name="T13" fmla="*/ 226 h 368"/>
                  <a:gd name="T14" fmla="*/ 170 w 510"/>
                  <a:gd name="T15" fmla="*/ 340 h 368"/>
                  <a:gd name="T16" fmla="*/ 113 w 510"/>
                  <a:gd name="T17" fmla="*/ 312 h 368"/>
                  <a:gd name="T18" fmla="*/ 0 w 510"/>
                  <a:gd name="T19" fmla="*/ 368 h 368"/>
                  <a:gd name="T20" fmla="*/ 0 w 510"/>
                  <a:gd name="T21" fmla="*/ 312 h 368"/>
                  <a:gd name="T22" fmla="*/ 85 w 510"/>
                  <a:gd name="T23" fmla="*/ 283 h 368"/>
                  <a:gd name="T24" fmla="*/ 85 w 510"/>
                  <a:gd name="T25" fmla="*/ 255 h 368"/>
                  <a:gd name="T26" fmla="*/ 56 w 510"/>
                  <a:gd name="T27" fmla="*/ 170 h 368"/>
                  <a:gd name="T28" fmla="*/ 113 w 510"/>
                  <a:gd name="T29" fmla="*/ 85 h 368"/>
                  <a:gd name="T30" fmla="*/ 227 w 510"/>
                  <a:gd name="T31" fmla="*/ 85 h 368"/>
                  <a:gd name="T32" fmla="*/ 227 w 510"/>
                  <a:gd name="T33" fmla="*/ 56 h 368"/>
                  <a:gd name="T34" fmla="*/ 397 w 510"/>
                  <a:gd name="T35" fmla="*/ 85 h 368"/>
                  <a:gd name="T36" fmla="*/ 397 w 510"/>
                  <a:gd name="T3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0" h="368">
                    <a:moveTo>
                      <a:pt x="397" y="0"/>
                    </a:moveTo>
                    <a:lnTo>
                      <a:pt x="510" y="28"/>
                    </a:lnTo>
                    <a:lnTo>
                      <a:pt x="453" y="56"/>
                    </a:lnTo>
                    <a:lnTo>
                      <a:pt x="482" y="85"/>
                    </a:lnTo>
                    <a:lnTo>
                      <a:pt x="425" y="198"/>
                    </a:lnTo>
                    <a:lnTo>
                      <a:pt x="283" y="170"/>
                    </a:lnTo>
                    <a:lnTo>
                      <a:pt x="255" y="226"/>
                    </a:lnTo>
                    <a:lnTo>
                      <a:pt x="170" y="340"/>
                    </a:lnTo>
                    <a:lnTo>
                      <a:pt x="113" y="312"/>
                    </a:lnTo>
                    <a:lnTo>
                      <a:pt x="0" y="368"/>
                    </a:lnTo>
                    <a:lnTo>
                      <a:pt x="0" y="312"/>
                    </a:lnTo>
                    <a:lnTo>
                      <a:pt x="85" y="283"/>
                    </a:lnTo>
                    <a:lnTo>
                      <a:pt x="85" y="255"/>
                    </a:lnTo>
                    <a:lnTo>
                      <a:pt x="56" y="170"/>
                    </a:lnTo>
                    <a:lnTo>
                      <a:pt x="113" y="85"/>
                    </a:lnTo>
                    <a:lnTo>
                      <a:pt x="227" y="85"/>
                    </a:lnTo>
                    <a:lnTo>
                      <a:pt x="227" y="56"/>
                    </a:lnTo>
                    <a:lnTo>
                      <a:pt x="397" y="85"/>
                    </a:lnTo>
                    <a:lnTo>
                      <a:pt x="397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21" name="Freeform 321">
                <a:extLst>
                  <a:ext uri="{FF2B5EF4-FFF2-40B4-BE49-F238E27FC236}">
                    <a16:creationId xmlns:a16="http://schemas.microsoft.com/office/drawing/2014/main" id="{CB875C98-A72A-441C-85DD-2D065E998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898"/>
                <a:ext cx="397" cy="482"/>
              </a:xfrm>
              <a:custGeom>
                <a:avLst/>
                <a:gdLst>
                  <a:gd name="T0" fmla="*/ 369 w 397"/>
                  <a:gd name="T1" fmla="*/ 312 h 482"/>
                  <a:gd name="T2" fmla="*/ 397 w 397"/>
                  <a:gd name="T3" fmla="*/ 255 h 482"/>
                  <a:gd name="T4" fmla="*/ 340 w 397"/>
                  <a:gd name="T5" fmla="*/ 113 h 482"/>
                  <a:gd name="T6" fmla="*/ 369 w 397"/>
                  <a:gd name="T7" fmla="*/ 28 h 482"/>
                  <a:gd name="T8" fmla="*/ 369 w 397"/>
                  <a:gd name="T9" fmla="*/ 0 h 482"/>
                  <a:gd name="T10" fmla="*/ 255 w 397"/>
                  <a:gd name="T11" fmla="*/ 0 h 482"/>
                  <a:gd name="T12" fmla="*/ 227 w 397"/>
                  <a:gd name="T13" fmla="*/ 57 h 482"/>
                  <a:gd name="T14" fmla="*/ 199 w 397"/>
                  <a:gd name="T15" fmla="*/ 28 h 482"/>
                  <a:gd name="T16" fmla="*/ 170 w 397"/>
                  <a:gd name="T17" fmla="*/ 57 h 482"/>
                  <a:gd name="T18" fmla="*/ 142 w 397"/>
                  <a:gd name="T19" fmla="*/ 57 h 482"/>
                  <a:gd name="T20" fmla="*/ 57 w 397"/>
                  <a:gd name="T21" fmla="*/ 28 h 482"/>
                  <a:gd name="T22" fmla="*/ 57 w 397"/>
                  <a:gd name="T23" fmla="*/ 85 h 482"/>
                  <a:gd name="T24" fmla="*/ 29 w 397"/>
                  <a:gd name="T25" fmla="*/ 85 h 482"/>
                  <a:gd name="T26" fmla="*/ 0 w 397"/>
                  <a:gd name="T27" fmla="*/ 113 h 482"/>
                  <a:gd name="T28" fmla="*/ 0 w 397"/>
                  <a:gd name="T29" fmla="*/ 198 h 482"/>
                  <a:gd name="T30" fmla="*/ 57 w 397"/>
                  <a:gd name="T31" fmla="*/ 227 h 482"/>
                  <a:gd name="T32" fmla="*/ 85 w 397"/>
                  <a:gd name="T33" fmla="*/ 284 h 482"/>
                  <a:gd name="T34" fmla="*/ 85 w 397"/>
                  <a:gd name="T35" fmla="*/ 369 h 482"/>
                  <a:gd name="T36" fmla="*/ 199 w 397"/>
                  <a:gd name="T37" fmla="*/ 312 h 482"/>
                  <a:gd name="T38" fmla="*/ 284 w 397"/>
                  <a:gd name="T39" fmla="*/ 397 h 482"/>
                  <a:gd name="T40" fmla="*/ 227 w 397"/>
                  <a:gd name="T41" fmla="*/ 454 h 482"/>
                  <a:gd name="T42" fmla="*/ 255 w 397"/>
                  <a:gd name="T43" fmla="*/ 482 h 482"/>
                  <a:gd name="T44" fmla="*/ 340 w 397"/>
                  <a:gd name="T45" fmla="*/ 369 h 482"/>
                  <a:gd name="T46" fmla="*/ 312 w 397"/>
                  <a:gd name="T47" fmla="*/ 340 h 482"/>
                  <a:gd name="T48" fmla="*/ 369 w 397"/>
                  <a:gd name="T49" fmla="*/ 31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7" h="482">
                    <a:moveTo>
                      <a:pt x="369" y="312"/>
                    </a:moveTo>
                    <a:lnTo>
                      <a:pt x="397" y="255"/>
                    </a:lnTo>
                    <a:lnTo>
                      <a:pt x="340" y="113"/>
                    </a:lnTo>
                    <a:lnTo>
                      <a:pt x="369" y="28"/>
                    </a:lnTo>
                    <a:lnTo>
                      <a:pt x="369" y="0"/>
                    </a:lnTo>
                    <a:lnTo>
                      <a:pt x="255" y="0"/>
                    </a:lnTo>
                    <a:lnTo>
                      <a:pt x="227" y="57"/>
                    </a:lnTo>
                    <a:lnTo>
                      <a:pt x="199" y="28"/>
                    </a:lnTo>
                    <a:lnTo>
                      <a:pt x="170" y="57"/>
                    </a:lnTo>
                    <a:lnTo>
                      <a:pt x="142" y="57"/>
                    </a:lnTo>
                    <a:lnTo>
                      <a:pt x="57" y="28"/>
                    </a:lnTo>
                    <a:lnTo>
                      <a:pt x="57" y="85"/>
                    </a:lnTo>
                    <a:lnTo>
                      <a:pt x="29" y="85"/>
                    </a:lnTo>
                    <a:lnTo>
                      <a:pt x="0" y="113"/>
                    </a:lnTo>
                    <a:lnTo>
                      <a:pt x="0" y="198"/>
                    </a:lnTo>
                    <a:lnTo>
                      <a:pt x="57" y="227"/>
                    </a:lnTo>
                    <a:lnTo>
                      <a:pt x="85" y="284"/>
                    </a:lnTo>
                    <a:lnTo>
                      <a:pt x="85" y="369"/>
                    </a:lnTo>
                    <a:lnTo>
                      <a:pt x="199" y="312"/>
                    </a:lnTo>
                    <a:lnTo>
                      <a:pt x="284" y="397"/>
                    </a:lnTo>
                    <a:lnTo>
                      <a:pt x="227" y="454"/>
                    </a:lnTo>
                    <a:lnTo>
                      <a:pt x="255" y="482"/>
                    </a:lnTo>
                    <a:lnTo>
                      <a:pt x="340" y="369"/>
                    </a:lnTo>
                    <a:lnTo>
                      <a:pt x="312" y="340"/>
                    </a:lnTo>
                    <a:lnTo>
                      <a:pt x="369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22" name="Freeform 322">
                <a:extLst>
                  <a:ext uri="{FF2B5EF4-FFF2-40B4-BE49-F238E27FC236}">
                    <a16:creationId xmlns:a16="http://schemas.microsoft.com/office/drawing/2014/main" id="{51D0FBC2-417B-4014-8BCA-C554CFEC7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416"/>
                <a:ext cx="425" cy="539"/>
              </a:xfrm>
              <a:custGeom>
                <a:avLst/>
                <a:gdLst>
                  <a:gd name="T0" fmla="*/ 368 w 425"/>
                  <a:gd name="T1" fmla="*/ 510 h 539"/>
                  <a:gd name="T2" fmla="*/ 312 w 425"/>
                  <a:gd name="T3" fmla="*/ 510 h 539"/>
                  <a:gd name="T4" fmla="*/ 283 w 425"/>
                  <a:gd name="T5" fmla="*/ 454 h 539"/>
                  <a:gd name="T6" fmla="*/ 255 w 425"/>
                  <a:gd name="T7" fmla="*/ 425 h 539"/>
                  <a:gd name="T8" fmla="*/ 141 w 425"/>
                  <a:gd name="T9" fmla="*/ 539 h 539"/>
                  <a:gd name="T10" fmla="*/ 85 w 425"/>
                  <a:gd name="T11" fmla="*/ 539 h 539"/>
                  <a:gd name="T12" fmla="*/ 56 w 425"/>
                  <a:gd name="T13" fmla="*/ 510 h 539"/>
                  <a:gd name="T14" fmla="*/ 113 w 425"/>
                  <a:gd name="T15" fmla="*/ 482 h 539"/>
                  <a:gd name="T16" fmla="*/ 0 w 425"/>
                  <a:gd name="T17" fmla="*/ 454 h 539"/>
                  <a:gd name="T18" fmla="*/ 28 w 425"/>
                  <a:gd name="T19" fmla="*/ 425 h 539"/>
                  <a:gd name="T20" fmla="*/ 0 w 425"/>
                  <a:gd name="T21" fmla="*/ 369 h 539"/>
                  <a:gd name="T22" fmla="*/ 0 w 425"/>
                  <a:gd name="T23" fmla="*/ 199 h 539"/>
                  <a:gd name="T24" fmla="*/ 28 w 425"/>
                  <a:gd name="T25" fmla="*/ 199 h 539"/>
                  <a:gd name="T26" fmla="*/ 56 w 425"/>
                  <a:gd name="T27" fmla="*/ 199 h 539"/>
                  <a:gd name="T28" fmla="*/ 85 w 425"/>
                  <a:gd name="T29" fmla="*/ 170 h 539"/>
                  <a:gd name="T30" fmla="*/ 56 w 425"/>
                  <a:gd name="T31" fmla="*/ 113 h 539"/>
                  <a:gd name="T32" fmla="*/ 113 w 425"/>
                  <a:gd name="T33" fmla="*/ 113 h 539"/>
                  <a:gd name="T34" fmla="*/ 85 w 425"/>
                  <a:gd name="T35" fmla="*/ 57 h 539"/>
                  <a:gd name="T36" fmla="*/ 113 w 425"/>
                  <a:gd name="T37" fmla="*/ 0 h 539"/>
                  <a:gd name="T38" fmla="*/ 170 w 425"/>
                  <a:gd name="T39" fmla="*/ 0 h 539"/>
                  <a:gd name="T40" fmla="*/ 255 w 425"/>
                  <a:gd name="T41" fmla="*/ 0 h 539"/>
                  <a:gd name="T42" fmla="*/ 368 w 425"/>
                  <a:gd name="T43" fmla="*/ 85 h 539"/>
                  <a:gd name="T44" fmla="*/ 425 w 425"/>
                  <a:gd name="T45" fmla="*/ 85 h 539"/>
                  <a:gd name="T46" fmla="*/ 425 w 425"/>
                  <a:gd name="T47" fmla="*/ 142 h 539"/>
                  <a:gd name="T48" fmla="*/ 368 w 425"/>
                  <a:gd name="T49" fmla="*/ 170 h 539"/>
                  <a:gd name="T50" fmla="*/ 425 w 425"/>
                  <a:gd name="T51" fmla="*/ 199 h 539"/>
                  <a:gd name="T52" fmla="*/ 368 w 425"/>
                  <a:gd name="T53" fmla="*/ 255 h 539"/>
                  <a:gd name="T54" fmla="*/ 397 w 425"/>
                  <a:gd name="T55" fmla="*/ 340 h 539"/>
                  <a:gd name="T56" fmla="*/ 340 w 425"/>
                  <a:gd name="T57" fmla="*/ 397 h 539"/>
                  <a:gd name="T58" fmla="*/ 340 w 425"/>
                  <a:gd name="T59" fmla="*/ 425 h 539"/>
                  <a:gd name="T60" fmla="*/ 368 w 425"/>
                  <a:gd name="T61" fmla="*/ 482 h 539"/>
                  <a:gd name="T62" fmla="*/ 368 w 425"/>
                  <a:gd name="T63" fmla="*/ 51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5" h="539">
                    <a:moveTo>
                      <a:pt x="368" y="510"/>
                    </a:moveTo>
                    <a:lnTo>
                      <a:pt x="312" y="510"/>
                    </a:lnTo>
                    <a:lnTo>
                      <a:pt x="283" y="454"/>
                    </a:lnTo>
                    <a:lnTo>
                      <a:pt x="255" y="425"/>
                    </a:lnTo>
                    <a:lnTo>
                      <a:pt x="141" y="539"/>
                    </a:lnTo>
                    <a:lnTo>
                      <a:pt x="85" y="539"/>
                    </a:lnTo>
                    <a:lnTo>
                      <a:pt x="56" y="510"/>
                    </a:lnTo>
                    <a:lnTo>
                      <a:pt x="113" y="482"/>
                    </a:lnTo>
                    <a:lnTo>
                      <a:pt x="0" y="454"/>
                    </a:lnTo>
                    <a:lnTo>
                      <a:pt x="28" y="425"/>
                    </a:lnTo>
                    <a:lnTo>
                      <a:pt x="0" y="369"/>
                    </a:lnTo>
                    <a:lnTo>
                      <a:pt x="0" y="199"/>
                    </a:lnTo>
                    <a:lnTo>
                      <a:pt x="28" y="199"/>
                    </a:lnTo>
                    <a:lnTo>
                      <a:pt x="56" y="199"/>
                    </a:lnTo>
                    <a:lnTo>
                      <a:pt x="85" y="170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85" y="57"/>
                    </a:lnTo>
                    <a:lnTo>
                      <a:pt x="113" y="0"/>
                    </a:lnTo>
                    <a:lnTo>
                      <a:pt x="170" y="0"/>
                    </a:lnTo>
                    <a:lnTo>
                      <a:pt x="255" y="0"/>
                    </a:lnTo>
                    <a:lnTo>
                      <a:pt x="368" y="85"/>
                    </a:lnTo>
                    <a:lnTo>
                      <a:pt x="425" y="85"/>
                    </a:lnTo>
                    <a:lnTo>
                      <a:pt x="425" y="142"/>
                    </a:lnTo>
                    <a:lnTo>
                      <a:pt x="368" y="170"/>
                    </a:lnTo>
                    <a:lnTo>
                      <a:pt x="425" y="199"/>
                    </a:lnTo>
                    <a:lnTo>
                      <a:pt x="368" y="255"/>
                    </a:lnTo>
                    <a:lnTo>
                      <a:pt x="397" y="340"/>
                    </a:lnTo>
                    <a:lnTo>
                      <a:pt x="340" y="397"/>
                    </a:lnTo>
                    <a:lnTo>
                      <a:pt x="340" y="425"/>
                    </a:lnTo>
                    <a:lnTo>
                      <a:pt x="368" y="482"/>
                    </a:lnTo>
                    <a:lnTo>
                      <a:pt x="368" y="51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23" name="Freeform 323">
                <a:extLst>
                  <a:ext uri="{FF2B5EF4-FFF2-40B4-BE49-F238E27FC236}">
                    <a16:creationId xmlns:a16="http://schemas.microsoft.com/office/drawing/2014/main" id="{E341B304-5F68-467D-8E94-509FD74CC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991"/>
                <a:ext cx="879" cy="680"/>
              </a:xfrm>
              <a:custGeom>
                <a:avLst/>
                <a:gdLst>
                  <a:gd name="T0" fmla="*/ 425 w 879"/>
                  <a:gd name="T1" fmla="*/ 28 h 680"/>
                  <a:gd name="T2" fmla="*/ 312 w 879"/>
                  <a:gd name="T3" fmla="*/ 28 h 680"/>
                  <a:gd name="T4" fmla="*/ 227 w 879"/>
                  <a:gd name="T5" fmla="*/ 57 h 680"/>
                  <a:gd name="T6" fmla="*/ 113 w 879"/>
                  <a:gd name="T7" fmla="*/ 0 h 680"/>
                  <a:gd name="T8" fmla="*/ 113 w 879"/>
                  <a:gd name="T9" fmla="*/ 85 h 680"/>
                  <a:gd name="T10" fmla="*/ 57 w 879"/>
                  <a:gd name="T11" fmla="*/ 142 h 680"/>
                  <a:gd name="T12" fmla="*/ 0 w 879"/>
                  <a:gd name="T13" fmla="*/ 227 h 680"/>
                  <a:gd name="T14" fmla="*/ 57 w 879"/>
                  <a:gd name="T15" fmla="*/ 283 h 680"/>
                  <a:gd name="T16" fmla="*/ 113 w 879"/>
                  <a:gd name="T17" fmla="*/ 283 h 680"/>
                  <a:gd name="T18" fmla="*/ 142 w 879"/>
                  <a:gd name="T19" fmla="*/ 312 h 680"/>
                  <a:gd name="T20" fmla="*/ 85 w 879"/>
                  <a:gd name="T21" fmla="*/ 340 h 680"/>
                  <a:gd name="T22" fmla="*/ 57 w 879"/>
                  <a:gd name="T23" fmla="*/ 425 h 680"/>
                  <a:gd name="T24" fmla="*/ 142 w 879"/>
                  <a:gd name="T25" fmla="*/ 425 h 680"/>
                  <a:gd name="T26" fmla="*/ 255 w 879"/>
                  <a:gd name="T27" fmla="*/ 510 h 680"/>
                  <a:gd name="T28" fmla="*/ 312 w 879"/>
                  <a:gd name="T29" fmla="*/ 510 h 680"/>
                  <a:gd name="T30" fmla="*/ 312 w 879"/>
                  <a:gd name="T31" fmla="*/ 538 h 680"/>
                  <a:gd name="T32" fmla="*/ 312 w 879"/>
                  <a:gd name="T33" fmla="*/ 567 h 680"/>
                  <a:gd name="T34" fmla="*/ 397 w 879"/>
                  <a:gd name="T35" fmla="*/ 624 h 680"/>
                  <a:gd name="T36" fmla="*/ 510 w 879"/>
                  <a:gd name="T37" fmla="*/ 652 h 680"/>
                  <a:gd name="T38" fmla="*/ 539 w 879"/>
                  <a:gd name="T39" fmla="*/ 595 h 680"/>
                  <a:gd name="T40" fmla="*/ 595 w 879"/>
                  <a:gd name="T41" fmla="*/ 510 h 680"/>
                  <a:gd name="T42" fmla="*/ 652 w 879"/>
                  <a:gd name="T43" fmla="*/ 538 h 680"/>
                  <a:gd name="T44" fmla="*/ 851 w 879"/>
                  <a:gd name="T45" fmla="*/ 680 h 680"/>
                  <a:gd name="T46" fmla="*/ 879 w 879"/>
                  <a:gd name="T47" fmla="*/ 652 h 680"/>
                  <a:gd name="T48" fmla="*/ 879 w 879"/>
                  <a:gd name="T49" fmla="*/ 567 h 680"/>
                  <a:gd name="T50" fmla="*/ 851 w 879"/>
                  <a:gd name="T51" fmla="*/ 538 h 680"/>
                  <a:gd name="T52" fmla="*/ 879 w 879"/>
                  <a:gd name="T53" fmla="*/ 453 h 680"/>
                  <a:gd name="T54" fmla="*/ 822 w 879"/>
                  <a:gd name="T55" fmla="*/ 425 h 680"/>
                  <a:gd name="T56" fmla="*/ 822 w 879"/>
                  <a:gd name="T57" fmla="*/ 170 h 680"/>
                  <a:gd name="T58" fmla="*/ 766 w 879"/>
                  <a:gd name="T59" fmla="*/ 227 h 680"/>
                  <a:gd name="T60" fmla="*/ 737 w 879"/>
                  <a:gd name="T61" fmla="*/ 198 h 680"/>
                  <a:gd name="T62" fmla="*/ 794 w 879"/>
                  <a:gd name="T63" fmla="*/ 113 h 680"/>
                  <a:gd name="T64" fmla="*/ 737 w 879"/>
                  <a:gd name="T65" fmla="*/ 113 h 680"/>
                  <a:gd name="T66" fmla="*/ 737 w 879"/>
                  <a:gd name="T67" fmla="*/ 57 h 680"/>
                  <a:gd name="T68" fmla="*/ 652 w 879"/>
                  <a:gd name="T69" fmla="*/ 57 h 680"/>
                  <a:gd name="T70" fmla="*/ 595 w 879"/>
                  <a:gd name="T71" fmla="*/ 113 h 680"/>
                  <a:gd name="T72" fmla="*/ 510 w 879"/>
                  <a:gd name="T73" fmla="*/ 85 h 680"/>
                  <a:gd name="T74" fmla="*/ 425 w 879"/>
                  <a:gd name="T75" fmla="*/ 28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79" h="680">
                    <a:moveTo>
                      <a:pt x="425" y="28"/>
                    </a:moveTo>
                    <a:lnTo>
                      <a:pt x="312" y="28"/>
                    </a:lnTo>
                    <a:lnTo>
                      <a:pt x="227" y="57"/>
                    </a:lnTo>
                    <a:lnTo>
                      <a:pt x="113" y="0"/>
                    </a:lnTo>
                    <a:lnTo>
                      <a:pt x="113" y="85"/>
                    </a:lnTo>
                    <a:lnTo>
                      <a:pt x="57" y="142"/>
                    </a:lnTo>
                    <a:lnTo>
                      <a:pt x="0" y="227"/>
                    </a:lnTo>
                    <a:lnTo>
                      <a:pt x="57" y="283"/>
                    </a:lnTo>
                    <a:lnTo>
                      <a:pt x="113" y="283"/>
                    </a:lnTo>
                    <a:lnTo>
                      <a:pt x="142" y="312"/>
                    </a:lnTo>
                    <a:lnTo>
                      <a:pt x="85" y="340"/>
                    </a:lnTo>
                    <a:lnTo>
                      <a:pt x="57" y="425"/>
                    </a:lnTo>
                    <a:lnTo>
                      <a:pt x="142" y="425"/>
                    </a:lnTo>
                    <a:lnTo>
                      <a:pt x="255" y="510"/>
                    </a:lnTo>
                    <a:lnTo>
                      <a:pt x="312" y="510"/>
                    </a:lnTo>
                    <a:lnTo>
                      <a:pt x="312" y="538"/>
                    </a:lnTo>
                    <a:lnTo>
                      <a:pt x="312" y="567"/>
                    </a:lnTo>
                    <a:lnTo>
                      <a:pt x="397" y="624"/>
                    </a:lnTo>
                    <a:lnTo>
                      <a:pt x="510" y="652"/>
                    </a:lnTo>
                    <a:lnTo>
                      <a:pt x="539" y="595"/>
                    </a:lnTo>
                    <a:lnTo>
                      <a:pt x="595" y="510"/>
                    </a:lnTo>
                    <a:lnTo>
                      <a:pt x="652" y="538"/>
                    </a:lnTo>
                    <a:lnTo>
                      <a:pt x="851" y="680"/>
                    </a:lnTo>
                    <a:lnTo>
                      <a:pt x="879" y="652"/>
                    </a:lnTo>
                    <a:lnTo>
                      <a:pt x="879" y="567"/>
                    </a:lnTo>
                    <a:lnTo>
                      <a:pt x="851" y="538"/>
                    </a:lnTo>
                    <a:lnTo>
                      <a:pt x="879" y="453"/>
                    </a:lnTo>
                    <a:lnTo>
                      <a:pt x="822" y="425"/>
                    </a:lnTo>
                    <a:lnTo>
                      <a:pt x="822" y="170"/>
                    </a:lnTo>
                    <a:lnTo>
                      <a:pt x="766" y="227"/>
                    </a:lnTo>
                    <a:lnTo>
                      <a:pt x="737" y="198"/>
                    </a:lnTo>
                    <a:lnTo>
                      <a:pt x="794" y="113"/>
                    </a:lnTo>
                    <a:lnTo>
                      <a:pt x="737" y="113"/>
                    </a:lnTo>
                    <a:lnTo>
                      <a:pt x="737" y="57"/>
                    </a:lnTo>
                    <a:lnTo>
                      <a:pt x="652" y="57"/>
                    </a:lnTo>
                    <a:lnTo>
                      <a:pt x="595" y="113"/>
                    </a:lnTo>
                    <a:lnTo>
                      <a:pt x="510" y="85"/>
                    </a:lnTo>
                    <a:lnTo>
                      <a:pt x="425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</p:grpSp>
        <p:grpSp>
          <p:nvGrpSpPr>
            <p:cNvPr id="164" name="Group 330">
              <a:extLst>
                <a:ext uri="{FF2B5EF4-FFF2-40B4-BE49-F238E27FC236}">
                  <a16:creationId xmlns:a16="http://schemas.microsoft.com/office/drawing/2014/main" id="{3AFCB6B9-1125-4526-9D52-5E5990B85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95565" y="4510090"/>
              <a:ext cx="2251076" cy="2114551"/>
              <a:chOff x="1635" y="2841"/>
              <a:chExt cx="1418" cy="1332"/>
            </a:xfrm>
            <a:grpFill/>
          </p:grpSpPr>
          <p:sp>
            <p:nvSpPr>
              <p:cNvPr id="165" name="Freeform 324">
                <a:extLst>
                  <a:ext uri="{FF2B5EF4-FFF2-40B4-BE49-F238E27FC236}">
                    <a16:creationId xmlns:a16="http://schemas.microsoft.com/office/drawing/2014/main" id="{99940888-D225-40D4-A637-7A60768D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3606"/>
                <a:ext cx="823" cy="567"/>
              </a:xfrm>
              <a:custGeom>
                <a:avLst/>
                <a:gdLst>
                  <a:gd name="T0" fmla="*/ 737 w 822"/>
                  <a:gd name="T1" fmla="*/ 113 h 567"/>
                  <a:gd name="T2" fmla="*/ 652 w 822"/>
                  <a:gd name="T3" fmla="*/ 113 h 567"/>
                  <a:gd name="T4" fmla="*/ 624 w 822"/>
                  <a:gd name="T5" fmla="*/ 170 h 567"/>
                  <a:gd name="T6" fmla="*/ 539 w 822"/>
                  <a:gd name="T7" fmla="*/ 113 h 567"/>
                  <a:gd name="T8" fmla="*/ 482 w 822"/>
                  <a:gd name="T9" fmla="*/ 170 h 567"/>
                  <a:gd name="T10" fmla="*/ 425 w 822"/>
                  <a:gd name="T11" fmla="*/ 56 h 567"/>
                  <a:gd name="T12" fmla="*/ 340 w 822"/>
                  <a:gd name="T13" fmla="*/ 85 h 567"/>
                  <a:gd name="T14" fmla="*/ 312 w 822"/>
                  <a:gd name="T15" fmla="*/ 28 h 567"/>
                  <a:gd name="T16" fmla="*/ 227 w 822"/>
                  <a:gd name="T17" fmla="*/ 0 h 567"/>
                  <a:gd name="T18" fmla="*/ 170 w 822"/>
                  <a:gd name="T19" fmla="*/ 28 h 567"/>
                  <a:gd name="T20" fmla="*/ 170 w 822"/>
                  <a:gd name="T21" fmla="*/ 113 h 567"/>
                  <a:gd name="T22" fmla="*/ 85 w 822"/>
                  <a:gd name="T23" fmla="*/ 142 h 567"/>
                  <a:gd name="T24" fmla="*/ 114 w 822"/>
                  <a:gd name="T25" fmla="*/ 227 h 567"/>
                  <a:gd name="T26" fmla="*/ 0 w 822"/>
                  <a:gd name="T27" fmla="*/ 227 h 567"/>
                  <a:gd name="T28" fmla="*/ 114 w 822"/>
                  <a:gd name="T29" fmla="*/ 312 h 567"/>
                  <a:gd name="T30" fmla="*/ 170 w 822"/>
                  <a:gd name="T31" fmla="*/ 340 h 567"/>
                  <a:gd name="T32" fmla="*/ 255 w 822"/>
                  <a:gd name="T33" fmla="*/ 340 h 567"/>
                  <a:gd name="T34" fmla="*/ 284 w 822"/>
                  <a:gd name="T35" fmla="*/ 283 h 567"/>
                  <a:gd name="T36" fmla="*/ 454 w 822"/>
                  <a:gd name="T37" fmla="*/ 283 h 567"/>
                  <a:gd name="T38" fmla="*/ 454 w 822"/>
                  <a:gd name="T39" fmla="*/ 368 h 567"/>
                  <a:gd name="T40" fmla="*/ 425 w 822"/>
                  <a:gd name="T41" fmla="*/ 397 h 567"/>
                  <a:gd name="T42" fmla="*/ 454 w 822"/>
                  <a:gd name="T43" fmla="*/ 453 h 567"/>
                  <a:gd name="T44" fmla="*/ 454 w 822"/>
                  <a:gd name="T45" fmla="*/ 482 h 567"/>
                  <a:gd name="T46" fmla="*/ 482 w 822"/>
                  <a:gd name="T47" fmla="*/ 538 h 567"/>
                  <a:gd name="T48" fmla="*/ 596 w 822"/>
                  <a:gd name="T49" fmla="*/ 538 h 567"/>
                  <a:gd name="T50" fmla="*/ 596 w 822"/>
                  <a:gd name="T51" fmla="*/ 567 h 567"/>
                  <a:gd name="T52" fmla="*/ 624 w 822"/>
                  <a:gd name="T53" fmla="*/ 567 h 567"/>
                  <a:gd name="T54" fmla="*/ 652 w 822"/>
                  <a:gd name="T55" fmla="*/ 538 h 567"/>
                  <a:gd name="T56" fmla="*/ 681 w 822"/>
                  <a:gd name="T57" fmla="*/ 567 h 567"/>
                  <a:gd name="T58" fmla="*/ 681 w 822"/>
                  <a:gd name="T59" fmla="*/ 482 h 567"/>
                  <a:gd name="T60" fmla="*/ 709 w 822"/>
                  <a:gd name="T61" fmla="*/ 482 h 567"/>
                  <a:gd name="T62" fmla="*/ 737 w 822"/>
                  <a:gd name="T63" fmla="*/ 425 h 567"/>
                  <a:gd name="T64" fmla="*/ 794 w 822"/>
                  <a:gd name="T65" fmla="*/ 453 h 567"/>
                  <a:gd name="T66" fmla="*/ 822 w 822"/>
                  <a:gd name="T67" fmla="*/ 425 h 567"/>
                  <a:gd name="T68" fmla="*/ 766 w 822"/>
                  <a:gd name="T69" fmla="*/ 397 h 567"/>
                  <a:gd name="T70" fmla="*/ 766 w 822"/>
                  <a:gd name="T71" fmla="*/ 368 h 567"/>
                  <a:gd name="T72" fmla="*/ 709 w 822"/>
                  <a:gd name="T73" fmla="*/ 255 h 567"/>
                  <a:gd name="T74" fmla="*/ 766 w 822"/>
                  <a:gd name="T75" fmla="*/ 255 h 567"/>
                  <a:gd name="T76" fmla="*/ 794 w 822"/>
                  <a:gd name="T77" fmla="*/ 170 h 567"/>
                  <a:gd name="T78" fmla="*/ 737 w 822"/>
                  <a:gd name="T79" fmla="*/ 142 h 567"/>
                  <a:gd name="T80" fmla="*/ 737 w 822"/>
                  <a:gd name="T81" fmla="*/ 113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2" h="567">
                    <a:moveTo>
                      <a:pt x="737" y="113"/>
                    </a:moveTo>
                    <a:lnTo>
                      <a:pt x="652" y="113"/>
                    </a:lnTo>
                    <a:lnTo>
                      <a:pt x="624" y="170"/>
                    </a:lnTo>
                    <a:lnTo>
                      <a:pt x="539" y="113"/>
                    </a:lnTo>
                    <a:lnTo>
                      <a:pt x="482" y="170"/>
                    </a:lnTo>
                    <a:lnTo>
                      <a:pt x="425" y="56"/>
                    </a:lnTo>
                    <a:lnTo>
                      <a:pt x="340" y="85"/>
                    </a:lnTo>
                    <a:lnTo>
                      <a:pt x="312" y="28"/>
                    </a:lnTo>
                    <a:lnTo>
                      <a:pt x="227" y="0"/>
                    </a:lnTo>
                    <a:lnTo>
                      <a:pt x="170" y="28"/>
                    </a:lnTo>
                    <a:lnTo>
                      <a:pt x="170" y="113"/>
                    </a:lnTo>
                    <a:lnTo>
                      <a:pt x="85" y="142"/>
                    </a:lnTo>
                    <a:lnTo>
                      <a:pt x="114" y="227"/>
                    </a:lnTo>
                    <a:lnTo>
                      <a:pt x="0" y="227"/>
                    </a:lnTo>
                    <a:lnTo>
                      <a:pt x="114" y="312"/>
                    </a:lnTo>
                    <a:lnTo>
                      <a:pt x="170" y="340"/>
                    </a:lnTo>
                    <a:lnTo>
                      <a:pt x="255" y="340"/>
                    </a:lnTo>
                    <a:lnTo>
                      <a:pt x="284" y="283"/>
                    </a:lnTo>
                    <a:lnTo>
                      <a:pt x="454" y="283"/>
                    </a:lnTo>
                    <a:lnTo>
                      <a:pt x="454" y="368"/>
                    </a:lnTo>
                    <a:lnTo>
                      <a:pt x="425" y="397"/>
                    </a:lnTo>
                    <a:lnTo>
                      <a:pt x="454" y="453"/>
                    </a:lnTo>
                    <a:lnTo>
                      <a:pt x="454" y="482"/>
                    </a:lnTo>
                    <a:lnTo>
                      <a:pt x="482" y="538"/>
                    </a:lnTo>
                    <a:lnTo>
                      <a:pt x="596" y="538"/>
                    </a:lnTo>
                    <a:lnTo>
                      <a:pt x="596" y="567"/>
                    </a:lnTo>
                    <a:lnTo>
                      <a:pt x="624" y="567"/>
                    </a:lnTo>
                    <a:lnTo>
                      <a:pt x="652" y="538"/>
                    </a:lnTo>
                    <a:lnTo>
                      <a:pt x="681" y="567"/>
                    </a:lnTo>
                    <a:lnTo>
                      <a:pt x="681" y="482"/>
                    </a:lnTo>
                    <a:lnTo>
                      <a:pt x="709" y="482"/>
                    </a:lnTo>
                    <a:lnTo>
                      <a:pt x="737" y="425"/>
                    </a:lnTo>
                    <a:lnTo>
                      <a:pt x="794" y="453"/>
                    </a:lnTo>
                    <a:lnTo>
                      <a:pt x="822" y="425"/>
                    </a:lnTo>
                    <a:lnTo>
                      <a:pt x="766" y="397"/>
                    </a:lnTo>
                    <a:lnTo>
                      <a:pt x="766" y="368"/>
                    </a:lnTo>
                    <a:lnTo>
                      <a:pt x="709" y="255"/>
                    </a:lnTo>
                    <a:lnTo>
                      <a:pt x="766" y="255"/>
                    </a:lnTo>
                    <a:lnTo>
                      <a:pt x="794" y="170"/>
                    </a:lnTo>
                    <a:lnTo>
                      <a:pt x="737" y="142"/>
                    </a:lnTo>
                    <a:lnTo>
                      <a:pt x="737" y="113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66" name="Freeform 325">
                <a:extLst>
                  <a:ext uri="{FF2B5EF4-FFF2-40B4-BE49-F238E27FC236}">
                    <a16:creationId xmlns:a16="http://schemas.microsoft.com/office/drawing/2014/main" id="{45B5E32A-CC0D-447D-B372-A69D64FCD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182"/>
                <a:ext cx="793" cy="595"/>
              </a:xfrm>
              <a:custGeom>
                <a:avLst/>
                <a:gdLst>
                  <a:gd name="T0" fmla="*/ 141 w 793"/>
                  <a:gd name="T1" fmla="*/ 0 h 595"/>
                  <a:gd name="T2" fmla="*/ 85 w 793"/>
                  <a:gd name="T3" fmla="*/ 28 h 595"/>
                  <a:gd name="T4" fmla="*/ 28 w 793"/>
                  <a:gd name="T5" fmla="*/ 28 h 595"/>
                  <a:gd name="T6" fmla="*/ 0 w 793"/>
                  <a:gd name="T7" fmla="*/ 141 h 595"/>
                  <a:gd name="T8" fmla="*/ 0 w 793"/>
                  <a:gd name="T9" fmla="*/ 170 h 595"/>
                  <a:gd name="T10" fmla="*/ 28 w 793"/>
                  <a:gd name="T11" fmla="*/ 255 h 595"/>
                  <a:gd name="T12" fmla="*/ 56 w 793"/>
                  <a:gd name="T13" fmla="*/ 255 h 595"/>
                  <a:gd name="T14" fmla="*/ 85 w 793"/>
                  <a:gd name="T15" fmla="*/ 226 h 595"/>
                  <a:gd name="T16" fmla="*/ 113 w 793"/>
                  <a:gd name="T17" fmla="*/ 226 h 595"/>
                  <a:gd name="T18" fmla="*/ 141 w 793"/>
                  <a:gd name="T19" fmla="*/ 283 h 595"/>
                  <a:gd name="T20" fmla="*/ 113 w 793"/>
                  <a:gd name="T21" fmla="*/ 311 h 595"/>
                  <a:gd name="T22" fmla="*/ 198 w 793"/>
                  <a:gd name="T23" fmla="*/ 368 h 595"/>
                  <a:gd name="T24" fmla="*/ 226 w 793"/>
                  <a:gd name="T25" fmla="*/ 453 h 595"/>
                  <a:gd name="T26" fmla="*/ 283 w 793"/>
                  <a:gd name="T27" fmla="*/ 425 h 595"/>
                  <a:gd name="T28" fmla="*/ 368 w 793"/>
                  <a:gd name="T29" fmla="*/ 453 h 595"/>
                  <a:gd name="T30" fmla="*/ 396 w 793"/>
                  <a:gd name="T31" fmla="*/ 510 h 595"/>
                  <a:gd name="T32" fmla="*/ 481 w 793"/>
                  <a:gd name="T33" fmla="*/ 481 h 595"/>
                  <a:gd name="T34" fmla="*/ 538 w 793"/>
                  <a:gd name="T35" fmla="*/ 595 h 595"/>
                  <a:gd name="T36" fmla="*/ 595 w 793"/>
                  <a:gd name="T37" fmla="*/ 538 h 595"/>
                  <a:gd name="T38" fmla="*/ 680 w 793"/>
                  <a:gd name="T39" fmla="*/ 595 h 595"/>
                  <a:gd name="T40" fmla="*/ 708 w 793"/>
                  <a:gd name="T41" fmla="*/ 538 h 595"/>
                  <a:gd name="T42" fmla="*/ 793 w 793"/>
                  <a:gd name="T43" fmla="*/ 538 h 595"/>
                  <a:gd name="T44" fmla="*/ 765 w 793"/>
                  <a:gd name="T45" fmla="*/ 481 h 595"/>
                  <a:gd name="T46" fmla="*/ 765 w 793"/>
                  <a:gd name="T47" fmla="*/ 453 h 595"/>
                  <a:gd name="T48" fmla="*/ 708 w 793"/>
                  <a:gd name="T49" fmla="*/ 396 h 595"/>
                  <a:gd name="T50" fmla="*/ 680 w 793"/>
                  <a:gd name="T51" fmla="*/ 396 h 595"/>
                  <a:gd name="T52" fmla="*/ 680 w 793"/>
                  <a:gd name="T53" fmla="*/ 340 h 595"/>
                  <a:gd name="T54" fmla="*/ 708 w 793"/>
                  <a:gd name="T55" fmla="*/ 311 h 595"/>
                  <a:gd name="T56" fmla="*/ 708 w 793"/>
                  <a:gd name="T57" fmla="*/ 198 h 595"/>
                  <a:gd name="T58" fmla="*/ 652 w 793"/>
                  <a:gd name="T59" fmla="*/ 198 h 595"/>
                  <a:gd name="T60" fmla="*/ 595 w 793"/>
                  <a:gd name="T61" fmla="*/ 170 h 595"/>
                  <a:gd name="T62" fmla="*/ 510 w 793"/>
                  <a:gd name="T63" fmla="*/ 170 h 595"/>
                  <a:gd name="T64" fmla="*/ 481 w 793"/>
                  <a:gd name="T65" fmla="*/ 141 h 595"/>
                  <a:gd name="T66" fmla="*/ 481 w 793"/>
                  <a:gd name="T67" fmla="*/ 56 h 595"/>
                  <a:gd name="T68" fmla="*/ 453 w 793"/>
                  <a:gd name="T69" fmla="*/ 28 h 595"/>
                  <a:gd name="T70" fmla="*/ 396 w 793"/>
                  <a:gd name="T71" fmla="*/ 28 h 595"/>
                  <a:gd name="T72" fmla="*/ 368 w 793"/>
                  <a:gd name="T73" fmla="*/ 56 h 595"/>
                  <a:gd name="T74" fmla="*/ 396 w 793"/>
                  <a:gd name="T75" fmla="*/ 85 h 595"/>
                  <a:gd name="T76" fmla="*/ 311 w 793"/>
                  <a:gd name="T77" fmla="*/ 198 h 595"/>
                  <a:gd name="T78" fmla="*/ 283 w 793"/>
                  <a:gd name="T79" fmla="*/ 170 h 595"/>
                  <a:gd name="T80" fmla="*/ 340 w 793"/>
                  <a:gd name="T81" fmla="*/ 113 h 595"/>
                  <a:gd name="T82" fmla="*/ 255 w 793"/>
                  <a:gd name="T83" fmla="*/ 28 h 595"/>
                  <a:gd name="T84" fmla="*/ 141 w 793"/>
                  <a:gd name="T85" fmla="*/ 85 h 595"/>
                  <a:gd name="T86" fmla="*/ 141 w 793"/>
                  <a:gd name="T87" fmla="*/ 28 h 595"/>
                  <a:gd name="T88" fmla="*/ 141 w 793"/>
                  <a:gd name="T89" fmla="*/ 0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93" h="595">
                    <a:moveTo>
                      <a:pt x="141" y="0"/>
                    </a:moveTo>
                    <a:lnTo>
                      <a:pt x="85" y="28"/>
                    </a:lnTo>
                    <a:lnTo>
                      <a:pt x="28" y="28"/>
                    </a:lnTo>
                    <a:lnTo>
                      <a:pt x="0" y="141"/>
                    </a:lnTo>
                    <a:lnTo>
                      <a:pt x="0" y="170"/>
                    </a:lnTo>
                    <a:lnTo>
                      <a:pt x="28" y="255"/>
                    </a:lnTo>
                    <a:lnTo>
                      <a:pt x="56" y="255"/>
                    </a:lnTo>
                    <a:lnTo>
                      <a:pt x="85" y="226"/>
                    </a:lnTo>
                    <a:lnTo>
                      <a:pt x="113" y="226"/>
                    </a:lnTo>
                    <a:lnTo>
                      <a:pt x="141" y="283"/>
                    </a:lnTo>
                    <a:lnTo>
                      <a:pt x="113" y="311"/>
                    </a:lnTo>
                    <a:lnTo>
                      <a:pt x="198" y="368"/>
                    </a:lnTo>
                    <a:lnTo>
                      <a:pt x="226" y="453"/>
                    </a:lnTo>
                    <a:lnTo>
                      <a:pt x="283" y="425"/>
                    </a:lnTo>
                    <a:lnTo>
                      <a:pt x="368" y="453"/>
                    </a:lnTo>
                    <a:lnTo>
                      <a:pt x="396" y="510"/>
                    </a:lnTo>
                    <a:lnTo>
                      <a:pt x="481" y="481"/>
                    </a:lnTo>
                    <a:lnTo>
                      <a:pt x="538" y="595"/>
                    </a:lnTo>
                    <a:lnTo>
                      <a:pt x="595" y="538"/>
                    </a:lnTo>
                    <a:lnTo>
                      <a:pt x="680" y="595"/>
                    </a:lnTo>
                    <a:lnTo>
                      <a:pt x="708" y="538"/>
                    </a:lnTo>
                    <a:lnTo>
                      <a:pt x="793" y="538"/>
                    </a:lnTo>
                    <a:lnTo>
                      <a:pt x="765" y="481"/>
                    </a:lnTo>
                    <a:lnTo>
                      <a:pt x="765" y="453"/>
                    </a:lnTo>
                    <a:lnTo>
                      <a:pt x="708" y="396"/>
                    </a:lnTo>
                    <a:lnTo>
                      <a:pt x="680" y="396"/>
                    </a:lnTo>
                    <a:lnTo>
                      <a:pt x="680" y="340"/>
                    </a:lnTo>
                    <a:lnTo>
                      <a:pt x="708" y="311"/>
                    </a:lnTo>
                    <a:lnTo>
                      <a:pt x="708" y="198"/>
                    </a:lnTo>
                    <a:lnTo>
                      <a:pt x="652" y="198"/>
                    </a:lnTo>
                    <a:lnTo>
                      <a:pt x="595" y="170"/>
                    </a:lnTo>
                    <a:lnTo>
                      <a:pt x="510" y="170"/>
                    </a:lnTo>
                    <a:lnTo>
                      <a:pt x="481" y="141"/>
                    </a:lnTo>
                    <a:lnTo>
                      <a:pt x="481" y="56"/>
                    </a:lnTo>
                    <a:lnTo>
                      <a:pt x="453" y="28"/>
                    </a:lnTo>
                    <a:lnTo>
                      <a:pt x="396" y="28"/>
                    </a:lnTo>
                    <a:lnTo>
                      <a:pt x="368" y="56"/>
                    </a:lnTo>
                    <a:lnTo>
                      <a:pt x="396" y="85"/>
                    </a:lnTo>
                    <a:lnTo>
                      <a:pt x="311" y="198"/>
                    </a:lnTo>
                    <a:lnTo>
                      <a:pt x="283" y="170"/>
                    </a:lnTo>
                    <a:lnTo>
                      <a:pt x="340" y="113"/>
                    </a:lnTo>
                    <a:lnTo>
                      <a:pt x="255" y="28"/>
                    </a:lnTo>
                    <a:lnTo>
                      <a:pt x="141" y="85"/>
                    </a:lnTo>
                    <a:lnTo>
                      <a:pt x="141" y="28"/>
                    </a:lnTo>
                    <a:lnTo>
                      <a:pt x="141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67" name="Freeform 326">
                <a:extLst>
                  <a:ext uri="{FF2B5EF4-FFF2-40B4-BE49-F238E27FC236}">
                    <a16:creationId xmlns:a16="http://schemas.microsoft.com/office/drawing/2014/main" id="{E53B49F9-7442-4D90-9582-D6BD637D3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352"/>
                <a:ext cx="482" cy="538"/>
              </a:xfrm>
              <a:custGeom>
                <a:avLst/>
                <a:gdLst>
                  <a:gd name="T0" fmla="*/ 227 w 482"/>
                  <a:gd name="T1" fmla="*/ 482 h 538"/>
                  <a:gd name="T2" fmla="*/ 85 w 482"/>
                  <a:gd name="T3" fmla="*/ 425 h 538"/>
                  <a:gd name="T4" fmla="*/ 57 w 482"/>
                  <a:gd name="T5" fmla="*/ 397 h 538"/>
                  <a:gd name="T6" fmla="*/ 284 w 482"/>
                  <a:gd name="T7" fmla="*/ 397 h 538"/>
                  <a:gd name="T8" fmla="*/ 256 w 482"/>
                  <a:gd name="T9" fmla="*/ 368 h 538"/>
                  <a:gd name="T10" fmla="*/ 57 w 482"/>
                  <a:gd name="T11" fmla="*/ 368 h 538"/>
                  <a:gd name="T12" fmla="*/ 29 w 482"/>
                  <a:gd name="T13" fmla="*/ 255 h 538"/>
                  <a:gd name="T14" fmla="*/ 114 w 482"/>
                  <a:gd name="T15" fmla="*/ 255 h 538"/>
                  <a:gd name="T16" fmla="*/ 142 w 482"/>
                  <a:gd name="T17" fmla="*/ 311 h 538"/>
                  <a:gd name="T18" fmla="*/ 170 w 482"/>
                  <a:gd name="T19" fmla="*/ 311 h 538"/>
                  <a:gd name="T20" fmla="*/ 199 w 482"/>
                  <a:gd name="T21" fmla="*/ 255 h 538"/>
                  <a:gd name="T22" fmla="*/ 227 w 482"/>
                  <a:gd name="T23" fmla="*/ 226 h 538"/>
                  <a:gd name="T24" fmla="*/ 199 w 482"/>
                  <a:gd name="T25" fmla="*/ 198 h 538"/>
                  <a:gd name="T26" fmla="*/ 170 w 482"/>
                  <a:gd name="T27" fmla="*/ 226 h 538"/>
                  <a:gd name="T28" fmla="*/ 142 w 482"/>
                  <a:gd name="T29" fmla="*/ 170 h 538"/>
                  <a:gd name="T30" fmla="*/ 142 w 482"/>
                  <a:gd name="T31" fmla="*/ 226 h 538"/>
                  <a:gd name="T32" fmla="*/ 57 w 482"/>
                  <a:gd name="T33" fmla="*/ 226 h 538"/>
                  <a:gd name="T34" fmla="*/ 114 w 482"/>
                  <a:gd name="T35" fmla="*/ 198 h 538"/>
                  <a:gd name="T36" fmla="*/ 57 w 482"/>
                  <a:gd name="T37" fmla="*/ 170 h 538"/>
                  <a:gd name="T38" fmla="*/ 0 w 482"/>
                  <a:gd name="T39" fmla="*/ 141 h 538"/>
                  <a:gd name="T40" fmla="*/ 29 w 482"/>
                  <a:gd name="T41" fmla="*/ 113 h 538"/>
                  <a:gd name="T42" fmla="*/ 85 w 482"/>
                  <a:gd name="T43" fmla="*/ 141 h 538"/>
                  <a:gd name="T44" fmla="*/ 114 w 482"/>
                  <a:gd name="T45" fmla="*/ 113 h 538"/>
                  <a:gd name="T46" fmla="*/ 114 w 482"/>
                  <a:gd name="T47" fmla="*/ 56 h 538"/>
                  <a:gd name="T48" fmla="*/ 256 w 482"/>
                  <a:gd name="T49" fmla="*/ 0 h 538"/>
                  <a:gd name="T50" fmla="*/ 284 w 482"/>
                  <a:gd name="T51" fmla="*/ 85 h 538"/>
                  <a:gd name="T52" fmla="*/ 312 w 482"/>
                  <a:gd name="T53" fmla="*/ 85 h 538"/>
                  <a:gd name="T54" fmla="*/ 341 w 482"/>
                  <a:gd name="T55" fmla="*/ 56 h 538"/>
                  <a:gd name="T56" fmla="*/ 369 w 482"/>
                  <a:gd name="T57" fmla="*/ 56 h 538"/>
                  <a:gd name="T58" fmla="*/ 397 w 482"/>
                  <a:gd name="T59" fmla="*/ 113 h 538"/>
                  <a:gd name="T60" fmla="*/ 369 w 482"/>
                  <a:gd name="T61" fmla="*/ 141 h 538"/>
                  <a:gd name="T62" fmla="*/ 454 w 482"/>
                  <a:gd name="T63" fmla="*/ 198 h 538"/>
                  <a:gd name="T64" fmla="*/ 482 w 482"/>
                  <a:gd name="T65" fmla="*/ 283 h 538"/>
                  <a:gd name="T66" fmla="*/ 482 w 482"/>
                  <a:gd name="T67" fmla="*/ 368 h 538"/>
                  <a:gd name="T68" fmla="*/ 397 w 482"/>
                  <a:gd name="T69" fmla="*/ 397 h 538"/>
                  <a:gd name="T70" fmla="*/ 426 w 482"/>
                  <a:gd name="T71" fmla="*/ 482 h 538"/>
                  <a:gd name="T72" fmla="*/ 312 w 482"/>
                  <a:gd name="T73" fmla="*/ 482 h 538"/>
                  <a:gd name="T74" fmla="*/ 284 w 482"/>
                  <a:gd name="T75" fmla="*/ 538 h 538"/>
                  <a:gd name="T76" fmla="*/ 227 w 482"/>
                  <a:gd name="T77" fmla="*/ 48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2" h="538">
                    <a:moveTo>
                      <a:pt x="227" y="482"/>
                    </a:moveTo>
                    <a:lnTo>
                      <a:pt x="85" y="425"/>
                    </a:lnTo>
                    <a:lnTo>
                      <a:pt x="57" y="397"/>
                    </a:lnTo>
                    <a:lnTo>
                      <a:pt x="284" y="397"/>
                    </a:lnTo>
                    <a:lnTo>
                      <a:pt x="256" y="368"/>
                    </a:lnTo>
                    <a:lnTo>
                      <a:pt x="57" y="368"/>
                    </a:lnTo>
                    <a:lnTo>
                      <a:pt x="29" y="255"/>
                    </a:lnTo>
                    <a:lnTo>
                      <a:pt x="114" y="255"/>
                    </a:lnTo>
                    <a:lnTo>
                      <a:pt x="142" y="311"/>
                    </a:lnTo>
                    <a:lnTo>
                      <a:pt x="170" y="311"/>
                    </a:lnTo>
                    <a:lnTo>
                      <a:pt x="199" y="255"/>
                    </a:lnTo>
                    <a:lnTo>
                      <a:pt x="227" y="226"/>
                    </a:lnTo>
                    <a:lnTo>
                      <a:pt x="199" y="198"/>
                    </a:lnTo>
                    <a:lnTo>
                      <a:pt x="170" y="226"/>
                    </a:lnTo>
                    <a:lnTo>
                      <a:pt x="142" y="170"/>
                    </a:lnTo>
                    <a:lnTo>
                      <a:pt x="142" y="226"/>
                    </a:lnTo>
                    <a:lnTo>
                      <a:pt x="57" y="226"/>
                    </a:lnTo>
                    <a:lnTo>
                      <a:pt x="114" y="198"/>
                    </a:lnTo>
                    <a:lnTo>
                      <a:pt x="57" y="170"/>
                    </a:lnTo>
                    <a:lnTo>
                      <a:pt x="0" y="141"/>
                    </a:lnTo>
                    <a:lnTo>
                      <a:pt x="29" y="113"/>
                    </a:lnTo>
                    <a:lnTo>
                      <a:pt x="85" y="141"/>
                    </a:lnTo>
                    <a:lnTo>
                      <a:pt x="114" y="113"/>
                    </a:lnTo>
                    <a:lnTo>
                      <a:pt x="114" y="56"/>
                    </a:lnTo>
                    <a:lnTo>
                      <a:pt x="256" y="0"/>
                    </a:lnTo>
                    <a:lnTo>
                      <a:pt x="284" y="85"/>
                    </a:lnTo>
                    <a:lnTo>
                      <a:pt x="312" y="85"/>
                    </a:lnTo>
                    <a:lnTo>
                      <a:pt x="341" y="56"/>
                    </a:lnTo>
                    <a:lnTo>
                      <a:pt x="369" y="56"/>
                    </a:lnTo>
                    <a:lnTo>
                      <a:pt x="397" y="113"/>
                    </a:lnTo>
                    <a:lnTo>
                      <a:pt x="369" y="141"/>
                    </a:lnTo>
                    <a:lnTo>
                      <a:pt x="454" y="198"/>
                    </a:lnTo>
                    <a:lnTo>
                      <a:pt x="482" y="283"/>
                    </a:lnTo>
                    <a:lnTo>
                      <a:pt x="482" y="368"/>
                    </a:lnTo>
                    <a:lnTo>
                      <a:pt x="397" y="397"/>
                    </a:lnTo>
                    <a:lnTo>
                      <a:pt x="426" y="482"/>
                    </a:lnTo>
                    <a:lnTo>
                      <a:pt x="312" y="482"/>
                    </a:lnTo>
                    <a:lnTo>
                      <a:pt x="284" y="538"/>
                    </a:lnTo>
                    <a:lnTo>
                      <a:pt x="227" y="48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68" name="Freeform 327">
                <a:extLst>
                  <a:ext uri="{FF2B5EF4-FFF2-40B4-BE49-F238E27FC236}">
                    <a16:creationId xmlns:a16="http://schemas.microsoft.com/office/drawing/2014/main" id="{34ACBDF9-4571-4747-B2BC-E36CDC91F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096"/>
                <a:ext cx="397" cy="482"/>
              </a:xfrm>
              <a:custGeom>
                <a:avLst/>
                <a:gdLst>
                  <a:gd name="T0" fmla="*/ 397 w 397"/>
                  <a:gd name="T1" fmla="*/ 312 h 482"/>
                  <a:gd name="T2" fmla="*/ 312 w 397"/>
                  <a:gd name="T3" fmla="*/ 256 h 482"/>
                  <a:gd name="T4" fmla="*/ 312 w 397"/>
                  <a:gd name="T5" fmla="*/ 227 h 482"/>
                  <a:gd name="T6" fmla="*/ 283 w 397"/>
                  <a:gd name="T7" fmla="*/ 171 h 482"/>
                  <a:gd name="T8" fmla="*/ 170 w 397"/>
                  <a:gd name="T9" fmla="*/ 114 h 482"/>
                  <a:gd name="T10" fmla="*/ 85 w 397"/>
                  <a:gd name="T11" fmla="*/ 0 h 482"/>
                  <a:gd name="T12" fmla="*/ 0 w 397"/>
                  <a:gd name="T13" fmla="*/ 114 h 482"/>
                  <a:gd name="T14" fmla="*/ 255 w 397"/>
                  <a:gd name="T15" fmla="*/ 397 h 482"/>
                  <a:gd name="T16" fmla="*/ 283 w 397"/>
                  <a:gd name="T17" fmla="*/ 482 h 482"/>
                  <a:gd name="T18" fmla="*/ 340 w 397"/>
                  <a:gd name="T19" fmla="*/ 426 h 482"/>
                  <a:gd name="T20" fmla="*/ 283 w 397"/>
                  <a:gd name="T21" fmla="*/ 397 h 482"/>
                  <a:gd name="T22" fmla="*/ 312 w 397"/>
                  <a:gd name="T23" fmla="*/ 369 h 482"/>
                  <a:gd name="T24" fmla="*/ 368 w 397"/>
                  <a:gd name="T25" fmla="*/ 397 h 482"/>
                  <a:gd name="T26" fmla="*/ 397 w 397"/>
                  <a:gd name="T27" fmla="*/ 369 h 482"/>
                  <a:gd name="T28" fmla="*/ 397 w 397"/>
                  <a:gd name="T29" fmla="*/ 31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7" h="482">
                    <a:moveTo>
                      <a:pt x="397" y="312"/>
                    </a:moveTo>
                    <a:lnTo>
                      <a:pt x="312" y="256"/>
                    </a:lnTo>
                    <a:lnTo>
                      <a:pt x="312" y="227"/>
                    </a:lnTo>
                    <a:lnTo>
                      <a:pt x="283" y="171"/>
                    </a:lnTo>
                    <a:lnTo>
                      <a:pt x="170" y="114"/>
                    </a:lnTo>
                    <a:lnTo>
                      <a:pt x="85" y="0"/>
                    </a:lnTo>
                    <a:lnTo>
                      <a:pt x="0" y="114"/>
                    </a:lnTo>
                    <a:lnTo>
                      <a:pt x="255" y="397"/>
                    </a:lnTo>
                    <a:lnTo>
                      <a:pt x="283" y="482"/>
                    </a:lnTo>
                    <a:lnTo>
                      <a:pt x="340" y="426"/>
                    </a:lnTo>
                    <a:lnTo>
                      <a:pt x="283" y="397"/>
                    </a:lnTo>
                    <a:lnTo>
                      <a:pt x="312" y="369"/>
                    </a:lnTo>
                    <a:lnTo>
                      <a:pt x="368" y="397"/>
                    </a:lnTo>
                    <a:lnTo>
                      <a:pt x="397" y="369"/>
                    </a:lnTo>
                    <a:lnTo>
                      <a:pt x="397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69" name="Freeform 328">
                <a:extLst>
                  <a:ext uri="{FF2B5EF4-FFF2-40B4-BE49-F238E27FC236}">
                    <a16:creationId xmlns:a16="http://schemas.microsoft.com/office/drawing/2014/main" id="{A15BDA4C-0B5E-4315-AF16-FC326637C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068"/>
                <a:ext cx="397" cy="340"/>
              </a:xfrm>
              <a:custGeom>
                <a:avLst/>
                <a:gdLst>
                  <a:gd name="T0" fmla="*/ 29 w 397"/>
                  <a:gd name="T1" fmla="*/ 255 h 340"/>
                  <a:gd name="T2" fmla="*/ 0 w 397"/>
                  <a:gd name="T3" fmla="*/ 199 h 340"/>
                  <a:gd name="T4" fmla="*/ 57 w 397"/>
                  <a:gd name="T5" fmla="*/ 170 h 340"/>
                  <a:gd name="T6" fmla="*/ 142 w 397"/>
                  <a:gd name="T7" fmla="*/ 114 h 340"/>
                  <a:gd name="T8" fmla="*/ 142 w 397"/>
                  <a:gd name="T9" fmla="*/ 57 h 340"/>
                  <a:gd name="T10" fmla="*/ 312 w 397"/>
                  <a:gd name="T11" fmla="*/ 0 h 340"/>
                  <a:gd name="T12" fmla="*/ 312 w 397"/>
                  <a:gd name="T13" fmla="*/ 28 h 340"/>
                  <a:gd name="T14" fmla="*/ 369 w 397"/>
                  <a:gd name="T15" fmla="*/ 57 h 340"/>
                  <a:gd name="T16" fmla="*/ 397 w 397"/>
                  <a:gd name="T17" fmla="*/ 114 h 340"/>
                  <a:gd name="T18" fmla="*/ 341 w 397"/>
                  <a:gd name="T19" fmla="*/ 142 h 340"/>
                  <a:gd name="T20" fmla="*/ 284 w 397"/>
                  <a:gd name="T21" fmla="*/ 142 h 340"/>
                  <a:gd name="T22" fmla="*/ 256 w 397"/>
                  <a:gd name="T23" fmla="*/ 255 h 340"/>
                  <a:gd name="T24" fmla="*/ 256 w 397"/>
                  <a:gd name="T25" fmla="*/ 284 h 340"/>
                  <a:gd name="T26" fmla="*/ 114 w 397"/>
                  <a:gd name="T27" fmla="*/ 340 h 340"/>
                  <a:gd name="T28" fmla="*/ 29 w 397"/>
                  <a:gd name="T29" fmla="*/ 284 h 340"/>
                  <a:gd name="T30" fmla="*/ 29 w 397"/>
                  <a:gd name="T31" fmla="*/ 25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7" h="340">
                    <a:moveTo>
                      <a:pt x="29" y="255"/>
                    </a:moveTo>
                    <a:lnTo>
                      <a:pt x="0" y="199"/>
                    </a:lnTo>
                    <a:lnTo>
                      <a:pt x="57" y="170"/>
                    </a:lnTo>
                    <a:lnTo>
                      <a:pt x="142" y="114"/>
                    </a:lnTo>
                    <a:lnTo>
                      <a:pt x="142" y="57"/>
                    </a:lnTo>
                    <a:lnTo>
                      <a:pt x="312" y="0"/>
                    </a:lnTo>
                    <a:lnTo>
                      <a:pt x="312" y="28"/>
                    </a:lnTo>
                    <a:lnTo>
                      <a:pt x="369" y="57"/>
                    </a:lnTo>
                    <a:lnTo>
                      <a:pt x="397" y="114"/>
                    </a:lnTo>
                    <a:lnTo>
                      <a:pt x="341" y="142"/>
                    </a:lnTo>
                    <a:lnTo>
                      <a:pt x="284" y="142"/>
                    </a:lnTo>
                    <a:lnTo>
                      <a:pt x="256" y="255"/>
                    </a:lnTo>
                    <a:lnTo>
                      <a:pt x="256" y="284"/>
                    </a:lnTo>
                    <a:lnTo>
                      <a:pt x="114" y="340"/>
                    </a:lnTo>
                    <a:lnTo>
                      <a:pt x="29" y="284"/>
                    </a:lnTo>
                    <a:lnTo>
                      <a:pt x="29" y="255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70" name="Freeform 329">
                <a:extLst>
                  <a:ext uri="{FF2B5EF4-FFF2-40B4-BE49-F238E27FC236}">
                    <a16:creationId xmlns:a16="http://schemas.microsoft.com/office/drawing/2014/main" id="{AC0A9EE8-0623-4F0E-B142-2BC0CB30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841"/>
                <a:ext cx="539" cy="426"/>
              </a:xfrm>
              <a:custGeom>
                <a:avLst/>
                <a:gdLst>
                  <a:gd name="T0" fmla="*/ 397 w 539"/>
                  <a:gd name="T1" fmla="*/ 0 h 426"/>
                  <a:gd name="T2" fmla="*/ 283 w 539"/>
                  <a:gd name="T3" fmla="*/ 114 h 426"/>
                  <a:gd name="T4" fmla="*/ 227 w 539"/>
                  <a:gd name="T5" fmla="*/ 114 h 426"/>
                  <a:gd name="T6" fmla="*/ 170 w 539"/>
                  <a:gd name="T7" fmla="*/ 227 h 426"/>
                  <a:gd name="T8" fmla="*/ 28 w 539"/>
                  <a:gd name="T9" fmla="*/ 199 h 426"/>
                  <a:gd name="T10" fmla="*/ 0 w 539"/>
                  <a:gd name="T11" fmla="*/ 255 h 426"/>
                  <a:gd name="T12" fmla="*/ 85 w 539"/>
                  <a:gd name="T13" fmla="*/ 369 h 426"/>
                  <a:gd name="T14" fmla="*/ 198 w 539"/>
                  <a:gd name="T15" fmla="*/ 426 h 426"/>
                  <a:gd name="T16" fmla="*/ 340 w 539"/>
                  <a:gd name="T17" fmla="*/ 341 h 426"/>
                  <a:gd name="T18" fmla="*/ 340 w 539"/>
                  <a:gd name="T19" fmla="*/ 284 h 426"/>
                  <a:gd name="T20" fmla="*/ 510 w 539"/>
                  <a:gd name="T21" fmla="*/ 227 h 426"/>
                  <a:gd name="T22" fmla="*/ 510 w 539"/>
                  <a:gd name="T23" fmla="*/ 170 h 426"/>
                  <a:gd name="T24" fmla="*/ 539 w 539"/>
                  <a:gd name="T25" fmla="*/ 142 h 426"/>
                  <a:gd name="T26" fmla="*/ 510 w 539"/>
                  <a:gd name="T27" fmla="*/ 85 h 426"/>
                  <a:gd name="T28" fmla="*/ 454 w 539"/>
                  <a:gd name="T29" fmla="*/ 85 h 426"/>
                  <a:gd name="T30" fmla="*/ 425 w 539"/>
                  <a:gd name="T31" fmla="*/ 29 h 426"/>
                  <a:gd name="T32" fmla="*/ 397 w 539"/>
                  <a:gd name="T33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9" h="426">
                    <a:moveTo>
                      <a:pt x="397" y="0"/>
                    </a:moveTo>
                    <a:lnTo>
                      <a:pt x="283" y="114"/>
                    </a:lnTo>
                    <a:lnTo>
                      <a:pt x="227" y="114"/>
                    </a:lnTo>
                    <a:lnTo>
                      <a:pt x="170" y="227"/>
                    </a:lnTo>
                    <a:lnTo>
                      <a:pt x="28" y="199"/>
                    </a:lnTo>
                    <a:lnTo>
                      <a:pt x="0" y="255"/>
                    </a:lnTo>
                    <a:lnTo>
                      <a:pt x="85" y="369"/>
                    </a:lnTo>
                    <a:lnTo>
                      <a:pt x="198" y="426"/>
                    </a:lnTo>
                    <a:lnTo>
                      <a:pt x="340" y="341"/>
                    </a:lnTo>
                    <a:lnTo>
                      <a:pt x="340" y="284"/>
                    </a:lnTo>
                    <a:lnTo>
                      <a:pt x="510" y="227"/>
                    </a:lnTo>
                    <a:lnTo>
                      <a:pt x="510" y="170"/>
                    </a:lnTo>
                    <a:lnTo>
                      <a:pt x="539" y="142"/>
                    </a:lnTo>
                    <a:lnTo>
                      <a:pt x="510" y="85"/>
                    </a:lnTo>
                    <a:lnTo>
                      <a:pt x="454" y="85"/>
                    </a:lnTo>
                    <a:lnTo>
                      <a:pt x="425" y="29"/>
                    </a:lnTo>
                    <a:lnTo>
                      <a:pt x="397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113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５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1F306562-C7B8-41C5-95BD-BD559B3C8628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EAF653C9-594A-4940-B1C6-3D0E60139C47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ヒント：中国地方</a:t>
            </a:r>
          </a:p>
        </p:txBody>
      </p:sp>
      <p:grpSp>
        <p:nvGrpSpPr>
          <p:cNvPr id="14" name="Group 950">
            <a:extLst>
              <a:ext uri="{FF2B5EF4-FFF2-40B4-BE49-F238E27FC236}">
                <a16:creationId xmlns:a16="http://schemas.microsoft.com/office/drawing/2014/main" id="{4C04256E-D7A2-4269-948C-EE57A5D298F7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3661789" y="2252373"/>
            <a:ext cx="4807210" cy="2359506"/>
            <a:chOff x="176" y="1011"/>
            <a:chExt cx="7740" cy="3799"/>
          </a:xfrm>
          <a:solidFill>
            <a:srgbClr val="92D050"/>
          </a:solidFill>
        </p:grpSpPr>
        <p:sp>
          <p:nvSpPr>
            <p:cNvPr id="15" name="Freeform 919">
              <a:extLst>
                <a:ext uri="{FF2B5EF4-FFF2-40B4-BE49-F238E27FC236}">
                  <a16:creationId xmlns:a16="http://schemas.microsoft.com/office/drawing/2014/main" id="{B0DD540A-B944-4E98-B08A-38DF99B4F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294"/>
              <a:ext cx="2750" cy="2070"/>
            </a:xfrm>
            <a:custGeom>
              <a:avLst/>
              <a:gdLst>
                <a:gd name="T0" fmla="*/ 142 w 2750"/>
                <a:gd name="T1" fmla="*/ 368 h 2069"/>
                <a:gd name="T2" fmla="*/ 142 w 2750"/>
                <a:gd name="T3" fmla="*/ 453 h 2069"/>
                <a:gd name="T4" fmla="*/ 57 w 2750"/>
                <a:gd name="T5" fmla="*/ 510 h 2069"/>
                <a:gd name="T6" fmla="*/ 0 w 2750"/>
                <a:gd name="T7" fmla="*/ 737 h 2069"/>
                <a:gd name="T8" fmla="*/ 57 w 2750"/>
                <a:gd name="T9" fmla="*/ 822 h 2069"/>
                <a:gd name="T10" fmla="*/ 0 w 2750"/>
                <a:gd name="T11" fmla="*/ 907 h 2069"/>
                <a:gd name="T12" fmla="*/ 29 w 2750"/>
                <a:gd name="T13" fmla="*/ 992 h 2069"/>
                <a:gd name="T14" fmla="*/ 256 w 2750"/>
                <a:gd name="T15" fmla="*/ 1049 h 2069"/>
                <a:gd name="T16" fmla="*/ 284 w 2750"/>
                <a:gd name="T17" fmla="*/ 1134 h 2069"/>
                <a:gd name="T18" fmla="*/ 284 w 2750"/>
                <a:gd name="T19" fmla="*/ 1247 h 2069"/>
                <a:gd name="T20" fmla="*/ 511 w 2750"/>
                <a:gd name="T21" fmla="*/ 1360 h 2069"/>
                <a:gd name="T22" fmla="*/ 454 w 2750"/>
                <a:gd name="T23" fmla="*/ 1446 h 2069"/>
                <a:gd name="T24" fmla="*/ 397 w 2750"/>
                <a:gd name="T25" fmla="*/ 1417 h 2069"/>
                <a:gd name="T26" fmla="*/ 397 w 2750"/>
                <a:gd name="T27" fmla="*/ 1559 h 2069"/>
                <a:gd name="T28" fmla="*/ 369 w 2750"/>
                <a:gd name="T29" fmla="*/ 1672 h 2069"/>
                <a:gd name="T30" fmla="*/ 284 w 2750"/>
                <a:gd name="T31" fmla="*/ 1729 h 2069"/>
                <a:gd name="T32" fmla="*/ 397 w 2750"/>
                <a:gd name="T33" fmla="*/ 1842 h 2069"/>
                <a:gd name="T34" fmla="*/ 596 w 2750"/>
                <a:gd name="T35" fmla="*/ 1899 h 2069"/>
                <a:gd name="T36" fmla="*/ 652 w 2750"/>
                <a:gd name="T37" fmla="*/ 1842 h 2069"/>
                <a:gd name="T38" fmla="*/ 681 w 2750"/>
                <a:gd name="T39" fmla="*/ 1899 h 2069"/>
                <a:gd name="T40" fmla="*/ 823 w 2750"/>
                <a:gd name="T41" fmla="*/ 1842 h 2069"/>
                <a:gd name="T42" fmla="*/ 936 w 2750"/>
                <a:gd name="T43" fmla="*/ 2012 h 2069"/>
                <a:gd name="T44" fmla="*/ 1021 w 2750"/>
                <a:gd name="T45" fmla="*/ 2012 h 2069"/>
                <a:gd name="T46" fmla="*/ 1134 w 2750"/>
                <a:gd name="T47" fmla="*/ 1984 h 2069"/>
                <a:gd name="T48" fmla="*/ 1219 w 2750"/>
                <a:gd name="T49" fmla="*/ 2069 h 2069"/>
                <a:gd name="T50" fmla="*/ 1446 w 2750"/>
                <a:gd name="T51" fmla="*/ 1984 h 2069"/>
                <a:gd name="T52" fmla="*/ 1503 w 2750"/>
                <a:gd name="T53" fmla="*/ 1871 h 2069"/>
                <a:gd name="T54" fmla="*/ 1673 w 2750"/>
                <a:gd name="T55" fmla="*/ 1927 h 2069"/>
                <a:gd name="T56" fmla="*/ 1815 w 2750"/>
                <a:gd name="T57" fmla="*/ 1814 h 2069"/>
                <a:gd name="T58" fmla="*/ 1730 w 2750"/>
                <a:gd name="T59" fmla="*/ 1757 h 2069"/>
                <a:gd name="T60" fmla="*/ 1645 w 2750"/>
                <a:gd name="T61" fmla="*/ 1616 h 2069"/>
                <a:gd name="T62" fmla="*/ 1673 w 2750"/>
                <a:gd name="T63" fmla="*/ 1474 h 2069"/>
                <a:gd name="T64" fmla="*/ 1588 w 2750"/>
                <a:gd name="T65" fmla="*/ 1360 h 2069"/>
                <a:gd name="T66" fmla="*/ 1588 w 2750"/>
                <a:gd name="T67" fmla="*/ 1247 h 2069"/>
                <a:gd name="T68" fmla="*/ 1475 w 2750"/>
                <a:gd name="T69" fmla="*/ 1105 h 2069"/>
                <a:gd name="T70" fmla="*/ 1758 w 2750"/>
                <a:gd name="T71" fmla="*/ 992 h 2069"/>
                <a:gd name="T72" fmla="*/ 1871 w 2750"/>
                <a:gd name="T73" fmla="*/ 850 h 2069"/>
                <a:gd name="T74" fmla="*/ 1928 w 2750"/>
                <a:gd name="T75" fmla="*/ 850 h 2069"/>
                <a:gd name="T76" fmla="*/ 2183 w 2750"/>
                <a:gd name="T77" fmla="*/ 992 h 2069"/>
                <a:gd name="T78" fmla="*/ 2382 w 2750"/>
                <a:gd name="T79" fmla="*/ 1020 h 2069"/>
                <a:gd name="T80" fmla="*/ 2410 w 2750"/>
                <a:gd name="T81" fmla="*/ 964 h 2069"/>
                <a:gd name="T82" fmla="*/ 2524 w 2750"/>
                <a:gd name="T83" fmla="*/ 935 h 2069"/>
                <a:gd name="T84" fmla="*/ 2580 w 2750"/>
                <a:gd name="T85" fmla="*/ 964 h 2069"/>
                <a:gd name="T86" fmla="*/ 2750 w 2750"/>
                <a:gd name="T87" fmla="*/ 879 h 2069"/>
                <a:gd name="T88" fmla="*/ 2722 w 2750"/>
                <a:gd name="T89" fmla="*/ 595 h 2069"/>
                <a:gd name="T90" fmla="*/ 2552 w 2750"/>
                <a:gd name="T91" fmla="*/ 623 h 2069"/>
                <a:gd name="T92" fmla="*/ 2495 w 2750"/>
                <a:gd name="T93" fmla="*/ 482 h 2069"/>
                <a:gd name="T94" fmla="*/ 2353 w 2750"/>
                <a:gd name="T95" fmla="*/ 538 h 2069"/>
                <a:gd name="T96" fmla="*/ 2268 w 2750"/>
                <a:gd name="T97" fmla="*/ 652 h 2069"/>
                <a:gd name="T98" fmla="*/ 2098 w 2750"/>
                <a:gd name="T99" fmla="*/ 652 h 2069"/>
                <a:gd name="T100" fmla="*/ 2070 w 2750"/>
                <a:gd name="T101" fmla="*/ 453 h 2069"/>
                <a:gd name="T102" fmla="*/ 2098 w 2750"/>
                <a:gd name="T103" fmla="*/ 368 h 2069"/>
                <a:gd name="T104" fmla="*/ 2098 w 2750"/>
                <a:gd name="T105" fmla="*/ 255 h 2069"/>
                <a:gd name="T106" fmla="*/ 1985 w 2750"/>
                <a:gd name="T107" fmla="*/ 255 h 2069"/>
                <a:gd name="T108" fmla="*/ 1871 w 2750"/>
                <a:gd name="T109" fmla="*/ 0 h 2069"/>
                <a:gd name="T110" fmla="*/ 1815 w 2750"/>
                <a:gd name="T111" fmla="*/ 28 h 2069"/>
                <a:gd name="T112" fmla="*/ 1815 w 2750"/>
                <a:gd name="T113" fmla="*/ 113 h 2069"/>
                <a:gd name="T114" fmla="*/ 1049 w 2750"/>
                <a:gd name="T115" fmla="*/ 312 h 2069"/>
                <a:gd name="T116" fmla="*/ 426 w 2750"/>
                <a:gd name="T117" fmla="*/ 368 h 2069"/>
                <a:gd name="T118" fmla="*/ 341 w 2750"/>
                <a:gd name="T119" fmla="*/ 226 h 2069"/>
                <a:gd name="T120" fmla="*/ 284 w 2750"/>
                <a:gd name="T121" fmla="*/ 340 h 2069"/>
                <a:gd name="T122" fmla="*/ 142 w 2750"/>
                <a:gd name="T123" fmla="*/ 368 h 2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50" h="2069">
                  <a:moveTo>
                    <a:pt x="142" y="368"/>
                  </a:moveTo>
                  <a:lnTo>
                    <a:pt x="142" y="453"/>
                  </a:lnTo>
                  <a:lnTo>
                    <a:pt x="57" y="510"/>
                  </a:lnTo>
                  <a:lnTo>
                    <a:pt x="0" y="737"/>
                  </a:lnTo>
                  <a:lnTo>
                    <a:pt x="57" y="822"/>
                  </a:lnTo>
                  <a:lnTo>
                    <a:pt x="0" y="907"/>
                  </a:lnTo>
                  <a:lnTo>
                    <a:pt x="29" y="992"/>
                  </a:lnTo>
                  <a:lnTo>
                    <a:pt x="256" y="1049"/>
                  </a:lnTo>
                  <a:lnTo>
                    <a:pt x="284" y="1134"/>
                  </a:lnTo>
                  <a:lnTo>
                    <a:pt x="284" y="1247"/>
                  </a:lnTo>
                  <a:lnTo>
                    <a:pt x="511" y="1360"/>
                  </a:lnTo>
                  <a:lnTo>
                    <a:pt x="454" y="1446"/>
                  </a:lnTo>
                  <a:lnTo>
                    <a:pt x="397" y="1417"/>
                  </a:lnTo>
                  <a:lnTo>
                    <a:pt x="397" y="1559"/>
                  </a:lnTo>
                  <a:lnTo>
                    <a:pt x="369" y="1672"/>
                  </a:lnTo>
                  <a:lnTo>
                    <a:pt x="284" y="1729"/>
                  </a:lnTo>
                  <a:lnTo>
                    <a:pt x="397" y="1842"/>
                  </a:lnTo>
                  <a:lnTo>
                    <a:pt x="596" y="1899"/>
                  </a:lnTo>
                  <a:lnTo>
                    <a:pt x="652" y="1842"/>
                  </a:lnTo>
                  <a:lnTo>
                    <a:pt x="681" y="1899"/>
                  </a:lnTo>
                  <a:lnTo>
                    <a:pt x="823" y="1842"/>
                  </a:lnTo>
                  <a:lnTo>
                    <a:pt x="936" y="2012"/>
                  </a:lnTo>
                  <a:lnTo>
                    <a:pt x="1021" y="2012"/>
                  </a:lnTo>
                  <a:lnTo>
                    <a:pt x="1134" y="1984"/>
                  </a:lnTo>
                  <a:lnTo>
                    <a:pt x="1219" y="2069"/>
                  </a:lnTo>
                  <a:lnTo>
                    <a:pt x="1446" y="1984"/>
                  </a:lnTo>
                  <a:lnTo>
                    <a:pt x="1503" y="1871"/>
                  </a:lnTo>
                  <a:lnTo>
                    <a:pt x="1673" y="1927"/>
                  </a:lnTo>
                  <a:lnTo>
                    <a:pt x="1815" y="1814"/>
                  </a:lnTo>
                  <a:lnTo>
                    <a:pt x="1730" y="1757"/>
                  </a:lnTo>
                  <a:lnTo>
                    <a:pt x="1645" y="1616"/>
                  </a:lnTo>
                  <a:lnTo>
                    <a:pt x="1673" y="1474"/>
                  </a:lnTo>
                  <a:lnTo>
                    <a:pt x="1588" y="1360"/>
                  </a:lnTo>
                  <a:lnTo>
                    <a:pt x="1588" y="1247"/>
                  </a:lnTo>
                  <a:lnTo>
                    <a:pt x="1475" y="1105"/>
                  </a:lnTo>
                  <a:lnTo>
                    <a:pt x="1758" y="992"/>
                  </a:lnTo>
                  <a:lnTo>
                    <a:pt x="1871" y="850"/>
                  </a:lnTo>
                  <a:lnTo>
                    <a:pt x="1928" y="850"/>
                  </a:lnTo>
                  <a:lnTo>
                    <a:pt x="2183" y="992"/>
                  </a:lnTo>
                  <a:lnTo>
                    <a:pt x="2382" y="1020"/>
                  </a:lnTo>
                  <a:lnTo>
                    <a:pt x="2410" y="964"/>
                  </a:lnTo>
                  <a:lnTo>
                    <a:pt x="2524" y="935"/>
                  </a:lnTo>
                  <a:lnTo>
                    <a:pt x="2580" y="964"/>
                  </a:lnTo>
                  <a:lnTo>
                    <a:pt x="2750" y="879"/>
                  </a:lnTo>
                  <a:lnTo>
                    <a:pt x="2722" y="595"/>
                  </a:lnTo>
                  <a:lnTo>
                    <a:pt x="2552" y="623"/>
                  </a:lnTo>
                  <a:lnTo>
                    <a:pt x="2495" y="482"/>
                  </a:lnTo>
                  <a:lnTo>
                    <a:pt x="2353" y="538"/>
                  </a:lnTo>
                  <a:lnTo>
                    <a:pt x="2268" y="652"/>
                  </a:lnTo>
                  <a:lnTo>
                    <a:pt x="2098" y="652"/>
                  </a:lnTo>
                  <a:lnTo>
                    <a:pt x="2070" y="453"/>
                  </a:lnTo>
                  <a:lnTo>
                    <a:pt x="2098" y="368"/>
                  </a:lnTo>
                  <a:lnTo>
                    <a:pt x="2098" y="255"/>
                  </a:lnTo>
                  <a:lnTo>
                    <a:pt x="1985" y="255"/>
                  </a:lnTo>
                  <a:lnTo>
                    <a:pt x="1871" y="0"/>
                  </a:lnTo>
                  <a:lnTo>
                    <a:pt x="1815" y="28"/>
                  </a:lnTo>
                  <a:lnTo>
                    <a:pt x="1815" y="113"/>
                  </a:lnTo>
                  <a:lnTo>
                    <a:pt x="1049" y="312"/>
                  </a:lnTo>
                  <a:lnTo>
                    <a:pt x="426" y="368"/>
                  </a:lnTo>
                  <a:lnTo>
                    <a:pt x="341" y="226"/>
                  </a:lnTo>
                  <a:lnTo>
                    <a:pt x="284" y="340"/>
                  </a:lnTo>
                  <a:lnTo>
                    <a:pt x="142" y="36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" name="Freeform 922">
              <a:extLst>
                <a:ext uri="{FF2B5EF4-FFF2-40B4-BE49-F238E27FC236}">
                  <a16:creationId xmlns:a16="http://schemas.microsoft.com/office/drawing/2014/main" id="{11121FE6-672B-46F3-B018-7B768B804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3" y="3081"/>
              <a:ext cx="1446" cy="1020"/>
            </a:xfrm>
            <a:custGeom>
              <a:avLst/>
              <a:gdLst>
                <a:gd name="T0" fmla="*/ 0 w 1446"/>
                <a:gd name="T1" fmla="*/ 226 h 1020"/>
                <a:gd name="T2" fmla="*/ 113 w 1446"/>
                <a:gd name="T3" fmla="*/ 198 h 1020"/>
                <a:gd name="T4" fmla="*/ 198 w 1446"/>
                <a:gd name="T5" fmla="*/ 283 h 1020"/>
                <a:gd name="T6" fmla="*/ 425 w 1446"/>
                <a:gd name="T7" fmla="*/ 198 h 1020"/>
                <a:gd name="T8" fmla="*/ 482 w 1446"/>
                <a:gd name="T9" fmla="*/ 85 h 1020"/>
                <a:gd name="T10" fmla="*/ 652 w 1446"/>
                <a:gd name="T11" fmla="*/ 141 h 1020"/>
                <a:gd name="T12" fmla="*/ 794 w 1446"/>
                <a:gd name="T13" fmla="*/ 28 h 1020"/>
                <a:gd name="T14" fmla="*/ 907 w 1446"/>
                <a:gd name="T15" fmla="*/ 85 h 1020"/>
                <a:gd name="T16" fmla="*/ 936 w 1446"/>
                <a:gd name="T17" fmla="*/ 0 h 1020"/>
                <a:gd name="T18" fmla="*/ 1247 w 1446"/>
                <a:gd name="T19" fmla="*/ 56 h 1020"/>
                <a:gd name="T20" fmla="*/ 1446 w 1446"/>
                <a:gd name="T21" fmla="*/ 170 h 1020"/>
                <a:gd name="T22" fmla="*/ 1446 w 1446"/>
                <a:gd name="T23" fmla="*/ 368 h 1020"/>
                <a:gd name="T24" fmla="*/ 1417 w 1446"/>
                <a:gd name="T25" fmla="*/ 453 h 1020"/>
                <a:gd name="T26" fmla="*/ 1361 w 1446"/>
                <a:gd name="T27" fmla="*/ 482 h 1020"/>
                <a:gd name="T28" fmla="*/ 1304 w 1446"/>
                <a:gd name="T29" fmla="*/ 595 h 1020"/>
                <a:gd name="T30" fmla="*/ 1162 w 1446"/>
                <a:gd name="T31" fmla="*/ 623 h 1020"/>
                <a:gd name="T32" fmla="*/ 1106 w 1446"/>
                <a:gd name="T33" fmla="*/ 765 h 1020"/>
                <a:gd name="T34" fmla="*/ 822 w 1446"/>
                <a:gd name="T35" fmla="*/ 793 h 1020"/>
                <a:gd name="T36" fmla="*/ 737 w 1446"/>
                <a:gd name="T37" fmla="*/ 708 h 1020"/>
                <a:gd name="T38" fmla="*/ 680 w 1446"/>
                <a:gd name="T39" fmla="*/ 708 h 1020"/>
                <a:gd name="T40" fmla="*/ 624 w 1446"/>
                <a:gd name="T41" fmla="*/ 822 h 1020"/>
                <a:gd name="T42" fmla="*/ 397 w 1446"/>
                <a:gd name="T43" fmla="*/ 850 h 1020"/>
                <a:gd name="T44" fmla="*/ 340 w 1446"/>
                <a:gd name="T45" fmla="*/ 992 h 1020"/>
                <a:gd name="T46" fmla="*/ 227 w 1446"/>
                <a:gd name="T47" fmla="*/ 1020 h 1020"/>
                <a:gd name="T48" fmla="*/ 142 w 1446"/>
                <a:gd name="T49" fmla="*/ 822 h 1020"/>
                <a:gd name="T50" fmla="*/ 170 w 1446"/>
                <a:gd name="T51" fmla="*/ 680 h 1020"/>
                <a:gd name="T52" fmla="*/ 142 w 1446"/>
                <a:gd name="T53" fmla="*/ 567 h 1020"/>
                <a:gd name="T54" fmla="*/ 85 w 1446"/>
                <a:gd name="T55" fmla="*/ 567 h 1020"/>
                <a:gd name="T56" fmla="*/ 28 w 1446"/>
                <a:gd name="T57" fmla="*/ 510 h 1020"/>
                <a:gd name="T58" fmla="*/ 57 w 1446"/>
                <a:gd name="T59" fmla="*/ 368 h 1020"/>
                <a:gd name="T60" fmla="*/ 0 w 1446"/>
                <a:gd name="T61" fmla="*/ 226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6" h="1020">
                  <a:moveTo>
                    <a:pt x="0" y="226"/>
                  </a:moveTo>
                  <a:lnTo>
                    <a:pt x="113" y="198"/>
                  </a:lnTo>
                  <a:lnTo>
                    <a:pt x="198" y="283"/>
                  </a:lnTo>
                  <a:lnTo>
                    <a:pt x="425" y="198"/>
                  </a:lnTo>
                  <a:lnTo>
                    <a:pt x="482" y="85"/>
                  </a:lnTo>
                  <a:lnTo>
                    <a:pt x="652" y="141"/>
                  </a:lnTo>
                  <a:lnTo>
                    <a:pt x="794" y="28"/>
                  </a:lnTo>
                  <a:lnTo>
                    <a:pt x="907" y="85"/>
                  </a:lnTo>
                  <a:lnTo>
                    <a:pt x="936" y="0"/>
                  </a:lnTo>
                  <a:lnTo>
                    <a:pt x="1247" y="56"/>
                  </a:lnTo>
                  <a:lnTo>
                    <a:pt x="1446" y="170"/>
                  </a:lnTo>
                  <a:lnTo>
                    <a:pt x="1446" y="368"/>
                  </a:lnTo>
                  <a:lnTo>
                    <a:pt x="1417" y="453"/>
                  </a:lnTo>
                  <a:lnTo>
                    <a:pt x="1361" y="482"/>
                  </a:lnTo>
                  <a:lnTo>
                    <a:pt x="1304" y="595"/>
                  </a:lnTo>
                  <a:lnTo>
                    <a:pt x="1162" y="623"/>
                  </a:lnTo>
                  <a:lnTo>
                    <a:pt x="1106" y="765"/>
                  </a:lnTo>
                  <a:lnTo>
                    <a:pt x="822" y="793"/>
                  </a:lnTo>
                  <a:lnTo>
                    <a:pt x="737" y="708"/>
                  </a:lnTo>
                  <a:lnTo>
                    <a:pt x="680" y="708"/>
                  </a:lnTo>
                  <a:lnTo>
                    <a:pt x="624" y="822"/>
                  </a:lnTo>
                  <a:lnTo>
                    <a:pt x="397" y="850"/>
                  </a:lnTo>
                  <a:lnTo>
                    <a:pt x="340" y="992"/>
                  </a:lnTo>
                  <a:lnTo>
                    <a:pt x="227" y="1020"/>
                  </a:lnTo>
                  <a:lnTo>
                    <a:pt x="142" y="822"/>
                  </a:lnTo>
                  <a:lnTo>
                    <a:pt x="170" y="680"/>
                  </a:lnTo>
                  <a:lnTo>
                    <a:pt x="142" y="567"/>
                  </a:lnTo>
                  <a:lnTo>
                    <a:pt x="85" y="567"/>
                  </a:lnTo>
                  <a:lnTo>
                    <a:pt x="28" y="510"/>
                  </a:lnTo>
                  <a:lnTo>
                    <a:pt x="57" y="368"/>
                  </a:lnTo>
                  <a:lnTo>
                    <a:pt x="0" y="22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" name="Freeform 923">
              <a:extLst>
                <a:ext uri="{FF2B5EF4-FFF2-40B4-BE49-F238E27FC236}">
                  <a16:creationId xmlns:a16="http://schemas.microsoft.com/office/drawing/2014/main" id="{88EBE3F2-6C72-4338-B71A-6DFDD1735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" y="2145"/>
              <a:ext cx="1332" cy="1021"/>
            </a:xfrm>
            <a:custGeom>
              <a:avLst/>
              <a:gdLst>
                <a:gd name="T0" fmla="*/ 1275 w 1332"/>
                <a:gd name="T1" fmla="*/ 29 h 1021"/>
                <a:gd name="T2" fmla="*/ 1105 w 1332"/>
                <a:gd name="T3" fmla="*/ 114 h 1021"/>
                <a:gd name="T4" fmla="*/ 1049 w 1332"/>
                <a:gd name="T5" fmla="*/ 85 h 1021"/>
                <a:gd name="T6" fmla="*/ 935 w 1332"/>
                <a:gd name="T7" fmla="*/ 114 h 1021"/>
                <a:gd name="T8" fmla="*/ 907 w 1332"/>
                <a:gd name="T9" fmla="*/ 170 h 1021"/>
                <a:gd name="T10" fmla="*/ 680 w 1332"/>
                <a:gd name="T11" fmla="*/ 142 h 1021"/>
                <a:gd name="T12" fmla="*/ 453 w 1332"/>
                <a:gd name="T13" fmla="*/ 0 h 1021"/>
                <a:gd name="T14" fmla="*/ 396 w 1332"/>
                <a:gd name="T15" fmla="*/ 0 h 1021"/>
                <a:gd name="T16" fmla="*/ 283 w 1332"/>
                <a:gd name="T17" fmla="*/ 142 h 1021"/>
                <a:gd name="T18" fmla="*/ 0 w 1332"/>
                <a:gd name="T19" fmla="*/ 255 h 1021"/>
                <a:gd name="T20" fmla="*/ 113 w 1332"/>
                <a:gd name="T21" fmla="*/ 397 h 1021"/>
                <a:gd name="T22" fmla="*/ 113 w 1332"/>
                <a:gd name="T23" fmla="*/ 510 h 1021"/>
                <a:gd name="T24" fmla="*/ 198 w 1332"/>
                <a:gd name="T25" fmla="*/ 624 h 1021"/>
                <a:gd name="T26" fmla="*/ 170 w 1332"/>
                <a:gd name="T27" fmla="*/ 766 h 1021"/>
                <a:gd name="T28" fmla="*/ 283 w 1332"/>
                <a:gd name="T29" fmla="*/ 936 h 1021"/>
                <a:gd name="T30" fmla="*/ 340 w 1332"/>
                <a:gd name="T31" fmla="*/ 964 h 1021"/>
                <a:gd name="T32" fmla="*/ 453 w 1332"/>
                <a:gd name="T33" fmla="*/ 1021 h 1021"/>
                <a:gd name="T34" fmla="*/ 482 w 1332"/>
                <a:gd name="T35" fmla="*/ 936 h 1021"/>
                <a:gd name="T36" fmla="*/ 793 w 1332"/>
                <a:gd name="T37" fmla="*/ 992 h 1021"/>
                <a:gd name="T38" fmla="*/ 822 w 1332"/>
                <a:gd name="T39" fmla="*/ 794 h 1021"/>
                <a:gd name="T40" fmla="*/ 935 w 1332"/>
                <a:gd name="T41" fmla="*/ 709 h 1021"/>
                <a:gd name="T42" fmla="*/ 935 w 1332"/>
                <a:gd name="T43" fmla="*/ 596 h 1021"/>
                <a:gd name="T44" fmla="*/ 1020 w 1332"/>
                <a:gd name="T45" fmla="*/ 652 h 1021"/>
                <a:gd name="T46" fmla="*/ 1020 w 1332"/>
                <a:gd name="T47" fmla="*/ 454 h 1021"/>
                <a:gd name="T48" fmla="*/ 1219 w 1332"/>
                <a:gd name="T49" fmla="*/ 397 h 1021"/>
                <a:gd name="T50" fmla="*/ 1304 w 1332"/>
                <a:gd name="T51" fmla="*/ 255 h 1021"/>
                <a:gd name="T52" fmla="*/ 1332 w 1332"/>
                <a:gd name="T53" fmla="*/ 142 h 1021"/>
                <a:gd name="T54" fmla="*/ 1275 w 1332"/>
                <a:gd name="T55" fmla="*/ 29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32" h="1021">
                  <a:moveTo>
                    <a:pt x="1275" y="29"/>
                  </a:moveTo>
                  <a:lnTo>
                    <a:pt x="1105" y="114"/>
                  </a:lnTo>
                  <a:lnTo>
                    <a:pt x="1049" y="85"/>
                  </a:lnTo>
                  <a:lnTo>
                    <a:pt x="935" y="114"/>
                  </a:lnTo>
                  <a:lnTo>
                    <a:pt x="907" y="170"/>
                  </a:lnTo>
                  <a:lnTo>
                    <a:pt x="680" y="142"/>
                  </a:lnTo>
                  <a:lnTo>
                    <a:pt x="453" y="0"/>
                  </a:lnTo>
                  <a:lnTo>
                    <a:pt x="396" y="0"/>
                  </a:lnTo>
                  <a:lnTo>
                    <a:pt x="283" y="142"/>
                  </a:lnTo>
                  <a:lnTo>
                    <a:pt x="0" y="255"/>
                  </a:lnTo>
                  <a:lnTo>
                    <a:pt x="113" y="397"/>
                  </a:lnTo>
                  <a:lnTo>
                    <a:pt x="113" y="510"/>
                  </a:lnTo>
                  <a:lnTo>
                    <a:pt x="198" y="624"/>
                  </a:lnTo>
                  <a:lnTo>
                    <a:pt x="170" y="766"/>
                  </a:lnTo>
                  <a:lnTo>
                    <a:pt x="283" y="936"/>
                  </a:lnTo>
                  <a:lnTo>
                    <a:pt x="340" y="964"/>
                  </a:lnTo>
                  <a:lnTo>
                    <a:pt x="453" y="1021"/>
                  </a:lnTo>
                  <a:lnTo>
                    <a:pt x="482" y="936"/>
                  </a:lnTo>
                  <a:lnTo>
                    <a:pt x="793" y="992"/>
                  </a:lnTo>
                  <a:lnTo>
                    <a:pt x="822" y="794"/>
                  </a:lnTo>
                  <a:lnTo>
                    <a:pt x="935" y="709"/>
                  </a:lnTo>
                  <a:lnTo>
                    <a:pt x="935" y="596"/>
                  </a:lnTo>
                  <a:lnTo>
                    <a:pt x="1020" y="652"/>
                  </a:lnTo>
                  <a:lnTo>
                    <a:pt x="1020" y="454"/>
                  </a:lnTo>
                  <a:lnTo>
                    <a:pt x="1219" y="397"/>
                  </a:lnTo>
                  <a:lnTo>
                    <a:pt x="1304" y="255"/>
                  </a:lnTo>
                  <a:lnTo>
                    <a:pt x="1332" y="142"/>
                  </a:lnTo>
                  <a:lnTo>
                    <a:pt x="1275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" name="Freeform 924">
              <a:extLst>
                <a:ext uri="{FF2B5EF4-FFF2-40B4-BE49-F238E27FC236}">
                  <a16:creationId xmlns:a16="http://schemas.microsoft.com/office/drawing/2014/main" id="{EE112992-2F55-4A4D-8787-4DC9461E3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" y="2174"/>
              <a:ext cx="936" cy="1445"/>
            </a:xfrm>
            <a:custGeom>
              <a:avLst/>
              <a:gdLst>
                <a:gd name="T0" fmla="*/ 482 w 936"/>
                <a:gd name="T1" fmla="*/ 0 h 1445"/>
                <a:gd name="T2" fmla="*/ 539 w 936"/>
                <a:gd name="T3" fmla="*/ 113 h 1445"/>
                <a:gd name="T4" fmla="*/ 511 w 936"/>
                <a:gd name="T5" fmla="*/ 226 h 1445"/>
                <a:gd name="T6" fmla="*/ 426 w 936"/>
                <a:gd name="T7" fmla="*/ 368 h 1445"/>
                <a:gd name="T8" fmla="*/ 227 w 936"/>
                <a:gd name="T9" fmla="*/ 425 h 1445"/>
                <a:gd name="T10" fmla="*/ 227 w 936"/>
                <a:gd name="T11" fmla="*/ 623 h 1445"/>
                <a:gd name="T12" fmla="*/ 142 w 936"/>
                <a:gd name="T13" fmla="*/ 567 h 1445"/>
                <a:gd name="T14" fmla="*/ 142 w 936"/>
                <a:gd name="T15" fmla="*/ 680 h 1445"/>
                <a:gd name="T16" fmla="*/ 29 w 936"/>
                <a:gd name="T17" fmla="*/ 765 h 1445"/>
                <a:gd name="T18" fmla="*/ 0 w 936"/>
                <a:gd name="T19" fmla="*/ 963 h 1445"/>
                <a:gd name="T20" fmla="*/ 199 w 936"/>
                <a:gd name="T21" fmla="*/ 1077 h 1445"/>
                <a:gd name="T22" fmla="*/ 199 w 936"/>
                <a:gd name="T23" fmla="*/ 1275 h 1445"/>
                <a:gd name="T24" fmla="*/ 170 w 936"/>
                <a:gd name="T25" fmla="*/ 1360 h 1445"/>
                <a:gd name="T26" fmla="*/ 227 w 936"/>
                <a:gd name="T27" fmla="*/ 1332 h 1445"/>
                <a:gd name="T28" fmla="*/ 397 w 936"/>
                <a:gd name="T29" fmla="*/ 1445 h 1445"/>
                <a:gd name="T30" fmla="*/ 482 w 936"/>
                <a:gd name="T31" fmla="*/ 1445 h 1445"/>
                <a:gd name="T32" fmla="*/ 596 w 936"/>
                <a:gd name="T33" fmla="*/ 1417 h 1445"/>
                <a:gd name="T34" fmla="*/ 936 w 936"/>
                <a:gd name="T35" fmla="*/ 1162 h 1445"/>
                <a:gd name="T36" fmla="*/ 879 w 936"/>
                <a:gd name="T37" fmla="*/ 1048 h 1445"/>
                <a:gd name="T38" fmla="*/ 908 w 936"/>
                <a:gd name="T39" fmla="*/ 935 h 1445"/>
                <a:gd name="T40" fmla="*/ 851 w 936"/>
                <a:gd name="T41" fmla="*/ 850 h 1445"/>
                <a:gd name="T42" fmla="*/ 908 w 936"/>
                <a:gd name="T43" fmla="*/ 595 h 1445"/>
                <a:gd name="T44" fmla="*/ 681 w 936"/>
                <a:gd name="T45" fmla="*/ 453 h 1445"/>
                <a:gd name="T46" fmla="*/ 709 w 936"/>
                <a:gd name="T47" fmla="*/ 113 h 1445"/>
                <a:gd name="T48" fmla="*/ 482 w 936"/>
                <a:gd name="T49" fmla="*/ 0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6" h="1445">
                  <a:moveTo>
                    <a:pt x="482" y="0"/>
                  </a:moveTo>
                  <a:lnTo>
                    <a:pt x="539" y="113"/>
                  </a:lnTo>
                  <a:lnTo>
                    <a:pt x="511" y="226"/>
                  </a:lnTo>
                  <a:lnTo>
                    <a:pt x="426" y="368"/>
                  </a:lnTo>
                  <a:lnTo>
                    <a:pt x="227" y="425"/>
                  </a:lnTo>
                  <a:lnTo>
                    <a:pt x="227" y="623"/>
                  </a:lnTo>
                  <a:lnTo>
                    <a:pt x="142" y="567"/>
                  </a:lnTo>
                  <a:lnTo>
                    <a:pt x="142" y="680"/>
                  </a:lnTo>
                  <a:lnTo>
                    <a:pt x="29" y="765"/>
                  </a:lnTo>
                  <a:lnTo>
                    <a:pt x="0" y="963"/>
                  </a:lnTo>
                  <a:lnTo>
                    <a:pt x="199" y="1077"/>
                  </a:lnTo>
                  <a:lnTo>
                    <a:pt x="199" y="1275"/>
                  </a:lnTo>
                  <a:lnTo>
                    <a:pt x="170" y="1360"/>
                  </a:lnTo>
                  <a:lnTo>
                    <a:pt x="227" y="1332"/>
                  </a:lnTo>
                  <a:lnTo>
                    <a:pt x="397" y="1445"/>
                  </a:lnTo>
                  <a:lnTo>
                    <a:pt x="482" y="1445"/>
                  </a:lnTo>
                  <a:lnTo>
                    <a:pt x="596" y="1417"/>
                  </a:lnTo>
                  <a:lnTo>
                    <a:pt x="936" y="1162"/>
                  </a:lnTo>
                  <a:lnTo>
                    <a:pt x="879" y="1048"/>
                  </a:lnTo>
                  <a:lnTo>
                    <a:pt x="908" y="935"/>
                  </a:lnTo>
                  <a:lnTo>
                    <a:pt x="851" y="850"/>
                  </a:lnTo>
                  <a:lnTo>
                    <a:pt x="908" y="595"/>
                  </a:lnTo>
                  <a:lnTo>
                    <a:pt x="681" y="453"/>
                  </a:lnTo>
                  <a:lnTo>
                    <a:pt x="709" y="113"/>
                  </a:lnTo>
                  <a:lnTo>
                    <a:pt x="48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" name="Freeform 925">
              <a:extLst>
                <a:ext uri="{FF2B5EF4-FFF2-40B4-BE49-F238E27FC236}">
                  <a16:creationId xmlns:a16="http://schemas.microsoft.com/office/drawing/2014/main" id="{18E5DE78-BE70-4941-99B9-22DFD4611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" y="1011"/>
              <a:ext cx="851" cy="936"/>
            </a:xfrm>
            <a:custGeom>
              <a:avLst/>
              <a:gdLst>
                <a:gd name="T0" fmla="*/ 0 w 851"/>
                <a:gd name="T1" fmla="*/ 284 h 936"/>
                <a:gd name="T2" fmla="*/ 114 w 851"/>
                <a:gd name="T3" fmla="*/ 539 h 936"/>
                <a:gd name="T4" fmla="*/ 227 w 851"/>
                <a:gd name="T5" fmla="*/ 539 h 936"/>
                <a:gd name="T6" fmla="*/ 227 w 851"/>
                <a:gd name="T7" fmla="*/ 652 h 936"/>
                <a:gd name="T8" fmla="*/ 199 w 851"/>
                <a:gd name="T9" fmla="*/ 737 h 936"/>
                <a:gd name="T10" fmla="*/ 227 w 851"/>
                <a:gd name="T11" fmla="*/ 936 h 936"/>
                <a:gd name="T12" fmla="*/ 397 w 851"/>
                <a:gd name="T13" fmla="*/ 936 h 936"/>
                <a:gd name="T14" fmla="*/ 482 w 851"/>
                <a:gd name="T15" fmla="*/ 822 h 936"/>
                <a:gd name="T16" fmla="*/ 624 w 851"/>
                <a:gd name="T17" fmla="*/ 766 h 936"/>
                <a:gd name="T18" fmla="*/ 681 w 851"/>
                <a:gd name="T19" fmla="*/ 907 h 936"/>
                <a:gd name="T20" fmla="*/ 851 w 851"/>
                <a:gd name="T21" fmla="*/ 879 h 936"/>
                <a:gd name="T22" fmla="*/ 823 w 851"/>
                <a:gd name="T23" fmla="*/ 709 h 936"/>
                <a:gd name="T24" fmla="*/ 709 w 851"/>
                <a:gd name="T25" fmla="*/ 624 h 936"/>
                <a:gd name="T26" fmla="*/ 794 w 851"/>
                <a:gd name="T27" fmla="*/ 369 h 936"/>
                <a:gd name="T28" fmla="*/ 709 w 851"/>
                <a:gd name="T29" fmla="*/ 340 h 936"/>
                <a:gd name="T30" fmla="*/ 709 w 851"/>
                <a:gd name="T31" fmla="*/ 199 h 936"/>
                <a:gd name="T32" fmla="*/ 511 w 851"/>
                <a:gd name="T33" fmla="*/ 0 h 936"/>
                <a:gd name="T34" fmla="*/ 454 w 851"/>
                <a:gd name="T35" fmla="*/ 85 h 936"/>
                <a:gd name="T36" fmla="*/ 341 w 851"/>
                <a:gd name="T37" fmla="*/ 29 h 936"/>
                <a:gd name="T38" fmla="*/ 284 w 851"/>
                <a:gd name="T39" fmla="*/ 142 h 936"/>
                <a:gd name="T40" fmla="*/ 171 w 851"/>
                <a:gd name="T41" fmla="*/ 170 h 936"/>
                <a:gd name="T42" fmla="*/ 29 w 851"/>
                <a:gd name="T43" fmla="*/ 170 h 936"/>
                <a:gd name="T44" fmla="*/ 57 w 851"/>
                <a:gd name="T45" fmla="*/ 255 h 936"/>
                <a:gd name="T46" fmla="*/ 0 w 851"/>
                <a:gd name="T47" fmla="*/ 284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1" h="936">
                  <a:moveTo>
                    <a:pt x="0" y="284"/>
                  </a:moveTo>
                  <a:lnTo>
                    <a:pt x="114" y="539"/>
                  </a:lnTo>
                  <a:lnTo>
                    <a:pt x="227" y="539"/>
                  </a:lnTo>
                  <a:lnTo>
                    <a:pt x="227" y="652"/>
                  </a:lnTo>
                  <a:lnTo>
                    <a:pt x="199" y="737"/>
                  </a:lnTo>
                  <a:lnTo>
                    <a:pt x="227" y="936"/>
                  </a:lnTo>
                  <a:lnTo>
                    <a:pt x="397" y="936"/>
                  </a:lnTo>
                  <a:lnTo>
                    <a:pt x="482" y="822"/>
                  </a:lnTo>
                  <a:lnTo>
                    <a:pt x="624" y="766"/>
                  </a:lnTo>
                  <a:lnTo>
                    <a:pt x="681" y="907"/>
                  </a:lnTo>
                  <a:lnTo>
                    <a:pt x="851" y="879"/>
                  </a:lnTo>
                  <a:lnTo>
                    <a:pt x="823" y="709"/>
                  </a:lnTo>
                  <a:lnTo>
                    <a:pt x="709" y="624"/>
                  </a:lnTo>
                  <a:lnTo>
                    <a:pt x="794" y="369"/>
                  </a:lnTo>
                  <a:lnTo>
                    <a:pt x="709" y="340"/>
                  </a:lnTo>
                  <a:lnTo>
                    <a:pt x="709" y="199"/>
                  </a:lnTo>
                  <a:lnTo>
                    <a:pt x="511" y="0"/>
                  </a:lnTo>
                  <a:lnTo>
                    <a:pt x="454" y="85"/>
                  </a:lnTo>
                  <a:lnTo>
                    <a:pt x="341" y="29"/>
                  </a:lnTo>
                  <a:lnTo>
                    <a:pt x="284" y="142"/>
                  </a:lnTo>
                  <a:lnTo>
                    <a:pt x="171" y="170"/>
                  </a:lnTo>
                  <a:lnTo>
                    <a:pt x="29" y="170"/>
                  </a:lnTo>
                  <a:lnTo>
                    <a:pt x="57" y="255"/>
                  </a:lnTo>
                  <a:lnTo>
                    <a:pt x="0" y="28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" name="Freeform 926">
              <a:extLst>
                <a:ext uri="{FF2B5EF4-FFF2-40B4-BE49-F238E27FC236}">
                  <a16:creationId xmlns:a16="http://schemas.microsoft.com/office/drawing/2014/main" id="{E5232C34-4A51-448E-BBA5-9195A0658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287"/>
              <a:ext cx="1560" cy="1276"/>
            </a:xfrm>
            <a:custGeom>
              <a:avLst/>
              <a:gdLst>
                <a:gd name="T0" fmla="*/ 1446 w 1560"/>
                <a:gd name="T1" fmla="*/ 567 h 1276"/>
                <a:gd name="T2" fmla="*/ 1446 w 1560"/>
                <a:gd name="T3" fmla="*/ 425 h 1276"/>
                <a:gd name="T4" fmla="*/ 1503 w 1560"/>
                <a:gd name="T5" fmla="*/ 454 h 1276"/>
                <a:gd name="T6" fmla="*/ 1560 w 1560"/>
                <a:gd name="T7" fmla="*/ 368 h 1276"/>
                <a:gd name="T8" fmla="*/ 1333 w 1560"/>
                <a:gd name="T9" fmla="*/ 255 h 1276"/>
                <a:gd name="T10" fmla="*/ 1333 w 1560"/>
                <a:gd name="T11" fmla="*/ 142 h 1276"/>
                <a:gd name="T12" fmla="*/ 1305 w 1560"/>
                <a:gd name="T13" fmla="*/ 57 h 1276"/>
                <a:gd name="T14" fmla="*/ 1078 w 1560"/>
                <a:gd name="T15" fmla="*/ 0 h 1276"/>
                <a:gd name="T16" fmla="*/ 709 w 1560"/>
                <a:gd name="T17" fmla="*/ 28 h 1276"/>
                <a:gd name="T18" fmla="*/ 511 w 1560"/>
                <a:gd name="T19" fmla="*/ 170 h 1276"/>
                <a:gd name="T20" fmla="*/ 397 w 1560"/>
                <a:gd name="T21" fmla="*/ 510 h 1276"/>
                <a:gd name="T22" fmla="*/ 199 w 1560"/>
                <a:gd name="T23" fmla="*/ 652 h 1276"/>
                <a:gd name="T24" fmla="*/ 0 w 1560"/>
                <a:gd name="T25" fmla="*/ 850 h 1276"/>
                <a:gd name="T26" fmla="*/ 114 w 1560"/>
                <a:gd name="T27" fmla="*/ 907 h 1276"/>
                <a:gd name="T28" fmla="*/ 256 w 1560"/>
                <a:gd name="T29" fmla="*/ 935 h 1276"/>
                <a:gd name="T30" fmla="*/ 341 w 1560"/>
                <a:gd name="T31" fmla="*/ 1219 h 1276"/>
                <a:gd name="T32" fmla="*/ 454 w 1560"/>
                <a:gd name="T33" fmla="*/ 1276 h 1276"/>
                <a:gd name="T34" fmla="*/ 624 w 1560"/>
                <a:gd name="T35" fmla="*/ 1106 h 1276"/>
                <a:gd name="T36" fmla="*/ 624 w 1560"/>
                <a:gd name="T37" fmla="*/ 935 h 1276"/>
                <a:gd name="T38" fmla="*/ 993 w 1560"/>
                <a:gd name="T39" fmla="*/ 822 h 1276"/>
                <a:gd name="T40" fmla="*/ 993 w 1560"/>
                <a:gd name="T41" fmla="*/ 765 h 1276"/>
                <a:gd name="T42" fmla="*/ 936 w 1560"/>
                <a:gd name="T43" fmla="*/ 709 h 1276"/>
                <a:gd name="T44" fmla="*/ 1078 w 1560"/>
                <a:gd name="T45" fmla="*/ 652 h 1276"/>
                <a:gd name="T46" fmla="*/ 1163 w 1560"/>
                <a:gd name="T47" fmla="*/ 567 h 1276"/>
                <a:gd name="T48" fmla="*/ 1276 w 1560"/>
                <a:gd name="T49" fmla="*/ 624 h 1276"/>
                <a:gd name="T50" fmla="*/ 1361 w 1560"/>
                <a:gd name="T51" fmla="*/ 539 h 1276"/>
                <a:gd name="T52" fmla="*/ 1446 w 1560"/>
                <a:gd name="T53" fmla="*/ 56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0" h="1276">
                  <a:moveTo>
                    <a:pt x="1446" y="567"/>
                  </a:moveTo>
                  <a:lnTo>
                    <a:pt x="1446" y="425"/>
                  </a:lnTo>
                  <a:lnTo>
                    <a:pt x="1503" y="454"/>
                  </a:lnTo>
                  <a:lnTo>
                    <a:pt x="1560" y="368"/>
                  </a:lnTo>
                  <a:lnTo>
                    <a:pt x="1333" y="255"/>
                  </a:lnTo>
                  <a:lnTo>
                    <a:pt x="1333" y="142"/>
                  </a:lnTo>
                  <a:lnTo>
                    <a:pt x="1305" y="57"/>
                  </a:lnTo>
                  <a:lnTo>
                    <a:pt x="1078" y="0"/>
                  </a:lnTo>
                  <a:lnTo>
                    <a:pt x="709" y="28"/>
                  </a:lnTo>
                  <a:lnTo>
                    <a:pt x="511" y="170"/>
                  </a:lnTo>
                  <a:lnTo>
                    <a:pt x="397" y="510"/>
                  </a:lnTo>
                  <a:lnTo>
                    <a:pt x="199" y="652"/>
                  </a:lnTo>
                  <a:lnTo>
                    <a:pt x="0" y="850"/>
                  </a:lnTo>
                  <a:lnTo>
                    <a:pt x="114" y="907"/>
                  </a:lnTo>
                  <a:lnTo>
                    <a:pt x="256" y="935"/>
                  </a:lnTo>
                  <a:lnTo>
                    <a:pt x="341" y="1219"/>
                  </a:lnTo>
                  <a:lnTo>
                    <a:pt x="454" y="1276"/>
                  </a:lnTo>
                  <a:lnTo>
                    <a:pt x="624" y="1106"/>
                  </a:lnTo>
                  <a:lnTo>
                    <a:pt x="624" y="935"/>
                  </a:lnTo>
                  <a:lnTo>
                    <a:pt x="993" y="822"/>
                  </a:lnTo>
                  <a:lnTo>
                    <a:pt x="993" y="765"/>
                  </a:lnTo>
                  <a:lnTo>
                    <a:pt x="936" y="709"/>
                  </a:lnTo>
                  <a:lnTo>
                    <a:pt x="1078" y="652"/>
                  </a:lnTo>
                  <a:lnTo>
                    <a:pt x="1163" y="567"/>
                  </a:lnTo>
                  <a:lnTo>
                    <a:pt x="1276" y="624"/>
                  </a:lnTo>
                  <a:lnTo>
                    <a:pt x="1361" y="539"/>
                  </a:lnTo>
                  <a:lnTo>
                    <a:pt x="1446" y="56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" name="Freeform 927">
              <a:extLst>
                <a:ext uri="{FF2B5EF4-FFF2-40B4-BE49-F238E27FC236}">
                  <a16:creationId xmlns:a16="http://schemas.microsoft.com/office/drawing/2014/main" id="{B16AEE77-203A-4092-8E4F-871C5B6B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3364"/>
              <a:ext cx="1616" cy="1446"/>
            </a:xfrm>
            <a:custGeom>
              <a:avLst/>
              <a:gdLst>
                <a:gd name="T0" fmla="*/ 1503 w 1616"/>
                <a:gd name="T1" fmla="*/ 652 h 1446"/>
                <a:gd name="T2" fmla="*/ 1361 w 1616"/>
                <a:gd name="T3" fmla="*/ 652 h 1446"/>
                <a:gd name="T4" fmla="*/ 1305 w 1616"/>
                <a:gd name="T5" fmla="*/ 794 h 1446"/>
                <a:gd name="T6" fmla="*/ 1276 w 1616"/>
                <a:gd name="T7" fmla="*/ 709 h 1446"/>
                <a:gd name="T8" fmla="*/ 1191 w 1616"/>
                <a:gd name="T9" fmla="*/ 737 h 1446"/>
                <a:gd name="T10" fmla="*/ 1134 w 1616"/>
                <a:gd name="T11" fmla="*/ 681 h 1446"/>
                <a:gd name="T12" fmla="*/ 993 w 1616"/>
                <a:gd name="T13" fmla="*/ 596 h 1446"/>
                <a:gd name="T14" fmla="*/ 936 w 1616"/>
                <a:gd name="T15" fmla="*/ 510 h 1446"/>
                <a:gd name="T16" fmla="*/ 964 w 1616"/>
                <a:gd name="T17" fmla="*/ 397 h 1446"/>
                <a:gd name="T18" fmla="*/ 1049 w 1616"/>
                <a:gd name="T19" fmla="*/ 454 h 1446"/>
                <a:gd name="T20" fmla="*/ 1219 w 1616"/>
                <a:gd name="T21" fmla="*/ 369 h 1446"/>
                <a:gd name="T22" fmla="*/ 1248 w 1616"/>
                <a:gd name="T23" fmla="*/ 227 h 1446"/>
                <a:gd name="T24" fmla="*/ 1134 w 1616"/>
                <a:gd name="T25" fmla="*/ 284 h 1446"/>
                <a:gd name="T26" fmla="*/ 1106 w 1616"/>
                <a:gd name="T27" fmla="*/ 170 h 1446"/>
                <a:gd name="T28" fmla="*/ 1134 w 1616"/>
                <a:gd name="T29" fmla="*/ 85 h 1446"/>
                <a:gd name="T30" fmla="*/ 993 w 1616"/>
                <a:gd name="T31" fmla="*/ 0 h 1446"/>
                <a:gd name="T32" fmla="*/ 879 w 1616"/>
                <a:gd name="T33" fmla="*/ 85 h 1446"/>
                <a:gd name="T34" fmla="*/ 738 w 1616"/>
                <a:gd name="T35" fmla="*/ 57 h 1446"/>
                <a:gd name="T36" fmla="*/ 397 w 1616"/>
                <a:gd name="T37" fmla="*/ 199 h 1446"/>
                <a:gd name="T38" fmla="*/ 199 w 1616"/>
                <a:gd name="T39" fmla="*/ 255 h 1446"/>
                <a:gd name="T40" fmla="*/ 86 w 1616"/>
                <a:gd name="T41" fmla="*/ 369 h 1446"/>
                <a:gd name="T42" fmla="*/ 114 w 1616"/>
                <a:gd name="T43" fmla="*/ 510 h 1446"/>
                <a:gd name="T44" fmla="*/ 256 w 1616"/>
                <a:gd name="T45" fmla="*/ 454 h 1446"/>
                <a:gd name="T46" fmla="*/ 284 w 1616"/>
                <a:gd name="T47" fmla="*/ 482 h 1446"/>
                <a:gd name="T48" fmla="*/ 256 w 1616"/>
                <a:gd name="T49" fmla="*/ 567 h 1446"/>
                <a:gd name="T50" fmla="*/ 369 w 1616"/>
                <a:gd name="T51" fmla="*/ 652 h 1446"/>
                <a:gd name="T52" fmla="*/ 369 w 1616"/>
                <a:gd name="T53" fmla="*/ 737 h 1446"/>
                <a:gd name="T54" fmla="*/ 114 w 1616"/>
                <a:gd name="T55" fmla="*/ 879 h 1446"/>
                <a:gd name="T56" fmla="*/ 57 w 1616"/>
                <a:gd name="T57" fmla="*/ 1134 h 1446"/>
                <a:gd name="T58" fmla="*/ 0 w 1616"/>
                <a:gd name="T59" fmla="*/ 1361 h 1446"/>
                <a:gd name="T60" fmla="*/ 57 w 1616"/>
                <a:gd name="T61" fmla="*/ 1446 h 1446"/>
                <a:gd name="T62" fmla="*/ 199 w 1616"/>
                <a:gd name="T63" fmla="*/ 1361 h 1446"/>
                <a:gd name="T64" fmla="*/ 312 w 1616"/>
                <a:gd name="T65" fmla="*/ 1418 h 1446"/>
                <a:gd name="T66" fmla="*/ 482 w 1616"/>
                <a:gd name="T67" fmla="*/ 1361 h 1446"/>
                <a:gd name="T68" fmla="*/ 596 w 1616"/>
                <a:gd name="T69" fmla="*/ 1418 h 1446"/>
                <a:gd name="T70" fmla="*/ 624 w 1616"/>
                <a:gd name="T71" fmla="*/ 1333 h 1446"/>
                <a:gd name="T72" fmla="*/ 681 w 1616"/>
                <a:gd name="T73" fmla="*/ 1333 h 1446"/>
                <a:gd name="T74" fmla="*/ 794 w 1616"/>
                <a:gd name="T75" fmla="*/ 1446 h 1446"/>
                <a:gd name="T76" fmla="*/ 964 w 1616"/>
                <a:gd name="T77" fmla="*/ 1389 h 1446"/>
                <a:gd name="T78" fmla="*/ 851 w 1616"/>
                <a:gd name="T79" fmla="*/ 1191 h 1446"/>
                <a:gd name="T80" fmla="*/ 936 w 1616"/>
                <a:gd name="T81" fmla="*/ 1163 h 1446"/>
                <a:gd name="T82" fmla="*/ 1106 w 1616"/>
                <a:gd name="T83" fmla="*/ 1219 h 1446"/>
                <a:gd name="T84" fmla="*/ 1191 w 1616"/>
                <a:gd name="T85" fmla="*/ 1106 h 1446"/>
                <a:gd name="T86" fmla="*/ 1276 w 1616"/>
                <a:gd name="T87" fmla="*/ 1191 h 1446"/>
                <a:gd name="T88" fmla="*/ 1418 w 1616"/>
                <a:gd name="T89" fmla="*/ 1049 h 1446"/>
                <a:gd name="T90" fmla="*/ 1616 w 1616"/>
                <a:gd name="T91" fmla="*/ 1049 h 1446"/>
                <a:gd name="T92" fmla="*/ 1616 w 1616"/>
                <a:gd name="T93" fmla="*/ 936 h 1446"/>
                <a:gd name="T94" fmla="*/ 1503 w 1616"/>
                <a:gd name="T95" fmla="*/ 709 h 1446"/>
                <a:gd name="T96" fmla="*/ 1503 w 1616"/>
                <a:gd name="T97" fmla="*/ 652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16" h="1446">
                  <a:moveTo>
                    <a:pt x="1503" y="652"/>
                  </a:moveTo>
                  <a:lnTo>
                    <a:pt x="1361" y="652"/>
                  </a:lnTo>
                  <a:lnTo>
                    <a:pt x="1305" y="794"/>
                  </a:lnTo>
                  <a:lnTo>
                    <a:pt x="1276" y="709"/>
                  </a:lnTo>
                  <a:lnTo>
                    <a:pt x="1191" y="737"/>
                  </a:lnTo>
                  <a:lnTo>
                    <a:pt x="1134" y="681"/>
                  </a:lnTo>
                  <a:lnTo>
                    <a:pt x="993" y="596"/>
                  </a:lnTo>
                  <a:lnTo>
                    <a:pt x="936" y="510"/>
                  </a:lnTo>
                  <a:lnTo>
                    <a:pt x="964" y="397"/>
                  </a:lnTo>
                  <a:lnTo>
                    <a:pt x="1049" y="454"/>
                  </a:lnTo>
                  <a:lnTo>
                    <a:pt x="1219" y="369"/>
                  </a:lnTo>
                  <a:lnTo>
                    <a:pt x="1248" y="227"/>
                  </a:lnTo>
                  <a:lnTo>
                    <a:pt x="1134" y="284"/>
                  </a:lnTo>
                  <a:lnTo>
                    <a:pt x="1106" y="170"/>
                  </a:lnTo>
                  <a:lnTo>
                    <a:pt x="1134" y="85"/>
                  </a:lnTo>
                  <a:lnTo>
                    <a:pt x="993" y="0"/>
                  </a:lnTo>
                  <a:lnTo>
                    <a:pt x="879" y="85"/>
                  </a:lnTo>
                  <a:lnTo>
                    <a:pt x="738" y="57"/>
                  </a:lnTo>
                  <a:lnTo>
                    <a:pt x="397" y="199"/>
                  </a:lnTo>
                  <a:lnTo>
                    <a:pt x="199" y="255"/>
                  </a:lnTo>
                  <a:lnTo>
                    <a:pt x="86" y="369"/>
                  </a:lnTo>
                  <a:lnTo>
                    <a:pt x="114" y="510"/>
                  </a:lnTo>
                  <a:lnTo>
                    <a:pt x="256" y="454"/>
                  </a:lnTo>
                  <a:lnTo>
                    <a:pt x="284" y="482"/>
                  </a:lnTo>
                  <a:lnTo>
                    <a:pt x="256" y="567"/>
                  </a:lnTo>
                  <a:lnTo>
                    <a:pt x="369" y="652"/>
                  </a:lnTo>
                  <a:lnTo>
                    <a:pt x="369" y="737"/>
                  </a:lnTo>
                  <a:lnTo>
                    <a:pt x="114" y="879"/>
                  </a:lnTo>
                  <a:lnTo>
                    <a:pt x="57" y="1134"/>
                  </a:lnTo>
                  <a:lnTo>
                    <a:pt x="0" y="1361"/>
                  </a:lnTo>
                  <a:lnTo>
                    <a:pt x="57" y="1446"/>
                  </a:lnTo>
                  <a:lnTo>
                    <a:pt x="199" y="1361"/>
                  </a:lnTo>
                  <a:lnTo>
                    <a:pt x="312" y="1418"/>
                  </a:lnTo>
                  <a:lnTo>
                    <a:pt x="482" y="1361"/>
                  </a:lnTo>
                  <a:lnTo>
                    <a:pt x="596" y="1418"/>
                  </a:lnTo>
                  <a:lnTo>
                    <a:pt x="624" y="1333"/>
                  </a:lnTo>
                  <a:lnTo>
                    <a:pt x="681" y="1333"/>
                  </a:lnTo>
                  <a:lnTo>
                    <a:pt x="794" y="1446"/>
                  </a:lnTo>
                  <a:lnTo>
                    <a:pt x="964" y="1389"/>
                  </a:lnTo>
                  <a:lnTo>
                    <a:pt x="851" y="1191"/>
                  </a:lnTo>
                  <a:lnTo>
                    <a:pt x="936" y="1163"/>
                  </a:lnTo>
                  <a:lnTo>
                    <a:pt x="1106" y="1219"/>
                  </a:lnTo>
                  <a:lnTo>
                    <a:pt x="1191" y="1106"/>
                  </a:lnTo>
                  <a:lnTo>
                    <a:pt x="1276" y="1191"/>
                  </a:lnTo>
                  <a:lnTo>
                    <a:pt x="1418" y="1049"/>
                  </a:lnTo>
                  <a:lnTo>
                    <a:pt x="1616" y="1049"/>
                  </a:lnTo>
                  <a:lnTo>
                    <a:pt x="1616" y="936"/>
                  </a:lnTo>
                  <a:lnTo>
                    <a:pt x="1503" y="709"/>
                  </a:lnTo>
                  <a:lnTo>
                    <a:pt x="1503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" name="Freeform 928">
              <a:extLst>
                <a:ext uri="{FF2B5EF4-FFF2-40B4-BE49-F238E27FC236}">
                  <a16:creationId xmlns:a16="http://schemas.microsoft.com/office/drawing/2014/main" id="{21894463-F255-4B26-BAD0-B9D177343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3364"/>
              <a:ext cx="1332" cy="794"/>
            </a:xfrm>
            <a:custGeom>
              <a:avLst/>
              <a:gdLst>
                <a:gd name="T0" fmla="*/ 312 w 1332"/>
                <a:gd name="T1" fmla="*/ 227 h 794"/>
                <a:gd name="T2" fmla="*/ 283 w 1332"/>
                <a:gd name="T3" fmla="*/ 369 h 794"/>
                <a:gd name="T4" fmla="*/ 113 w 1332"/>
                <a:gd name="T5" fmla="*/ 454 h 794"/>
                <a:gd name="T6" fmla="*/ 28 w 1332"/>
                <a:gd name="T7" fmla="*/ 397 h 794"/>
                <a:gd name="T8" fmla="*/ 0 w 1332"/>
                <a:gd name="T9" fmla="*/ 510 h 794"/>
                <a:gd name="T10" fmla="*/ 85 w 1332"/>
                <a:gd name="T11" fmla="*/ 624 h 794"/>
                <a:gd name="T12" fmla="*/ 198 w 1332"/>
                <a:gd name="T13" fmla="*/ 681 h 794"/>
                <a:gd name="T14" fmla="*/ 255 w 1332"/>
                <a:gd name="T15" fmla="*/ 737 h 794"/>
                <a:gd name="T16" fmla="*/ 340 w 1332"/>
                <a:gd name="T17" fmla="*/ 709 h 794"/>
                <a:gd name="T18" fmla="*/ 369 w 1332"/>
                <a:gd name="T19" fmla="*/ 794 h 794"/>
                <a:gd name="T20" fmla="*/ 425 w 1332"/>
                <a:gd name="T21" fmla="*/ 652 h 794"/>
                <a:gd name="T22" fmla="*/ 567 w 1332"/>
                <a:gd name="T23" fmla="*/ 652 h 794"/>
                <a:gd name="T24" fmla="*/ 595 w 1332"/>
                <a:gd name="T25" fmla="*/ 624 h 794"/>
                <a:gd name="T26" fmla="*/ 680 w 1332"/>
                <a:gd name="T27" fmla="*/ 624 h 794"/>
                <a:gd name="T28" fmla="*/ 822 w 1332"/>
                <a:gd name="T29" fmla="*/ 681 h 794"/>
                <a:gd name="T30" fmla="*/ 1134 w 1332"/>
                <a:gd name="T31" fmla="*/ 539 h 794"/>
                <a:gd name="T32" fmla="*/ 1191 w 1332"/>
                <a:gd name="T33" fmla="*/ 539 h 794"/>
                <a:gd name="T34" fmla="*/ 1247 w 1332"/>
                <a:gd name="T35" fmla="*/ 624 h 794"/>
                <a:gd name="T36" fmla="*/ 1332 w 1332"/>
                <a:gd name="T37" fmla="*/ 596 h 794"/>
                <a:gd name="T38" fmla="*/ 1191 w 1332"/>
                <a:gd name="T39" fmla="*/ 312 h 794"/>
                <a:gd name="T40" fmla="*/ 1219 w 1332"/>
                <a:gd name="T41" fmla="*/ 227 h 794"/>
                <a:gd name="T42" fmla="*/ 1106 w 1332"/>
                <a:gd name="T43" fmla="*/ 199 h 794"/>
                <a:gd name="T44" fmla="*/ 1077 w 1332"/>
                <a:gd name="T45" fmla="*/ 255 h 794"/>
                <a:gd name="T46" fmla="*/ 964 w 1332"/>
                <a:gd name="T47" fmla="*/ 227 h 794"/>
                <a:gd name="T48" fmla="*/ 964 w 1332"/>
                <a:gd name="T49" fmla="*/ 199 h 794"/>
                <a:gd name="T50" fmla="*/ 822 w 1332"/>
                <a:gd name="T51" fmla="*/ 0 h 794"/>
                <a:gd name="T52" fmla="*/ 624 w 1332"/>
                <a:gd name="T53" fmla="*/ 85 h 794"/>
                <a:gd name="T54" fmla="*/ 595 w 1332"/>
                <a:gd name="T55" fmla="*/ 199 h 794"/>
                <a:gd name="T56" fmla="*/ 482 w 1332"/>
                <a:gd name="T57" fmla="*/ 255 h 794"/>
                <a:gd name="T58" fmla="*/ 340 w 1332"/>
                <a:gd name="T59" fmla="*/ 57 h 794"/>
                <a:gd name="T60" fmla="*/ 312 w 1332"/>
                <a:gd name="T61" fmla="*/ 85 h 794"/>
                <a:gd name="T62" fmla="*/ 340 w 1332"/>
                <a:gd name="T63" fmla="*/ 227 h 794"/>
                <a:gd name="T64" fmla="*/ 312 w 1332"/>
                <a:gd name="T65" fmla="*/ 227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2" h="794">
                  <a:moveTo>
                    <a:pt x="312" y="227"/>
                  </a:moveTo>
                  <a:lnTo>
                    <a:pt x="283" y="369"/>
                  </a:lnTo>
                  <a:lnTo>
                    <a:pt x="113" y="454"/>
                  </a:lnTo>
                  <a:lnTo>
                    <a:pt x="28" y="397"/>
                  </a:lnTo>
                  <a:lnTo>
                    <a:pt x="0" y="510"/>
                  </a:lnTo>
                  <a:lnTo>
                    <a:pt x="85" y="624"/>
                  </a:lnTo>
                  <a:lnTo>
                    <a:pt x="198" y="681"/>
                  </a:lnTo>
                  <a:lnTo>
                    <a:pt x="255" y="737"/>
                  </a:lnTo>
                  <a:lnTo>
                    <a:pt x="340" y="709"/>
                  </a:lnTo>
                  <a:lnTo>
                    <a:pt x="369" y="794"/>
                  </a:lnTo>
                  <a:lnTo>
                    <a:pt x="425" y="652"/>
                  </a:lnTo>
                  <a:lnTo>
                    <a:pt x="567" y="652"/>
                  </a:lnTo>
                  <a:lnTo>
                    <a:pt x="595" y="624"/>
                  </a:lnTo>
                  <a:lnTo>
                    <a:pt x="680" y="624"/>
                  </a:lnTo>
                  <a:lnTo>
                    <a:pt x="822" y="681"/>
                  </a:lnTo>
                  <a:lnTo>
                    <a:pt x="1134" y="539"/>
                  </a:lnTo>
                  <a:lnTo>
                    <a:pt x="1191" y="539"/>
                  </a:lnTo>
                  <a:lnTo>
                    <a:pt x="1247" y="624"/>
                  </a:lnTo>
                  <a:lnTo>
                    <a:pt x="1332" y="596"/>
                  </a:lnTo>
                  <a:lnTo>
                    <a:pt x="1191" y="312"/>
                  </a:lnTo>
                  <a:lnTo>
                    <a:pt x="1219" y="227"/>
                  </a:lnTo>
                  <a:lnTo>
                    <a:pt x="1106" y="199"/>
                  </a:lnTo>
                  <a:lnTo>
                    <a:pt x="1077" y="255"/>
                  </a:lnTo>
                  <a:lnTo>
                    <a:pt x="964" y="227"/>
                  </a:lnTo>
                  <a:lnTo>
                    <a:pt x="964" y="199"/>
                  </a:lnTo>
                  <a:lnTo>
                    <a:pt x="822" y="0"/>
                  </a:lnTo>
                  <a:lnTo>
                    <a:pt x="624" y="85"/>
                  </a:lnTo>
                  <a:lnTo>
                    <a:pt x="595" y="199"/>
                  </a:lnTo>
                  <a:lnTo>
                    <a:pt x="482" y="255"/>
                  </a:lnTo>
                  <a:lnTo>
                    <a:pt x="340" y="57"/>
                  </a:lnTo>
                  <a:lnTo>
                    <a:pt x="312" y="85"/>
                  </a:lnTo>
                  <a:lnTo>
                    <a:pt x="340" y="227"/>
                  </a:lnTo>
                  <a:lnTo>
                    <a:pt x="312" y="22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" name="Freeform 930">
              <a:extLst>
                <a:ext uri="{FF2B5EF4-FFF2-40B4-BE49-F238E27FC236}">
                  <a16:creationId xmlns:a16="http://schemas.microsoft.com/office/drawing/2014/main" id="{500461CF-1813-40DD-B801-EBF1A4B58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570"/>
              <a:ext cx="765" cy="1078"/>
            </a:xfrm>
            <a:custGeom>
              <a:avLst/>
              <a:gdLst>
                <a:gd name="T0" fmla="*/ 368 w 765"/>
                <a:gd name="T1" fmla="*/ 851 h 1078"/>
                <a:gd name="T2" fmla="*/ 340 w 765"/>
                <a:gd name="T3" fmla="*/ 879 h 1078"/>
                <a:gd name="T4" fmla="*/ 368 w 765"/>
                <a:gd name="T5" fmla="*/ 1021 h 1078"/>
                <a:gd name="T6" fmla="*/ 340 w 765"/>
                <a:gd name="T7" fmla="*/ 1021 h 1078"/>
                <a:gd name="T8" fmla="*/ 226 w 765"/>
                <a:gd name="T9" fmla="*/ 1078 h 1078"/>
                <a:gd name="T10" fmla="*/ 198 w 765"/>
                <a:gd name="T11" fmla="*/ 964 h 1078"/>
                <a:gd name="T12" fmla="*/ 226 w 765"/>
                <a:gd name="T13" fmla="*/ 879 h 1078"/>
                <a:gd name="T14" fmla="*/ 85 w 765"/>
                <a:gd name="T15" fmla="*/ 794 h 1078"/>
                <a:gd name="T16" fmla="*/ 28 w 765"/>
                <a:gd name="T17" fmla="*/ 624 h 1078"/>
                <a:gd name="T18" fmla="*/ 85 w 765"/>
                <a:gd name="T19" fmla="*/ 567 h 1078"/>
                <a:gd name="T20" fmla="*/ 0 w 765"/>
                <a:gd name="T21" fmla="*/ 511 h 1078"/>
                <a:gd name="T22" fmla="*/ 28 w 765"/>
                <a:gd name="T23" fmla="*/ 142 h 1078"/>
                <a:gd name="T24" fmla="*/ 113 w 765"/>
                <a:gd name="T25" fmla="*/ 142 h 1078"/>
                <a:gd name="T26" fmla="*/ 141 w 765"/>
                <a:gd name="T27" fmla="*/ 57 h 1078"/>
                <a:gd name="T28" fmla="*/ 226 w 765"/>
                <a:gd name="T29" fmla="*/ 57 h 1078"/>
                <a:gd name="T30" fmla="*/ 255 w 765"/>
                <a:gd name="T31" fmla="*/ 0 h 1078"/>
                <a:gd name="T32" fmla="*/ 340 w 765"/>
                <a:gd name="T33" fmla="*/ 0 h 1078"/>
                <a:gd name="T34" fmla="*/ 453 w 765"/>
                <a:gd name="T35" fmla="*/ 57 h 1078"/>
                <a:gd name="T36" fmla="*/ 453 w 765"/>
                <a:gd name="T37" fmla="*/ 114 h 1078"/>
                <a:gd name="T38" fmla="*/ 567 w 765"/>
                <a:gd name="T39" fmla="*/ 114 h 1078"/>
                <a:gd name="T40" fmla="*/ 652 w 765"/>
                <a:gd name="T41" fmla="*/ 227 h 1078"/>
                <a:gd name="T42" fmla="*/ 737 w 765"/>
                <a:gd name="T43" fmla="*/ 256 h 1078"/>
                <a:gd name="T44" fmla="*/ 765 w 765"/>
                <a:gd name="T45" fmla="*/ 284 h 1078"/>
                <a:gd name="T46" fmla="*/ 652 w 765"/>
                <a:gd name="T47" fmla="*/ 397 h 1078"/>
                <a:gd name="T48" fmla="*/ 652 w 765"/>
                <a:gd name="T49" fmla="*/ 454 h 1078"/>
                <a:gd name="T50" fmla="*/ 510 w 765"/>
                <a:gd name="T51" fmla="*/ 454 h 1078"/>
                <a:gd name="T52" fmla="*/ 482 w 765"/>
                <a:gd name="T53" fmla="*/ 567 h 1078"/>
                <a:gd name="T54" fmla="*/ 538 w 765"/>
                <a:gd name="T55" fmla="*/ 624 h 1078"/>
                <a:gd name="T56" fmla="*/ 482 w 765"/>
                <a:gd name="T57" fmla="*/ 652 h 1078"/>
                <a:gd name="T58" fmla="*/ 538 w 765"/>
                <a:gd name="T59" fmla="*/ 794 h 1078"/>
                <a:gd name="T60" fmla="*/ 368 w 765"/>
                <a:gd name="T61" fmla="*/ 851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5" h="1078">
                  <a:moveTo>
                    <a:pt x="368" y="851"/>
                  </a:moveTo>
                  <a:lnTo>
                    <a:pt x="340" y="879"/>
                  </a:lnTo>
                  <a:lnTo>
                    <a:pt x="368" y="1021"/>
                  </a:lnTo>
                  <a:lnTo>
                    <a:pt x="340" y="1021"/>
                  </a:lnTo>
                  <a:lnTo>
                    <a:pt x="226" y="1078"/>
                  </a:lnTo>
                  <a:lnTo>
                    <a:pt x="198" y="964"/>
                  </a:lnTo>
                  <a:lnTo>
                    <a:pt x="226" y="879"/>
                  </a:lnTo>
                  <a:lnTo>
                    <a:pt x="85" y="794"/>
                  </a:lnTo>
                  <a:lnTo>
                    <a:pt x="28" y="624"/>
                  </a:lnTo>
                  <a:lnTo>
                    <a:pt x="85" y="567"/>
                  </a:lnTo>
                  <a:lnTo>
                    <a:pt x="0" y="511"/>
                  </a:lnTo>
                  <a:lnTo>
                    <a:pt x="28" y="142"/>
                  </a:lnTo>
                  <a:lnTo>
                    <a:pt x="113" y="142"/>
                  </a:lnTo>
                  <a:lnTo>
                    <a:pt x="141" y="57"/>
                  </a:lnTo>
                  <a:lnTo>
                    <a:pt x="226" y="57"/>
                  </a:lnTo>
                  <a:lnTo>
                    <a:pt x="255" y="0"/>
                  </a:lnTo>
                  <a:lnTo>
                    <a:pt x="340" y="0"/>
                  </a:lnTo>
                  <a:lnTo>
                    <a:pt x="453" y="57"/>
                  </a:lnTo>
                  <a:lnTo>
                    <a:pt x="453" y="114"/>
                  </a:lnTo>
                  <a:lnTo>
                    <a:pt x="567" y="114"/>
                  </a:lnTo>
                  <a:lnTo>
                    <a:pt x="652" y="227"/>
                  </a:lnTo>
                  <a:lnTo>
                    <a:pt x="737" y="256"/>
                  </a:lnTo>
                  <a:lnTo>
                    <a:pt x="765" y="284"/>
                  </a:lnTo>
                  <a:lnTo>
                    <a:pt x="652" y="397"/>
                  </a:lnTo>
                  <a:lnTo>
                    <a:pt x="652" y="454"/>
                  </a:lnTo>
                  <a:lnTo>
                    <a:pt x="510" y="454"/>
                  </a:lnTo>
                  <a:lnTo>
                    <a:pt x="482" y="567"/>
                  </a:lnTo>
                  <a:lnTo>
                    <a:pt x="538" y="624"/>
                  </a:lnTo>
                  <a:lnTo>
                    <a:pt x="482" y="652"/>
                  </a:lnTo>
                  <a:lnTo>
                    <a:pt x="538" y="794"/>
                  </a:lnTo>
                  <a:lnTo>
                    <a:pt x="368" y="85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Freeform 932">
              <a:extLst>
                <a:ext uri="{FF2B5EF4-FFF2-40B4-BE49-F238E27FC236}">
                  <a16:creationId xmlns:a16="http://schemas.microsoft.com/office/drawing/2014/main" id="{32459542-5FAA-4247-B128-F278635B9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2060"/>
              <a:ext cx="142" cy="227"/>
            </a:xfrm>
            <a:custGeom>
              <a:avLst/>
              <a:gdLst>
                <a:gd name="T0" fmla="*/ 142 w 142"/>
                <a:gd name="T1" fmla="*/ 28 h 227"/>
                <a:gd name="T2" fmla="*/ 85 w 142"/>
                <a:gd name="T3" fmla="*/ 227 h 227"/>
                <a:gd name="T4" fmla="*/ 0 w 142"/>
                <a:gd name="T5" fmla="*/ 199 h 227"/>
                <a:gd name="T6" fmla="*/ 28 w 142"/>
                <a:gd name="T7" fmla="*/ 0 h 227"/>
                <a:gd name="T8" fmla="*/ 142 w 142"/>
                <a:gd name="T9" fmla="*/ 2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27">
                  <a:moveTo>
                    <a:pt x="142" y="28"/>
                  </a:moveTo>
                  <a:lnTo>
                    <a:pt x="85" y="227"/>
                  </a:lnTo>
                  <a:lnTo>
                    <a:pt x="0" y="199"/>
                  </a:lnTo>
                  <a:lnTo>
                    <a:pt x="28" y="0"/>
                  </a:lnTo>
                  <a:lnTo>
                    <a:pt x="142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5" name="Freeform 933">
              <a:extLst>
                <a:ext uri="{FF2B5EF4-FFF2-40B4-BE49-F238E27FC236}">
                  <a16:creationId xmlns:a16="http://schemas.microsoft.com/office/drawing/2014/main" id="{3884E230-1AF7-4F5B-A2A9-CC48E8703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2485"/>
              <a:ext cx="964" cy="1134"/>
            </a:xfrm>
            <a:custGeom>
              <a:avLst/>
              <a:gdLst>
                <a:gd name="T0" fmla="*/ 85 w 964"/>
                <a:gd name="T1" fmla="*/ 142 h 1134"/>
                <a:gd name="T2" fmla="*/ 85 w 964"/>
                <a:gd name="T3" fmla="*/ 199 h 1134"/>
                <a:gd name="T4" fmla="*/ 199 w 964"/>
                <a:gd name="T5" fmla="*/ 199 h 1134"/>
                <a:gd name="T6" fmla="*/ 284 w 964"/>
                <a:gd name="T7" fmla="*/ 312 h 1134"/>
                <a:gd name="T8" fmla="*/ 369 w 964"/>
                <a:gd name="T9" fmla="*/ 341 h 1134"/>
                <a:gd name="T10" fmla="*/ 397 w 964"/>
                <a:gd name="T11" fmla="*/ 369 h 1134"/>
                <a:gd name="T12" fmla="*/ 284 w 964"/>
                <a:gd name="T13" fmla="*/ 482 h 1134"/>
                <a:gd name="T14" fmla="*/ 284 w 964"/>
                <a:gd name="T15" fmla="*/ 539 h 1134"/>
                <a:gd name="T16" fmla="*/ 142 w 964"/>
                <a:gd name="T17" fmla="*/ 539 h 1134"/>
                <a:gd name="T18" fmla="*/ 114 w 964"/>
                <a:gd name="T19" fmla="*/ 652 h 1134"/>
                <a:gd name="T20" fmla="*/ 170 w 964"/>
                <a:gd name="T21" fmla="*/ 709 h 1134"/>
                <a:gd name="T22" fmla="*/ 114 w 964"/>
                <a:gd name="T23" fmla="*/ 737 h 1134"/>
                <a:gd name="T24" fmla="*/ 170 w 964"/>
                <a:gd name="T25" fmla="*/ 879 h 1134"/>
                <a:gd name="T26" fmla="*/ 0 w 964"/>
                <a:gd name="T27" fmla="*/ 936 h 1134"/>
                <a:gd name="T28" fmla="*/ 142 w 964"/>
                <a:gd name="T29" fmla="*/ 1134 h 1134"/>
                <a:gd name="T30" fmla="*/ 255 w 964"/>
                <a:gd name="T31" fmla="*/ 1078 h 1134"/>
                <a:gd name="T32" fmla="*/ 284 w 964"/>
                <a:gd name="T33" fmla="*/ 964 h 1134"/>
                <a:gd name="T34" fmla="*/ 482 w 964"/>
                <a:gd name="T35" fmla="*/ 879 h 1134"/>
                <a:gd name="T36" fmla="*/ 510 w 964"/>
                <a:gd name="T37" fmla="*/ 681 h 1134"/>
                <a:gd name="T38" fmla="*/ 851 w 964"/>
                <a:gd name="T39" fmla="*/ 454 h 1134"/>
                <a:gd name="T40" fmla="*/ 964 w 964"/>
                <a:gd name="T41" fmla="*/ 284 h 1134"/>
                <a:gd name="T42" fmla="*/ 879 w 964"/>
                <a:gd name="T43" fmla="*/ 170 h 1134"/>
                <a:gd name="T44" fmla="*/ 907 w 964"/>
                <a:gd name="T45" fmla="*/ 85 h 1134"/>
                <a:gd name="T46" fmla="*/ 851 w 964"/>
                <a:gd name="T47" fmla="*/ 0 h 1134"/>
                <a:gd name="T48" fmla="*/ 539 w 964"/>
                <a:gd name="T49" fmla="*/ 57 h 1134"/>
                <a:gd name="T50" fmla="*/ 482 w 964"/>
                <a:gd name="T51" fmla="*/ 0 h 1134"/>
                <a:gd name="T52" fmla="*/ 454 w 964"/>
                <a:gd name="T53" fmla="*/ 57 h 1134"/>
                <a:gd name="T54" fmla="*/ 312 w 964"/>
                <a:gd name="T55" fmla="*/ 57 h 1134"/>
                <a:gd name="T56" fmla="*/ 199 w 964"/>
                <a:gd name="T57" fmla="*/ 0 h 1134"/>
                <a:gd name="T58" fmla="*/ 85 w 964"/>
                <a:gd name="T59" fmla="*/ 142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64" h="1134">
                  <a:moveTo>
                    <a:pt x="85" y="142"/>
                  </a:moveTo>
                  <a:lnTo>
                    <a:pt x="85" y="199"/>
                  </a:lnTo>
                  <a:lnTo>
                    <a:pt x="199" y="199"/>
                  </a:lnTo>
                  <a:lnTo>
                    <a:pt x="284" y="312"/>
                  </a:lnTo>
                  <a:lnTo>
                    <a:pt x="369" y="341"/>
                  </a:lnTo>
                  <a:lnTo>
                    <a:pt x="397" y="369"/>
                  </a:lnTo>
                  <a:lnTo>
                    <a:pt x="284" y="482"/>
                  </a:lnTo>
                  <a:lnTo>
                    <a:pt x="284" y="539"/>
                  </a:lnTo>
                  <a:lnTo>
                    <a:pt x="142" y="539"/>
                  </a:lnTo>
                  <a:lnTo>
                    <a:pt x="114" y="652"/>
                  </a:lnTo>
                  <a:lnTo>
                    <a:pt x="170" y="709"/>
                  </a:lnTo>
                  <a:lnTo>
                    <a:pt x="114" y="737"/>
                  </a:lnTo>
                  <a:lnTo>
                    <a:pt x="170" y="879"/>
                  </a:lnTo>
                  <a:lnTo>
                    <a:pt x="0" y="936"/>
                  </a:lnTo>
                  <a:lnTo>
                    <a:pt x="142" y="1134"/>
                  </a:lnTo>
                  <a:lnTo>
                    <a:pt x="255" y="1078"/>
                  </a:lnTo>
                  <a:lnTo>
                    <a:pt x="284" y="964"/>
                  </a:lnTo>
                  <a:lnTo>
                    <a:pt x="482" y="879"/>
                  </a:lnTo>
                  <a:lnTo>
                    <a:pt x="510" y="681"/>
                  </a:lnTo>
                  <a:lnTo>
                    <a:pt x="851" y="454"/>
                  </a:lnTo>
                  <a:lnTo>
                    <a:pt x="964" y="284"/>
                  </a:lnTo>
                  <a:lnTo>
                    <a:pt x="879" y="170"/>
                  </a:lnTo>
                  <a:lnTo>
                    <a:pt x="907" y="85"/>
                  </a:lnTo>
                  <a:lnTo>
                    <a:pt x="851" y="0"/>
                  </a:lnTo>
                  <a:lnTo>
                    <a:pt x="539" y="57"/>
                  </a:lnTo>
                  <a:lnTo>
                    <a:pt x="482" y="0"/>
                  </a:lnTo>
                  <a:lnTo>
                    <a:pt x="454" y="57"/>
                  </a:lnTo>
                  <a:lnTo>
                    <a:pt x="312" y="57"/>
                  </a:lnTo>
                  <a:lnTo>
                    <a:pt x="199" y="0"/>
                  </a:lnTo>
                  <a:lnTo>
                    <a:pt x="85" y="1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6" name="Freeform 934">
              <a:extLst>
                <a:ext uri="{FF2B5EF4-FFF2-40B4-BE49-F238E27FC236}">
                  <a16:creationId xmlns:a16="http://schemas.microsoft.com/office/drawing/2014/main" id="{75233281-44CE-4C67-A5D2-230302235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1436"/>
              <a:ext cx="482" cy="511"/>
            </a:xfrm>
            <a:custGeom>
              <a:avLst/>
              <a:gdLst>
                <a:gd name="T0" fmla="*/ 453 w 482"/>
                <a:gd name="T1" fmla="*/ 341 h 511"/>
                <a:gd name="T2" fmla="*/ 311 w 482"/>
                <a:gd name="T3" fmla="*/ 397 h 511"/>
                <a:gd name="T4" fmla="*/ 255 w 482"/>
                <a:gd name="T5" fmla="*/ 511 h 511"/>
                <a:gd name="T6" fmla="*/ 226 w 482"/>
                <a:gd name="T7" fmla="*/ 454 h 511"/>
                <a:gd name="T8" fmla="*/ 141 w 482"/>
                <a:gd name="T9" fmla="*/ 454 h 511"/>
                <a:gd name="T10" fmla="*/ 0 w 482"/>
                <a:gd name="T11" fmla="*/ 171 h 511"/>
                <a:gd name="T12" fmla="*/ 85 w 482"/>
                <a:gd name="T13" fmla="*/ 85 h 511"/>
                <a:gd name="T14" fmla="*/ 198 w 482"/>
                <a:gd name="T15" fmla="*/ 29 h 511"/>
                <a:gd name="T16" fmla="*/ 482 w 482"/>
                <a:gd name="T17" fmla="*/ 0 h 511"/>
                <a:gd name="T18" fmla="*/ 340 w 482"/>
                <a:gd name="T19" fmla="*/ 114 h 511"/>
                <a:gd name="T20" fmla="*/ 368 w 482"/>
                <a:gd name="T21" fmla="*/ 171 h 511"/>
                <a:gd name="T22" fmla="*/ 397 w 482"/>
                <a:gd name="T23" fmla="*/ 284 h 511"/>
                <a:gd name="T24" fmla="*/ 453 w 482"/>
                <a:gd name="T25" fmla="*/ 34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2" h="511">
                  <a:moveTo>
                    <a:pt x="453" y="341"/>
                  </a:moveTo>
                  <a:lnTo>
                    <a:pt x="311" y="397"/>
                  </a:lnTo>
                  <a:lnTo>
                    <a:pt x="255" y="511"/>
                  </a:lnTo>
                  <a:lnTo>
                    <a:pt x="226" y="454"/>
                  </a:lnTo>
                  <a:lnTo>
                    <a:pt x="141" y="454"/>
                  </a:lnTo>
                  <a:lnTo>
                    <a:pt x="0" y="171"/>
                  </a:lnTo>
                  <a:lnTo>
                    <a:pt x="85" y="85"/>
                  </a:lnTo>
                  <a:lnTo>
                    <a:pt x="198" y="29"/>
                  </a:lnTo>
                  <a:lnTo>
                    <a:pt x="482" y="0"/>
                  </a:lnTo>
                  <a:lnTo>
                    <a:pt x="340" y="114"/>
                  </a:lnTo>
                  <a:lnTo>
                    <a:pt x="368" y="171"/>
                  </a:lnTo>
                  <a:lnTo>
                    <a:pt x="397" y="284"/>
                  </a:lnTo>
                  <a:lnTo>
                    <a:pt x="453" y="34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7" name="Freeform 935">
              <a:extLst>
                <a:ext uri="{FF2B5EF4-FFF2-40B4-BE49-F238E27FC236}">
                  <a16:creationId xmlns:a16="http://schemas.microsoft.com/office/drawing/2014/main" id="{B57876A6-3EB8-4D7D-8167-982B9E3E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777"/>
              <a:ext cx="1417" cy="850"/>
            </a:xfrm>
            <a:custGeom>
              <a:avLst/>
              <a:gdLst>
                <a:gd name="T0" fmla="*/ 765 w 1417"/>
                <a:gd name="T1" fmla="*/ 283 h 850"/>
                <a:gd name="T2" fmla="*/ 340 w 1417"/>
                <a:gd name="T3" fmla="*/ 170 h 850"/>
                <a:gd name="T4" fmla="*/ 198 w 1417"/>
                <a:gd name="T5" fmla="*/ 0 h 850"/>
                <a:gd name="T6" fmla="*/ 56 w 1417"/>
                <a:gd name="T7" fmla="*/ 56 h 850"/>
                <a:gd name="T8" fmla="*/ 0 w 1417"/>
                <a:gd name="T9" fmla="*/ 170 h 850"/>
                <a:gd name="T10" fmla="*/ 113 w 1417"/>
                <a:gd name="T11" fmla="*/ 311 h 850"/>
                <a:gd name="T12" fmla="*/ 170 w 1417"/>
                <a:gd name="T13" fmla="*/ 368 h 850"/>
                <a:gd name="T14" fmla="*/ 198 w 1417"/>
                <a:gd name="T15" fmla="*/ 425 h 850"/>
                <a:gd name="T16" fmla="*/ 453 w 1417"/>
                <a:gd name="T17" fmla="*/ 538 h 850"/>
                <a:gd name="T18" fmla="*/ 453 w 1417"/>
                <a:gd name="T19" fmla="*/ 708 h 850"/>
                <a:gd name="T20" fmla="*/ 397 w 1417"/>
                <a:gd name="T21" fmla="*/ 793 h 850"/>
                <a:gd name="T22" fmla="*/ 453 w 1417"/>
                <a:gd name="T23" fmla="*/ 850 h 850"/>
                <a:gd name="T24" fmla="*/ 538 w 1417"/>
                <a:gd name="T25" fmla="*/ 850 h 850"/>
                <a:gd name="T26" fmla="*/ 567 w 1417"/>
                <a:gd name="T27" fmla="*/ 793 h 850"/>
                <a:gd name="T28" fmla="*/ 652 w 1417"/>
                <a:gd name="T29" fmla="*/ 793 h 850"/>
                <a:gd name="T30" fmla="*/ 765 w 1417"/>
                <a:gd name="T31" fmla="*/ 850 h 850"/>
                <a:gd name="T32" fmla="*/ 879 w 1417"/>
                <a:gd name="T33" fmla="*/ 708 h 850"/>
                <a:gd name="T34" fmla="*/ 992 w 1417"/>
                <a:gd name="T35" fmla="*/ 765 h 850"/>
                <a:gd name="T36" fmla="*/ 1134 w 1417"/>
                <a:gd name="T37" fmla="*/ 765 h 850"/>
                <a:gd name="T38" fmla="*/ 1162 w 1417"/>
                <a:gd name="T39" fmla="*/ 708 h 850"/>
                <a:gd name="T40" fmla="*/ 1105 w 1417"/>
                <a:gd name="T41" fmla="*/ 623 h 850"/>
                <a:gd name="T42" fmla="*/ 1332 w 1417"/>
                <a:gd name="T43" fmla="*/ 567 h 850"/>
                <a:gd name="T44" fmla="*/ 1417 w 1417"/>
                <a:gd name="T45" fmla="*/ 453 h 850"/>
                <a:gd name="T46" fmla="*/ 1247 w 1417"/>
                <a:gd name="T47" fmla="*/ 397 h 850"/>
                <a:gd name="T48" fmla="*/ 1219 w 1417"/>
                <a:gd name="T49" fmla="*/ 311 h 850"/>
                <a:gd name="T50" fmla="*/ 1134 w 1417"/>
                <a:gd name="T51" fmla="*/ 311 h 850"/>
                <a:gd name="T52" fmla="*/ 1077 w 1417"/>
                <a:gd name="T53" fmla="*/ 198 h 850"/>
                <a:gd name="T54" fmla="*/ 964 w 1417"/>
                <a:gd name="T55" fmla="*/ 340 h 850"/>
                <a:gd name="T56" fmla="*/ 879 w 1417"/>
                <a:gd name="T57" fmla="*/ 311 h 850"/>
                <a:gd name="T58" fmla="*/ 822 w 1417"/>
                <a:gd name="T59" fmla="*/ 510 h 850"/>
                <a:gd name="T60" fmla="*/ 737 w 1417"/>
                <a:gd name="T61" fmla="*/ 482 h 850"/>
                <a:gd name="T62" fmla="*/ 765 w 1417"/>
                <a:gd name="T63" fmla="*/ 283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7" h="850">
                  <a:moveTo>
                    <a:pt x="765" y="283"/>
                  </a:moveTo>
                  <a:lnTo>
                    <a:pt x="340" y="170"/>
                  </a:lnTo>
                  <a:lnTo>
                    <a:pt x="198" y="0"/>
                  </a:lnTo>
                  <a:lnTo>
                    <a:pt x="56" y="56"/>
                  </a:lnTo>
                  <a:lnTo>
                    <a:pt x="0" y="170"/>
                  </a:lnTo>
                  <a:lnTo>
                    <a:pt x="113" y="311"/>
                  </a:lnTo>
                  <a:lnTo>
                    <a:pt x="170" y="368"/>
                  </a:lnTo>
                  <a:lnTo>
                    <a:pt x="198" y="425"/>
                  </a:lnTo>
                  <a:lnTo>
                    <a:pt x="453" y="538"/>
                  </a:lnTo>
                  <a:lnTo>
                    <a:pt x="453" y="708"/>
                  </a:lnTo>
                  <a:lnTo>
                    <a:pt x="397" y="793"/>
                  </a:lnTo>
                  <a:lnTo>
                    <a:pt x="453" y="850"/>
                  </a:lnTo>
                  <a:lnTo>
                    <a:pt x="538" y="850"/>
                  </a:lnTo>
                  <a:lnTo>
                    <a:pt x="567" y="793"/>
                  </a:lnTo>
                  <a:lnTo>
                    <a:pt x="652" y="793"/>
                  </a:lnTo>
                  <a:lnTo>
                    <a:pt x="765" y="850"/>
                  </a:lnTo>
                  <a:lnTo>
                    <a:pt x="879" y="708"/>
                  </a:lnTo>
                  <a:lnTo>
                    <a:pt x="992" y="765"/>
                  </a:lnTo>
                  <a:lnTo>
                    <a:pt x="1134" y="765"/>
                  </a:lnTo>
                  <a:lnTo>
                    <a:pt x="1162" y="708"/>
                  </a:lnTo>
                  <a:lnTo>
                    <a:pt x="1105" y="623"/>
                  </a:lnTo>
                  <a:lnTo>
                    <a:pt x="1332" y="567"/>
                  </a:lnTo>
                  <a:lnTo>
                    <a:pt x="1417" y="453"/>
                  </a:lnTo>
                  <a:lnTo>
                    <a:pt x="1247" y="397"/>
                  </a:lnTo>
                  <a:lnTo>
                    <a:pt x="1219" y="311"/>
                  </a:lnTo>
                  <a:lnTo>
                    <a:pt x="1134" y="311"/>
                  </a:lnTo>
                  <a:lnTo>
                    <a:pt x="1077" y="198"/>
                  </a:lnTo>
                  <a:lnTo>
                    <a:pt x="964" y="340"/>
                  </a:lnTo>
                  <a:lnTo>
                    <a:pt x="879" y="311"/>
                  </a:lnTo>
                  <a:lnTo>
                    <a:pt x="822" y="510"/>
                  </a:lnTo>
                  <a:lnTo>
                    <a:pt x="737" y="482"/>
                  </a:lnTo>
                  <a:lnTo>
                    <a:pt x="765" y="28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8" name="Freeform 936">
              <a:extLst>
                <a:ext uri="{FF2B5EF4-FFF2-40B4-BE49-F238E27FC236}">
                  <a16:creationId xmlns:a16="http://schemas.microsoft.com/office/drawing/2014/main" id="{1BBACDC7-2949-4605-96D5-269155D5C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741"/>
              <a:ext cx="851" cy="878"/>
            </a:xfrm>
            <a:custGeom>
              <a:avLst/>
              <a:gdLst>
                <a:gd name="T0" fmla="*/ 652 w 851"/>
                <a:gd name="T1" fmla="*/ 793 h 878"/>
                <a:gd name="T2" fmla="*/ 539 w 851"/>
                <a:gd name="T3" fmla="*/ 850 h 878"/>
                <a:gd name="T4" fmla="*/ 397 w 851"/>
                <a:gd name="T5" fmla="*/ 850 h 878"/>
                <a:gd name="T6" fmla="*/ 284 w 851"/>
                <a:gd name="T7" fmla="*/ 822 h 878"/>
                <a:gd name="T8" fmla="*/ 255 w 851"/>
                <a:gd name="T9" fmla="*/ 878 h 878"/>
                <a:gd name="T10" fmla="*/ 142 w 851"/>
                <a:gd name="T11" fmla="*/ 850 h 878"/>
                <a:gd name="T12" fmla="*/ 142 w 851"/>
                <a:gd name="T13" fmla="*/ 822 h 878"/>
                <a:gd name="T14" fmla="*/ 0 w 851"/>
                <a:gd name="T15" fmla="*/ 623 h 878"/>
                <a:gd name="T16" fmla="*/ 28 w 851"/>
                <a:gd name="T17" fmla="*/ 425 h 878"/>
                <a:gd name="T18" fmla="*/ 369 w 851"/>
                <a:gd name="T19" fmla="*/ 198 h 878"/>
                <a:gd name="T20" fmla="*/ 482 w 851"/>
                <a:gd name="T21" fmla="*/ 28 h 878"/>
                <a:gd name="T22" fmla="*/ 595 w 851"/>
                <a:gd name="T23" fmla="*/ 56 h 878"/>
                <a:gd name="T24" fmla="*/ 652 w 851"/>
                <a:gd name="T25" fmla="*/ 0 h 878"/>
                <a:gd name="T26" fmla="*/ 709 w 851"/>
                <a:gd name="T27" fmla="*/ 56 h 878"/>
                <a:gd name="T28" fmla="*/ 737 w 851"/>
                <a:gd name="T29" fmla="*/ 28 h 878"/>
                <a:gd name="T30" fmla="*/ 822 w 851"/>
                <a:gd name="T31" fmla="*/ 85 h 878"/>
                <a:gd name="T32" fmla="*/ 851 w 851"/>
                <a:gd name="T33" fmla="*/ 170 h 878"/>
                <a:gd name="T34" fmla="*/ 652 w 851"/>
                <a:gd name="T35" fmla="*/ 793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1" h="878">
                  <a:moveTo>
                    <a:pt x="652" y="793"/>
                  </a:moveTo>
                  <a:lnTo>
                    <a:pt x="539" y="850"/>
                  </a:lnTo>
                  <a:lnTo>
                    <a:pt x="397" y="850"/>
                  </a:lnTo>
                  <a:lnTo>
                    <a:pt x="284" y="822"/>
                  </a:lnTo>
                  <a:lnTo>
                    <a:pt x="255" y="878"/>
                  </a:lnTo>
                  <a:lnTo>
                    <a:pt x="142" y="850"/>
                  </a:lnTo>
                  <a:lnTo>
                    <a:pt x="142" y="822"/>
                  </a:lnTo>
                  <a:lnTo>
                    <a:pt x="0" y="623"/>
                  </a:lnTo>
                  <a:lnTo>
                    <a:pt x="28" y="425"/>
                  </a:lnTo>
                  <a:lnTo>
                    <a:pt x="369" y="198"/>
                  </a:lnTo>
                  <a:lnTo>
                    <a:pt x="482" y="28"/>
                  </a:lnTo>
                  <a:lnTo>
                    <a:pt x="595" y="56"/>
                  </a:lnTo>
                  <a:lnTo>
                    <a:pt x="652" y="0"/>
                  </a:lnTo>
                  <a:lnTo>
                    <a:pt x="709" y="56"/>
                  </a:lnTo>
                  <a:lnTo>
                    <a:pt x="737" y="28"/>
                  </a:lnTo>
                  <a:lnTo>
                    <a:pt x="822" y="85"/>
                  </a:lnTo>
                  <a:lnTo>
                    <a:pt x="851" y="170"/>
                  </a:lnTo>
                  <a:lnTo>
                    <a:pt x="652" y="79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" name="Freeform 938">
              <a:extLst>
                <a:ext uri="{FF2B5EF4-FFF2-40B4-BE49-F238E27FC236}">
                  <a16:creationId xmlns:a16="http://schemas.microsoft.com/office/drawing/2014/main" id="{6600199E-2F07-4916-8403-66B40A8D9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47"/>
              <a:ext cx="1701" cy="1190"/>
            </a:xfrm>
            <a:custGeom>
              <a:avLst/>
              <a:gdLst>
                <a:gd name="T0" fmla="*/ 1701 w 1701"/>
                <a:gd name="T1" fmla="*/ 368 h 1190"/>
                <a:gd name="T2" fmla="*/ 1503 w 1701"/>
                <a:gd name="T3" fmla="*/ 510 h 1190"/>
                <a:gd name="T4" fmla="*/ 1389 w 1701"/>
                <a:gd name="T5" fmla="*/ 850 h 1190"/>
                <a:gd name="T6" fmla="*/ 1191 w 1701"/>
                <a:gd name="T7" fmla="*/ 992 h 1190"/>
                <a:gd name="T8" fmla="*/ 992 w 1701"/>
                <a:gd name="T9" fmla="*/ 1190 h 1190"/>
                <a:gd name="T10" fmla="*/ 936 w 1701"/>
                <a:gd name="T11" fmla="*/ 1134 h 1190"/>
                <a:gd name="T12" fmla="*/ 652 w 1701"/>
                <a:gd name="T13" fmla="*/ 1049 h 1190"/>
                <a:gd name="T14" fmla="*/ 624 w 1701"/>
                <a:gd name="T15" fmla="*/ 1105 h 1190"/>
                <a:gd name="T16" fmla="*/ 454 w 1701"/>
                <a:gd name="T17" fmla="*/ 1077 h 1190"/>
                <a:gd name="T18" fmla="*/ 397 w 1701"/>
                <a:gd name="T19" fmla="*/ 992 h 1190"/>
                <a:gd name="T20" fmla="*/ 114 w 1701"/>
                <a:gd name="T21" fmla="*/ 964 h 1190"/>
                <a:gd name="T22" fmla="*/ 85 w 1701"/>
                <a:gd name="T23" fmla="*/ 879 h 1190"/>
                <a:gd name="T24" fmla="*/ 0 w 1701"/>
                <a:gd name="T25" fmla="*/ 822 h 1190"/>
                <a:gd name="T26" fmla="*/ 0 w 1701"/>
                <a:gd name="T27" fmla="*/ 765 h 1190"/>
                <a:gd name="T28" fmla="*/ 312 w 1701"/>
                <a:gd name="T29" fmla="*/ 652 h 1190"/>
                <a:gd name="T30" fmla="*/ 397 w 1701"/>
                <a:gd name="T31" fmla="*/ 482 h 1190"/>
                <a:gd name="T32" fmla="*/ 511 w 1701"/>
                <a:gd name="T33" fmla="*/ 397 h 1190"/>
                <a:gd name="T34" fmla="*/ 652 w 1701"/>
                <a:gd name="T35" fmla="*/ 397 h 1190"/>
                <a:gd name="T36" fmla="*/ 907 w 1701"/>
                <a:gd name="T37" fmla="*/ 255 h 1190"/>
                <a:gd name="T38" fmla="*/ 964 w 1701"/>
                <a:gd name="T39" fmla="*/ 113 h 1190"/>
                <a:gd name="T40" fmla="*/ 1078 w 1701"/>
                <a:gd name="T41" fmla="*/ 56 h 1190"/>
                <a:gd name="T42" fmla="*/ 1191 w 1701"/>
                <a:gd name="T43" fmla="*/ 113 h 1190"/>
                <a:gd name="T44" fmla="*/ 1219 w 1701"/>
                <a:gd name="T45" fmla="*/ 85 h 1190"/>
                <a:gd name="T46" fmla="*/ 1276 w 1701"/>
                <a:gd name="T47" fmla="*/ 141 h 1190"/>
                <a:gd name="T48" fmla="*/ 1361 w 1701"/>
                <a:gd name="T49" fmla="*/ 141 h 1190"/>
                <a:gd name="T50" fmla="*/ 1389 w 1701"/>
                <a:gd name="T51" fmla="*/ 0 h 1190"/>
                <a:gd name="T52" fmla="*/ 1503 w 1701"/>
                <a:gd name="T53" fmla="*/ 28 h 1190"/>
                <a:gd name="T54" fmla="*/ 1531 w 1701"/>
                <a:gd name="T55" fmla="*/ 0 h 1190"/>
                <a:gd name="T56" fmla="*/ 1616 w 1701"/>
                <a:gd name="T57" fmla="*/ 56 h 1190"/>
                <a:gd name="T58" fmla="*/ 1559 w 1701"/>
                <a:gd name="T59" fmla="*/ 227 h 1190"/>
                <a:gd name="T60" fmla="*/ 1701 w 1701"/>
                <a:gd name="T61" fmla="*/ 312 h 1190"/>
                <a:gd name="T62" fmla="*/ 1701 w 1701"/>
                <a:gd name="T63" fmla="*/ 368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1" h="1190">
                  <a:moveTo>
                    <a:pt x="1701" y="368"/>
                  </a:moveTo>
                  <a:lnTo>
                    <a:pt x="1503" y="510"/>
                  </a:lnTo>
                  <a:lnTo>
                    <a:pt x="1389" y="850"/>
                  </a:lnTo>
                  <a:lnTo>
                    <a:pt x="1191" y="992"/>
                  </a:lnTo>
                  <a:lnTo>
                    <a:pt x="992" y="1190"/>
                  </a:lnTo>
                  <a:lnTo>
                    <a:pt x="936" y="1134"/>
                  </a:lnTo>
                  <a:lnTo>
                    <a:pt x="652" y="1049"/>
                  </a:lnTo>
                  <a:lnTo>
                    <a:pt x="624" y="1105"/>
                  </a:lnTo>
                  <a:lnTo>
                    <a:pt x="454" y="1077"/>
                  </a:lnTo>
                  <a:lnTo>
                    <a:pt x="397" y="992"/>
                  </a:lnTo>
                  <a:lnTo>
                    <a:pt x="114" y="964"/>
                  </a:lnTo>
                  <a:lnTo>
                    <a:pt x="85" y="879"/>
                  </a:lnTo>
                  <a:lnTo>
                    <a:pt x="0" y="822"/>
                  </a:lnTo>
                  <a:lnTo>
                    <a:pt x="0" y="765"/>
                  </a:lnTo>
                  <a:lnTo>
                    <a:pt x="312" y="652"/>
                  </a:lnTo>
                  <a:lnTo>
                    <a:pt x="397" y="482"/>
                  </a:lnTo>
                  <a:lnTo>
                    <a:pt x="511" y="397"/>
                  </a:lnTo>
                  <a:lnTo>
                    <a:pt x="652" y="397"/>
                  </a:lnTo>
                  <a:lnTo>
                    <a:pt x="907" y="255"/>
                  </a:lnTo>
                  <a:lnTo>
                    <a:pt x="964" y="113"/>
                  </a:lnTo>
                  <a:lnTo>
                    <a:pt x="1078" y="56"/>
                  </a:lnTo>
                  <a:lnTo>
                    <a:pt x="1191" y="113"/>
                  </a:lnTo>
                  <a:lnTo>
                    <a:pt x="1219" y="85"/>
                  </a:lnTo>
                  <a:lnTo>
                    <a:pt x="1276" y="141"/>
                  </a:lnTo>
                  <a:lnTo>
                    <a:pt x="1361" y="141"/>
                  </a:lnTo>
                  <a:lnTo>
                    <a:pt x="1389" y="0"/>
                  </a:lnTo>
                  <a:lnTo>
                    <a:pt x="1503" y="28"/>
                  </a:lnTo>
                  <a:lnTo>
                    <a:pt x="1531" y="0"/>
                  </a:lnTo>
                  <a:lnTo>
                    <a:pt x="1616" y="56"/>
                  </a:lnTo>
                  <a:lnTo>
                    <a:pt x="1559" y="227"/>
                  </a:lnTo>
                  <a:lnTo>
                    <a:pt x="1701" y="312"/>
                  </a:lnTo>
                  <a:lnTo>
                    <a:pt x="1701" y="36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Freeform 939">
              <a:extLst>
                <a:ext uri="{FF2B5EF4-FFF2-40B4-BE49-F238E27FC236}">
                  <a16:creationId xmlns:a16="http://schemas.microsoft.com/office/drawing/2014/main" id="{30582557-82E4-4E97-A9E8-8C2831F65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748"/>
              <a:ext cx="1048" cy="596"/>
            </a:xfrm>
            <a:custGeom>
              <a:avLst/>
              <a:gdLst>
                <a:gd name="T0" fmla="*/ 1048 w 1048"/>
                <a:gd name="T1" fmla="*/ 0 h 596"/>
                <a:gd name="T2" fmla="*/ 1020 w 1048"/>
                <a:gd name="T3" fmla="*/ 199 h 596"/>
                <a:gd name="T4" fmla="*/ 992 w 1048"/>
                <a:gd name="T5" fmla="*/ 227 h 596"/>
                <a:gd name="T6" fmla="*/ 878 w 1048"/>
                <a:gd name="T7" fmla="*/ 199 h 596"/>
                <a:gd name="T8" fmla="*/ 850 w 1048"/>
                <a:gd name="T9" fmla="*/ 340 h 596"/>
                <a:gd name="T10" fmla="*/ 765 w 1048"/>
                <a:gd name="T11" fmla="*/ 340 h 596"/>
                <a:gd name="T12" fmla="*/ 708 w 1048"/>
                <a:gd name="T13" fmla="*/ 284 h 596"/>
                <a:gd name="T14" fmla="*/ 680 w 1048"/>
                <a:gd name="T15" fmla="*/ 312 h 596"/>
                <a:gd name="T16" fmla="*/ 567 w 1048"/>
                <a:gd name="T17" fmla="*/ 255 h 596"/>
                <a:gd name="T18" fmla="*/ 453 w 1048"/>
                <a:gd name="T19" fmla="*/ 312 h 596"/>
                <a:gd name="T20" fmla="*/ 396 w 1048"/>
                <a:gd name="T21" fmla="*/ 454 h 596"/>
                <a:gd name="T22" fmla="*/ 141 w 1048"/>
                <a:gd name="T23" fmla="*/ 596 h 596"/>
                <a:gd name="T24" fmla="*/ 0 w 1048"/>
                <a:gd name="T25" fmla="*/ 596 h 596"/>
                <a:gd name="T26" fmla="*/ 141 w 1048"/>
                <a:gd name="T27" fmla="*/ 511 h 596"/>
                <a:gd name="T28" fmla="*/ 141 w 1048"/>
                <a:gd name="T29" fmla="*/ 426 h 596"/>
                <a:gd name="T30" fmla="*/ 226 w 1048"/>
                <a:gd name="T31" fmla="*/ 397 h 596"/>
                <a:gd name="T32" fmla="*/ 340 w 1048"/>
                <a:gd name="T33" fmla="*/ 284 h 596"/>
                <a:gd name="T34" fmla="*/ 255 w 1048"/>
                <a:gd name="T35" fmla="*/ 199 h 596"/>
                <a:gd name="T36" fmla="*/ 311 w 1048"/>
                <a:gd name="T37" fmla="*/ 85 h 596"/>
                <a:gd name="T38" fmla="*/ 283 w 1048"/>
                <a:gd name="T39" fmla="*/ 0 h 596"/>
                <a:gd name="T40" fmla="*/ 595 w 1048"/>
                <a:gd name="T41" fmla="*/ 29 h 596"/>
                <a:gd name="T42" fmla="*/ 1048 w 1048"/>
                <a:gd name="T43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8" h="596">
                  <a:moveTo>
                    <a:pt x="1048" y="0"/>
                  </a:moveTo>
                  <a:lnTo>
                    <a:pt x="1020" y="199"/>
                  </a:lnTo>
                  <a:lnTo>
                    <a:pt x="992" y="227"/>
                  </a:lnTo>
                  <a:lnTo>
                    <a:pt x="878" y="199"/>
                  </a:lnTo>
                  <a:lnTo>
                    <a:pt x="850" y="340"/>
                  </a:lnTo>
                  <a:lnTo>
                    <a:pt x="765" y="340"/>
                  </a:lnTo>
                  <a:lnTo>
                    <a:pt x="708" y="284"/>
                  </a:lnTo>
                  <a:lnTo>
                    <a:pt x="680" y="312"/>
                  </a:lnTo>
                  <a:lnTo>
                    <a:pt x="567" y="255"/>
                  </a:lnTo>
                  <a:lnTo>
                    <a:pt x="453" y="312"/>
                  </a:lnTo>
                  <a:lnTo>
                    <a:pt x="396" y="454"/>
                  </a:lnTo>
                  <a:lnTo>
                    <a:pt x="141" y="596"/>
                  </a:lnTo>
                  <a:lnTo>
                    <a:pt x="0" y="596"/>
                  </a:lnTo>
                  <a:lnTo>
                    <a:pt x="141" y="511"/>
                  </a:lnTo>
                  <a:lnTo>
                    <a:pt x="141" y="426"/>
                  </a:lnTo>
                  <a:lnTo>
                    <a:pt x="226" y="397"/>
                  </a:lnTo>
                  <a:lnTo>
                    <a:pt x="340" y="284"/>
                  </a:lnTo>
                  <a:lnTo>
                    <a:pt x="255" y="199"/>
                  </a:lnTo>
                  <a:lnTo>
                    <a:pt x="311" y="85"/>
                  </a:lnTo>
                  <a:lnTo>
                    <a:pt x="283" y="0"/>
                  </a:lnTo>
                  <a:lnTo>
                    <a:pt x="595" y="29"/>
                  </a:lnTo>
                  <a:lnTo>
                    <a:pt x="104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" name="Freeform 944">
              <a:extLst>
                <a:ext uri="{FF2B5EF4-FFF2-40B4-BE49-F238E27FC236}">
                  <a16:creationId xmlns:a16="http://schemas.microsoft.com/office/drawing/2014/main" id="{3A0B5347-A0C6-44E2-8DD1-32ED8C962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635"/>
              <a:ext cx="936" cy="1162"/>
            </a:xfrm>
            <a:custGeom>
              <a:avLst/>
              <a:gdLst>
                <a:gd name="T0" fmla="*/ 879 w 936"/>
                <a:gd name="T1" fmla="*/ 113 h 1162"/>
                <a:gd name="T2" fmla="*/ 907 w 936"/>
                <a:gd name="T3" fmla="*/ 198 h 1162"/>
                <a:gd name="T4" fmla="*/ 851 w 936"/>
                <a:gd name="T5" fmla="*/ 312 h 1162"/>
                <a:gd name="T6" fmla="*/ 936 w 936"/>
                <a:gd name="T7" fmla="*/ 397 h 1162"/>
                <a:gd name="T8" fmla="*/ 822 w 936"/>
                <a:gd name="T9" fmla="*/ 510 h 1162"/>
                <a:gd name="T10" fmla="*/ 737 w 936"/>
                <a:gd name="T11" fmla="*/ 539 h 1162"/>
                <a:gd name="T12" fmla="*/ 737 w 936"/>
                <a:gd name="T13" fmla="*/ 624 h 1162"/>
                <a:gd name="T14" fmla="*/ 596 w 936"/>
                <a:gd name="T15" fmla="*/ 709 h 1162"/>
                <a:gd name="T16" fmla="*/ 482 w 936"/>
                <a:gd name="T17" fmla="*/ 794 h 1162"/>
                <a:gd name="T18" fmla="*/ 397 w 936"/>
                <a:gd name="T19" fmla="*/ 964 h 1162"/>
                <a:gd name="T20" fmla="*/ 85 w 936"/>
                <a:gd name="T21" fmla="*/ 1077 h 1162"/>
                <a:gd name="T22" fmla="*/ 85 w 936"/>
                <a:gd name="T23" fmla="*/ 1134 h 1162"/>
                <a:gd name="T24" fmla="*/ 57 w 936"/>
                <a:gd name="T25" fmla="*/ 1162 h 1162"/>
                <a:gd name="T26" fmla="*/ 0 w 936"/>
                <a:gd name="T27" fmla="*/ 1106 h 1162"/>
                <a:gd name="T28" fmla="*/ 0 w 936"/>
                <a:gd name="T29" fmla="*/ 1020 h 1162"/>
                <a:gd name="T30" fmla="*/ 57 w 936"/>
                <a:gd name="T31" fmla="*/ 992 h 1162"/>
                <a:gd name="T32" fmla="*/ 142 w 936"/>
                <a:gd name="T33" fmla="*/ 794 h 1162"/>
                <a:gd name="T34" fmla="*/ 85 w 936"/>
                <a:gd name="T35" fmla="*/ 652 h 1162"/>
                <a:gd name="T36" fmla="*/ 199 w 936"/>
                <a:gd name="T37" fmla="*/ 482 h 1162"/>
                <a:gd name="T38" fmla="*/ 227 w 936"/>
                <a:gd name="T39" fmla="*/ 0 h 1162"/>
                <a:gd name="T40" fmla="*/ 624 w 936"/>
                <a:gd name="T41" fmla="*/ 113 h 1162"/>
                <a:gd name="T42" fmla="*/ 879 w 936"/>
                <a:gd name="T43" fmla="*/ 113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6" h="1162">
                  <a:moveTo>
                    <a:pt x="879" y="113"/>
                  </a:moveTo>
                  <a:lnTo>
                    <a:pt x="907" y="198"/>
                  </a:lnTo>
                  <a:lnTo>
                    <a:pt x="851" y="312"/>
                  </a:lnTo>
                  <a:lnTo>
                    <a:pt x="936" y="397"/>
                  </a:lnTo>
                  <a:lnTo>
                    <a:pt x="822" y="510"/>
                  </a:lnTo>
                  <a:lnTo>
                    <a:pt x="737" y="539"/>
                  </a:lnTo>
                  <a:lnTo>
                    <a:pt x="737" y="624"/>
                  </a:lnTo>
                  <a:lnTo>
                    <a:pt x="596" y="709"/>
                  </a:lnTo>
                  <a:lnTo>
                    <a:pt x="482" y="794"/>
                  </a:lnTo>
                  <a:lnTo>
                    <a:pt x="397" y="964"/>
                  </a:lnTo>
                  <a:lnTo>
                    <a:pt x="85" y="1077"/>
                  </a:lnTo>
                  <a:lnTo>
                    <a:pt x="85" y="1134"/>
                  </a:lnTo>
                  <a:lnTo>
                    <a:pt x="57" y="1162"/>
                  </a:lnTo>
                  <a:lnTo>
                    <a:pt x="0" y="1106"/>
                  </a:lnTo>
                  <a:lnTo>
                    <a:pt x="0" y="1020"/>
                  </a:lnTo>
                  <a:lnTo>
                    <a:pt x="57" y="992"/>
                  </a:lnTo>
                  <a:lnTo>
                    <a:pt x="142" y="794"/>
                  </a:lnTo>
                  <a:lnTo>
                    <a:pt x="85" y="652"/>
                  </a:lnTo>
                  <a:lnTo>
                    <a:pt x="199" y="482"/>
                  </a:lnTo>
                  <a:lnTo>
                    <a:pt x="227" y="0"/>
                  </a:lnTo>
                  <a:lnTo>
                    <a:pt x="624" y="113"/>
                  </a:lnTo>
                  <a:lnTo>
                    <a:pt x="879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" name="Freeform 947">
              <a:extLst>
                <a:ext uri="{FF2B5EF4-FFF2-40B4-BE49-F238E27FC236}">
                  <a16:creationId xmlns:a16="http://schemas.microsoft.com/office/drawing/2014/main" id="{950ED850-E8B9-4371-8044-5A478D15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550"/>
              <a:ext cx="964" cy="1247"/>
            </a:xfrm>
            <a:custGeom>
              <a:avLst/>
              <a:gdLst>
                <a:gd name="T0" fmla="*/ 964 w 964"/>
                <a:gd name="T1" fmla="*/ 85 h 1247"/>
                <a:gd name="T2" fmla="*/ 936 w 964"/>
                <a:gd name="T3" fmla="*/ 567 h 1247"/>
                <a:gd name="T4" fmla="*/ 822 w 964"/>
                <a:gd name="T5" fmla="*/ 737 h 1247"/>
                <a:gd name="T6" fmla="*/ 879 w 964"/>
                <a:gd name="T7" fmla="*/ 879 h 1247"/>
                <a:gd name="T8" fmla="*/ 794 w 964"/>
                <a:gd name="T9" fmla="*/ 1077 h 1247"/>
                <a:gd name="T10" fmla="*/ 737 w 964"/>
                <a:gd name="T11" fmla="*/ 1105 h 1247"/>
                <a:gd name="T12" fmla="*/ 737 w 964"/>
                <a:gd name="T13" fmla="*/ 1191 h 1247"/>
                <a:gd name="T14" fmla="*/ 680 w 964"/>
                <a:gd name="T15" fmla="*/ 1247 h 1247"/>
                <a:gd name="T16" fmla="*/ 567 w 964"/>
                <a:gd name="T17" fmla="*/ 1219 h 1247"/>
                <a:gd name="T18" fmla="*/ 482 w 964"/>
                <a:gd name="T19" fmla="*/ 1105 h 1247"/>
                <a:gd name="T20" fmla="*/ 510 w 964"/>
                <a:gd name="T21" fmla="*/ 992 h 1247"/>
                <a:gd name="T22" fmla="*/ 454 w 964"/>
                <a:gd name="T23" fmla="*/ 935 h 1247"/>
                <a:gd name="T24" fmla="*/ 142 w 964"/>
                <a:gd name="T25" fmla="*/ 992 h 1247"/>
                <a:gd name="T26" fmla="*/ 85 w 964"/>
                <a:gd name="T27" fmla="*/ 935 h 1247"/>
                <a:gd name="T28" fmla="*/ 28 w 964"/>
                <a:gd name="T29" fmla="*/ 850 h 1247"/>
                <a:gd name="T30" fmla="*/ 255 w 964"/>
                <a:gd name="T31" fmla="*/ 794 h 1247"/>
                <a:gd name="T32" fmla="*/ 340 w 964"/>
                <a:gd name="T33" fmla="*/ 680 h 1247"/>
                <a:gd name="T34" fmla="*/ 170 w 964"/>
                <a:gd name="T35" fmla="*/ 624 h 1247"/>
                <a:gd name="T36" fmla="*/ 142 w 964"/>
                <a:gd name="T37" fmla="*/ 538 h 1247"/>
                <a:gd name="T38" fmla="*/ 57 w 964"/>
                <a:gd name="T39" fmla="*/ 538 h 1247"/>
                <a:gd name="T40" fmla="*/ 0 w 964"/>
                <a:gd name="T41" fmla="*/ 425 h 1247"/>
                <a:gd name="T42" fmla="*/ 28 w 964"/>
                <a:gd name="T43" fmla="*/ 312 h 1247"/>
                <a:gd name="T44" fmla="*/ 142 w 964"/>
                <a:gd name="T45" fmla="*/ 312 h 1247"/>
                <a:gd name="T46" fmla="*/ 397 w 964"/>
                <a:gd name="T47" fmla="*/ 113 h 1247"/>
                <a:gd name="T48" fmla="*/ 879 w 964"/>
                <a:gd name="T49" fmla="*/ 0 h 1247"/>
                <a:gd name="T50" fmla="*/ 964 w 964"/>
                <a:gd name="T51" fmla="*/ 85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4" h="1247">
                  <a:moveTo>
                    <a:pt x="964" y="85"/>
                  </a:moveTo>
                  <a:lnTo>
                    <a:pt x="936" y="567"/>
                  </a:lnTo>
                  <a:lnTo>
                    <a:pt x="822" y="737"/>
                  </a:lnTo>
                  <a:lnTo>
                    <a:pt x="879" y="879"/>
                  </a:lnTo>
                  <a:lnTo>
                    <a:pt x="794" y="1077"/>
                  </a:lnTo>
                  <a:lnTo>
                    <a:pt x="737" y="1105"/>
                  </a:lnTo>
                  <a:lnTo>
                    <a:pt x="737" y="1191"/>
                  </a:lnTo>
                  <a:lnTo>
                    <a:pt x="680" y="1247"/>
                  </a:lnTo>
                  <a:lnTo>
                    <a:pt x="567" y="1219"/>
                  </a:lnTo>
                  <a:lnTo>
                    <a:pt x="482" y="1105"/>
                  </a:lnTo>
                  <a:lnTo>
                    <a:pt x="510" y="992"/>
                  </a:lnTo>
                  <a:lnTo>
                    <a:pt x="454" y="935"/>
                  </a:lnTo>
                  <a:lnTo>
                    <a:pt x="142" y="992"/>
                  </a:lnTo>
                  <a:lnTo>
                    <a:pt x="85" y="935"/>
                  </a:lnTo>
                  <a:lnTo>
                    <a:pt x="28" y="850"/>
                  </a:lnTo>
                  <a:lnTo>
                    <a:pt x="255" y="794"/>
                  </a:lnTo>
                  <a:lnTo>
                    <a:pt x="340" y="680"/>
                  </a:lnTo>
                  <a:lnTo>
                    <a:pt x="170" y="624"/>
                  </a:lnTo>
                  <a:lnTo>
                    <a:pt x="142" y="538"/>
                  </a:lnTo>
                  <a:lnTo>
                    <a:pt x="57" y="538"/>
                  </a:lnTo>
                  <a:lnTo>
                    <a:pt x="0" y="425"/>
                  </a:lnTo>
                  <a:lnTo>
                    <a:pt x="28" y="312"/>
                  </a:lnTo>
                  <a:lnTo>
                    <a:pt x="142" y="312"/>
                  </a:lnTo>
                  <a:lnTo>
                    <a:pt x="397" y="113"/>
                  </a:lnTo>
                  <a:lnTo>
                    <a:pt x="879" y="0"/>
                  </a:lnTo>
                  <a:lnTo>
                    <a:pt x="964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3" name="Freeform 949">
              <a:extLst>
                <a:ext uri="{FF2B5EF4-FFF2-40B4-BE49-F238E27FC236}">
                  <a16:creationId xmlns:a16="http://schemas.microsoft.com/office/drawing/2014/main" id="{9437F1C0-2367-473F-A81E-4E9DD5D6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663"/>
              <a:ext cx="652" cy="652"/>
            </a:xfrm>
            <a:custGeom>
              <a:avLst/>
              <a:gdLst>
                <a:gd name="T0" fmla="*/ 652 w 652"/>
                <a:gd name="T1" fmla="*/ 0 h 652"/>
                <a:gd name="T2" fmla="*/ 652 w 652"/>
                <a:gd name="T3" fmla="*/ 85 h 652"/>
                <a:gd name="T4" fmla="*/ 567 w 652"/>
                <a:gd name="T5" fmla="*/ 142 h 652"/>
                <a:gd name="T6" fmla="*/ 510 w 652"/>
                <a:gd name="T7" fmla="*/ 369 h 652"/>
                <a:gd name="T8" fmla="*/ 567 w 652"/>
                <a:gd name="T9" fmla="*/ 454 h 652"/>
                <a:gd name="T10" fmla="*/ 510 w 652"/>
                <a:gd name="T11" fmla="*/ 539 h 652"/>
                <a:gd name="T12" fmla="*/ 539 w 652"/>
                <a:gd name="T13" fmla="*/ 624 h 652"/>
                <a:gd name="T14" fmla="*/ 170 w 652"/>
                <a:gd name="T15" fmla="*/ 652 h 652"/>
                <a:gd name="T16" fmla="*/ 170 w 652"/>
                <a:gd name="T17" fmla="*/ 596 h 652"/>
                <a:gd name="T18" fmla="*/ 28 w 652"/>
                <a:gd name="T19" fmla="*/ 511 h 652"/>
                <a:gd name="T20" fmla="*/ 85 w 652"/>
                <a:gd name="T21" fmla="*/ 340 h 652"/>
                <a:gd name="T22" fmla="*/ 0 w 652"/>
                <a:gd name="T23" fmla="*/ 284 h 652"/>
                <a:gd name="T24" fmla="*/ 28 w 652"/>
                <a:gd name="T25" fmla="*/ 85 h 652"/>
                <a:gd name="T26" fmla="*/ 369 w 652"/>
                <a:gd name="T27" fmla="*/ 85 h 652"/>
                <a:gd name="T28" fmla="*/ 510 w 652"/>
                <a:gd name="T29" fmla="*/ 0 h 652"/>
                <a:gd name="T30" fmla="*/ 652 w 652"/>
                <a:gd name="T31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2" h="652">
                  <a:moveTo>
                    <a:pt x="652" y="0"/>
                  </a:moveTo>
                  <a:lnTo>
                    <a:pt x="652" y="85"/>
                  </a:lnTo>
                  <a:lnTo>
                    <a:pt x="567" y="142"/>
                  </a:lnTo>
                  <a:lnTo>
                    <a:pt x="510" y="369"/>
                  </a:lnTo>
                  <a:lnTo>
                    <a:pt x="567" y="454"/>
                  </a:lnTo>
                  <a:lnTo>
                    <a:pt x="510" y="539"/>
                  </a:lnTo>
                  <a:lnTo>
                    <a:pt x="539" y="624"/>
                  </a:lnTo>
                  <a:lnTo>
                    <a:pt x="170" y="652"/>
                  </a:lnTo>
                  <a:lnTo>
                    <a:pt x="170" y="596"/>
                  </a:lnTo>
                  <a:lnTo>
                    <a:pt x="28" y="511"/>
                  </a:lnTo>
                  <a:lnTo>
                    <a:pt x="85" y="340"/>
                  </a:lnTo>
                  <a:lnTo>
                    <a:pt x="0" y="284"/>
                  </a:lnTo>
                  <a:lnTo>
                    <a:pt x="28" y="85"/>
                  </a:lnTo>
                  <a:lnTo>
                    <a:pt x="369" y="85"/>
                  </a:lnTo>
                  <a:lnTo>
                    <a:pt x="510" y="0"/>
                  </a:lnTo>
                  <a:lnTo>
                    <a:pt x="65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4656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５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3807674D-4814-4B51-9602-08886073ED48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鳥取県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8EBA6B3-5A36-4108-ACE5-07CB15643C1A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8F683184-D316-4337-8EA2-23B79FE8B21D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8431635C-F9F1-4F14-838B-41C4D123EC89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18D1F7D6-4824-4DE9-A6C6-0367D0DCE13E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75825AEA-4985-4F62-B9DA-21FB0031FC18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9B86B8B5-B454-4477-9D43-E5489F3E1042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1FF41705-144A-46A0-9940-4A4765BAE5DD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73795625-5D1A-40E3-A41B-25E262A5E311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54DD8FBF-287A-46FA-9205-3D2AE6F63E48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18FE9ACE-DE9E-4345-9509-0A36518D7A94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0CC5291C-C696-44B6-B748-FB9BDB7B9B99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DA496CC8-D4CA-4E8B-ADAD-E5CD825DA1E5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56112E8B-60A3-42F1-BA3C-0299D51FEB20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6DED17DD-810C-4314-B202-597F7C8E0E11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E80AAC99-7301-4D93-9090-920FE95B5F6D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CDB85DED-2AED-4702-80D5-67CE70A5E518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0C92E45F-AD69-4983-9CDB-72763AFFF0B7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F9EB8A5D-2C90-4886-9A3F-90B5E1E65D1C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D0B4D4F6-D817-45AB-B308-F16D6656BCD0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7" name="グループ化 66">
                <a:extLst>
                  <a:ext uri="{FF2B5EF4-FFF2-40B4-BE49-F238E27FC236}">
                    <a16:creationId xmlns:a16="http://schemas.microsoft.com/office/drawing/2014/main" id="{965FE5B6-AF22-4E9B-B76F-10407EAC1690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55" name="フリーフォーム: 図形 154">
                  <a:extLst>
                    <a:ext uri="{FF2B5EF4-FFF2-40B4-BE49-F238E27FC236}">
                      <a16:creationId xmlns:a16="http://schemas.microsoft.com/office/drawing/2014/main" id="{650F59D5-3F0F-41F4-9C22-AFB549A8EDE1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D18EBCF6-649A-459A-968B-5C9D9BC2E717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52B6271B-9D74-46AD-ADB1-590B311E4D47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3D847B5D-A907-4CF7-8FC8-9D063F1C3D5C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5458338A-303C-49EF-876D-375B0EA1F698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DE4F5037-F998-4CE3-8196-DF2FCFCB57C5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56E07D96-DA42-474B-90B6-0F13722E961C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86822664-3DE5-472C-A596-D74CB87B84D6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DDE6C142-BA47-4637-B7D7-B3C9ED0E5648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A59DBB41-8D74-4DFD-B498-BECCDD70BA1B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9A1CA46F-497D-4974-B7DA-4FEA4E397E1B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410986D8-BAFD-4C0C-8334-0BCE05799A6D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97C3B856-EF66-4F1F-A633-6E427D18EEF5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CF8668A3-4E7E-46A1-88BF-9F0EFFC7F62B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22782AE3-50AB-4D36-B704-F0E5A72E6933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ED7F469C-ED60-4C72-87F6-D8D0D1FE6AD6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BA175AFA-9827-4F22-8B0E-0E8AB2F5663E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B81BAAB7-AF9E-400B-AB6B-B6BDA970E1C0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E6F63A0A-95B4-4422-B1F8-56E08A24C67D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6C3BD969-0749-49F0-B287-227424FAFA8A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D5E29BAA-2686-457F-9F64-415EBB62B4B0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D9FFF219-6EA2-4AE4-B8C9-1477E3C51D6A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9F52C3DF-D1F0-422E-8044-ECDB477140A6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523382C3-90BB-4F04-B6C1-48E793A67FB0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005AFF5F-BAE5-4359-8EDC-1D39F024780A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7C78AF55-109A-4143-9CA0-4CB19B8C17B7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C5B6A9FA-904D-4411-8E00-0A6F1DE9A621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AEBE6F4F-49E6-4AA2-A8F9-1F1C79BCE0C9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5E630EC1-5360-4503-8A49-CA6923C7593A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606D3F77-4133-4D95-9912-269B37A851E0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459F6003-194B-46A9-AAFD-046940436CA0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54413094-D627-4087-91CF-6CC4C502C89C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11874590-662F-4518-BA3D-91E1E7260218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E0184424-E5CA-4906-AC6B-D706E8496F7C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0533485D-9EE6-40BC-B475-F1E909418D85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E70896B4-EF5E-453C-899D-BAA3F884F37C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E2D5B950-6EC9-4DB2-91D3-A3E7959FCCF0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076BD0E8-DE48-41C7-9F6A-17B4A98C2839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3AC2EDFC-E970-4915-BA5F-7A9D9CF1197B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CF466991-ED4E-497C-B6CF-16900C970977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FAD084E7-E73E-46E1-86BA-A5BCCF99529F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302CE5C9-B7CF-4268-8C17-E72352896A7F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571DF6DF-E357-48C7-BBA2-9949283122FA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952B0B5E-75DB-493F-9EC8-C54AD9E03D19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CDFF1973-4C41-4675-83B1-66BFEAE8DD2A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72DD6095-A62C-4BD5-8419-DA5F9E698BA5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65D3874C-4F54-4931-9788-119D45CAE732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65F2E0CF-28AC-4F68-9191-551405589311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C5A423DE-B14B-4AED-B895-943A8D6EFF99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DF49E5D6-7ABF-439B-A7B9-F71605C23598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E30750F5-B235-417C-B421-5484DFB4A85D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9DA6FF23-BF26-4F62-ACF1-664E8187024C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B8AC43AC-1A90-4D08-8172-8ED0A3FB91EF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456104D3-BEC3-44A1-88A7-436FF6B3F03D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04274B64-D2FC-44C3-A50C-2BF37FE6EACB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CEA17441-0541-4D12-A3A6-213243B96586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189A7997-5518-49B6-82EF-01BC5623851F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3CE9664D-0F16-44B7-9295-DAB83B2CB623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34AB2330-B943-47E1-A3F6-97797816EB96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B0B9544D-84B6-49B0-913D-DEBB78E64E4D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B7E77874-40A3-481D-98D3-AF2CFF60D79B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9E763EBD-D378-431F-8588-CFBF7BDB36FD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F5B0111E-3267-49E7-A943-8756D7035CD7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95BC2F04-A4F4-4D71-B08B-63D4D4970921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BFB94B7B-2839-4AEA-8053-981AA1DECB84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F5CF7C82-9249-4C81-97F2-8B80E2DE4CDB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6E870EFF-D434-41E6-ADAC-4C39C5A364B6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453D71B0-E6A2-42E4-9557-9BC98367F6D3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000F7808-FC3A-42A4-B535-888F38E8EDF6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4E37D7E6-B0C7-46C0-B7CB-AA9EEDC8DDC4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E36BC25B-4F16-4452-BB7F-DF852F3DDA33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B7F18939-6A76-42DC-B4F9-83566C747DEF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470E40EF-4279-4B76-808A-18F88B62CEAE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E2BF3E77-7F08-4247-919E-E2D001BA44F6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E0091AE4-6EA4-49AC-88A1-2B9D7FB538CC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72A4F1E2-5EA6-4FF4-9261-380F68FF74D4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096F046B-ADA4-4ADC-A25C-92D820E4B093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3E060389-D806-4EEE-B8AC-A123E4515979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DFADE323-F851-423C-BA23-3AC49110F002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64208C59-4B3B-4FF8-877A-88AA30B09DC9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00891B2A-5B81-4CA9-967A-5AF1B353376A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6ABABA7F-BE8F-4452-81DE-65C48B681A1D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EED089AC-2CF7-432C-8F57-29A995067D4A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EFB7CD05-B59F-421D-A5F3-DFCD9F6933A9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312BA30C-588D-43ED-B3AA-FA0697B4128B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95051A90-551F-41EB-9305-A18374E4649D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D7807241-E1AF-4144-B6F2-317380E3AFEC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313A6DA8-0F73-493C-A98B-7DACDB57C1F8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37E9038B-FEFC-49CB-A081-CB7CB060B280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3C16FD8F-28C2-4101-8C8A-8FA8133C0103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19560A52-ECBD-4A35-A3B8-519F9212CFE7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89E25520-B03A-4564-8085-9D2AA1A570A1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67D64395-0A3E-4AAC-9B46-B257F89C3ABA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B8DECC1A-A935-4977-AF3A-FCD763D533A8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995EFC7D-7C81-4F69-A3BD-426B54307302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C3D0ACDE-2E01-4372-B28A-9B27CC2DBA94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1FCED8AA-9913-4DA1-9379-0C4CC7A1D94D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DF3F2A87-98CE-4986-A83B-0A9924E8A4B9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70634B89-B431-4360-8CB9-8FB5E05100E8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5774FC8F-BF1D-44E7-B217-173CFE01D503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FDD174A1-623A-41CC-A333-292BA64AD3CA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5E295F79-955E-450A-A52F-8C47E2E9CD79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5F7BC220-5E73-4E7B-A0B1-E56B8827106D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852A363A-2E03-450A-BBEE-E8981C88C491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E01A0AB8-3525-4DAC-A42C-AE83C9977FEE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9665CB05-AEAD-4E22-92DD-0517FD6AF6EC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C1987F2A-FBB6-4BFB-B1BF-768B409E10E5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B2D4C27D-C284-4079-89AD-1517195B50A4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4BA9A902-4544-41D1-B829-933D2B870237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963B2F1D-C207-47B0-9C8A-90DDC6259E54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45E9DC0F-2265-459E-83E3-7BFF06C4364D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1A0D6021-8D6A-4433-9A3F-54FA1A0354A9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1D4290A2-4D73-47F9-B1BA-AA7FF8B88106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09C9300D-9BC3-4A5B-92A7-676CD14222DF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BFAA2B49-C1F8-4DF2-88BB-92A2E68E962F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D57ED33A-99B4-49A4-91A2-AE9F27B559C2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56D634F5-8F07-4367-A259-F9EA2C691AEC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2677FF48-F59A-4F66-AB02-B41A9F37EDCA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8CB91178-1CE1-4E7F-980E-2CBF8B181705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A4AFD6CB-DE8E-47F0-9E43-DB54B819DEF4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0B5708B1-49B1-4A5F-96F6-C0C931630C66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37EE927A-E2D6-4458-B31B-285816E4E38F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AA38E5EE-430B-4ACD-AE81-F34F7842AB46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C8A78223-E59D-4681-AA45-DEF76865DF32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2749AF9D-0B0C-457E-95D3-EB5652EDDE8E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59" name="矢印: 右 1">
            <a:extLst>
              <a:ext uri="{FF2B5EF4-FFF2-40B4-BE49-F238E27FC236}">
                <a16:creationId xmlns:a16="http://schemas.microsoft.com/office/drawing/2014/main" id="{3F5E2594-3731-449E-9353-E02707409FD0}"/>
              </a:ext>
            </a:extLst>
          </p:cNvPr>
          <p:cNvSpPr/>
          <p:nvPr/>
        </p:nvSpPr>
        <p:spPr bwMode="auto">
          <a:xfrm rot="21188908">
            <a:off x="3388491" y="3795362"/>
            <a:ext cx="3981569" cy="666903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0" name="Group 950">
            <a:extLst>
              <a:ext uri="{FF2B5EF4-FFF2-40B4-BE49-F238E27FC236}">
                <a16:creationId xmlns:a16="http://schemas.microsoft.com/office/drawing/2014/main" id="{C95AE972-D821-4672-A8B2-CC35C3C4788A}"/>
              </a:ext>
            </a:extLst>
          </p:cNvPr>
          <p:cNvGrpSpPr>
            <a:grpSpLocks/>
          </p:cNvGrpSpPr>
          <p:nvPr/>
        </p:nvGrpSpPr>
        <p:grpSpPr bwMode="auto">
          <a:xfrm>
            <a:off x="7051877" y="2712051"/>
            <a:ext cx="4807210" cy="2359506"/>
            <a:chOff x="176" y="1011"/>
            <a:chExt cx="7740" cy="3799"/>
          </a:xfrm>
          <a:solidFill>
            <a:srgbClr val="92D050"/>
          </a:solidFill>
        </p:grpSpPr>
        <p:sp>
          <p:nvSpPr>
            <p:cNvPr id="161" name="Freeform 919">
              <a:extLst>
                <a:ext uri="{FF2B5EF4-FFF2-40B4-BE49-F238E27FC236}">
                  <a16:creationId xmlns:a16="http://schemas.microsoft.com/office/drawing/2014/main" id="{898F9EDF-3132-4F4D-ACAA-FF44E0440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294"/>
              <a:ext cx="2750" cy="2070"/>
            </a:xfrm>
            <a:custGeom>
              <a:avLst/>
              <a:gdLst>
                <a:gd name="T0" fmla="*/ 142 w 2750"/>
                <a:gd name="T1" fmla="*/ 368 h 2069"/>
                <a:gd name="T2" fmla="*/ 142 w 2750"/>
                <a:gd name="T3" fmla="*/ 453 h 2069"/>
                <a:gd name="T4" fmla="*/ 57 w 2750"/>
                <a:gd name="T5" fmla="*/ 510 h 2069"/>
                <a:gd name="T6" fmla="*/ 0 w 2750"/>
                <a:gd name="T7" fmla="*/ 737 h 2069"/>
                <a:gd name="T8" fmla="*/ 57 w 2750"/>
                <a:gd name="T9" fmla="*/ 822 h 2069"/>
                <a:gd name="T10" fmla="*/ 0 w 2750"/>
                <a:gd name="T11" fmla="*/ 907 h 2069"/>
                <a:gd name="T12" fmla="*/ 29 w 2750"/>
                <a:gd name="T13" fmla="*/ 992 h 2069"/>
                <a:gd name="T14" fmla="*/ 256 w 2750"/>
                <a:gd name="T15" fmla="*/ 1049 h 2069"/>
                <a:gd name="T16" fmla="*/ 284 w 2750"/>
                <a:gd name="T17" fmla="*/ 1134 h 2069"/>
                <a:gd name="T18" fmla="*/ 284 w 2750"/>
                <a:gd name="T19" fmla="*/ 1247 h 2069"/>
                <a:gd name="T20" fmla="*/ 511 w 2750"/>
                <a:gd name="T21" fmla="*/ 1360 h 2069"/>
                <a:gd name="T22" fmla="*/ 454 w 2750"/>
                <a:gd name="T23" fmla="*/ 1446 h 2069"/>
                <a:gd name="T24" fmla="*/ 397 w 2750"/>
                <a:gd name="T25" fmla="*/ 1417 h 2069"/>
                <a:gd name="T26" fmla="*/ 397 w 2750"/>
                <a:gd name="T27" fmla="*/ 1559 h 2069"/>
                <a:gd name="T28" fmla="*/ 369 w 2750"/>
                <a:gd name="T29" fmla="*/ 1672 h 2069"/>
                <a:gd name="T30" fmla="*/ 284 w 2750"/>
                <a:gd name="T31" fmla="*/ 1729 h 2069"/>
                <a:gd name="T32" fmla="*/ 397 w 2750"/>
                <a:gd name="T33" fmla="*/ 1842 h 2069"/>
                <a:gd name="T34" fmla="*/ 596 w 2750"/>
                <a:gd name="T35" fmla="*/ 1899 h 2069"/>
                <a:gd name="T36" fmla="*/ 652 w 2750"/>
                <a:gd name="T37" fmla="*/ 1842 h 2069"/>
                <a:gd name="T38" fmla="*/ 681 w 2750"/>
                <a:gd name="T39" fmla="*/ 1899 h 2069"/>
                <a:gd name="T40" fmla="*/ 823 w 2750"/>
                <a:gd name="T41" fmla="*/ 1842 h 2069"/>
                <a:gd name="T42" fmla="*/ 936 w 2750"/>
                <a:gd name="T43" fmla="*/ 2012 h 2069"/>
                <a:gd name="T44" fmla="*/ 1021 w 2750"/>
                <a:gd name="T45" fmla="*/ 2012 h 2069"/>
                <a:gd name="T46" fmla="*/ 1134 w 2750"/>
                <a:gd name="T47" fmla="*/ 1984 h 2069"/>
                <a:gd name="T48" fmla="*/ 1219 w 2750"/>
                <a:gd name="T49" fmla="*/ 2069 h 2069"/>
                <a:gd name="T50" fmla="*/ 1446 w 2750"/>
                <a:gd name="T51" fmla="*/ 1984 h 2069"/>
                <a:gd name="T52" fmla="*/ 1503 w 2750"/>
                <a:gd name="T53" fmla="*/ 1871 h 2069"/>
                <a:gd name="T54" fmla="*/ 1673 w 2750"/>
                <a:gd name="T55" fmla="*/ 1927 h 2069"/>
                <a:gd name="T56" fmla="*/ 1815 w 2750"/>
                <a:gd name="T57" fmla="*/ 1814 h 2069"/>
                <a:gd name="T58" fmla="*/ 1730 w 2750"/>
                <a:gd name="T59" fmla="*/ 1757 h 2069"/>
                <a:gd name="T60" fmla="*/ 1645 w 2750"/>
                <a:gd name="T61" fmla="*/ 1616 h 2069"/>
                <a:gd name="T62" fmla="*/ 1673 w 2750"/>
                <a:gd name="T63" fmla="*/ 1474 h 2069"/>
                <a:gd name="T64" fmla="*/ 1588 w 2750"/>
                <a:gd name="T65" fmla="*/ 1360 h 2069"/>
                <a:gd name="T66" fmla="*/ 1588 w 2750"/>
                <a:gd name="T67" fmla="*/ 1247 h 2069"/>
                <a:gd name="T68" fmla="*/ 1475 w 2750"/>
                <a:gd name="T69" fmla="*/ 1105 h 2069"/>
                <a:gd name="T70" fmla="*/ 1758 w 2750"/>
                <a:gd name="T71" fmla="*/ 992 h 2069"/>
                <a:gd name="T72" fmla="*/ 1871 w 2750"/>
                <a:gd name="T73" fmla="*/ 850 h 2069"/>
                <a:gd name="T74" fmla="*/ 1928 w 2750"/>
                <a:gd name="T75" fmla="*/ 850 h 2069"/>
                <a:gd name="T76" fmla="*/ 2183 w 2750"/>
                <a:gd name="T77" fmla="*/ 992 h 2069"/>
                <a:gd name="T78" fmla="*/ 2382 w 2750"/>
                <a:gd name="T79" fmla="*/ 1020 h 2069"/>
                <a:gd name="T80" fmla="*/ 2410 w 2750"/>
                <a:gd name="T81" fmla="*/ 964 h 2069"/>
                <a:gd name="T82" fmla="*/ 2524 w 2750"/>
                <a:gd name="T83" fmla="*/ 935 h 2069"/>
                <a:gd name="T84" fmla="*/ 2580 w 2750"/>
                <a:gd name="T85" fmla="*/ 964 h 2069"/>
                <a:gd name="T86" fmla="*/ 2750 w 2750"/>
                <a:gd name="T87" fmla="*/ 879 h 2069"/>
                <a:gd name="T88" fmla="*/ 2722 w 2750"/>
                <a:gd name="T89" fmla="*/ 595 h 2069"/>
                <a:gd name="T90" fmla="*/ 2552 w 2750"/>
                <a:gd name="T91" fmla="*/ 623 h 2069"/>
                <a:gd name="T92" fmla="*/ 2495 w 2750"/>
                <a:gd name="T93" fmla="*/ 482 h 2069"/>
                <a:gd name="T94" fmla="*/ 2353 w 2750"/>
                <a:gd name="T95" fmla="*/ 538 h 2069"/>
                <a:gd name="T96" fmla="*/ 2268 w 2750"/>
                <a:gd name="T97" fmla="*/ 652 h 2069"/>
                <a:gd name="T98" fmla="*/ 2098 w 2750"/>
                <a:gd name="T99" fmla="*/ 652 h 2069"/>
                <a:gd name="T100" fmla="*/ 2070 w 2750"/>
                <a:gd name="T101" fmla="*/ 453 h 2069"/>
                <a:gd name="T102" fmla="*/ 2098 w 2750"/>
                <a:gd name="T103" fmla="*/ 368 h 2069"/>
                <a:gd name="T104" fmla="*/ 2098 w 2750"/>
                <a:gd name="T105" fmla="*/ 255 h 2069"/>
                <a:gd name="T106" fmla="*/ 1985 w 2750"/>
                <a:gd name="T107" fmla="*/ 255 h 2069"/>
                <a:gd name="T108" fmla="*/ 1871 w 2750"/>
                <a:gd name="T109" fmla="*/ 0 h 2069"/>
                <a:gd name="T110" fmla="*/ 1815 w 2750"/>
                <a:gd name="T111" fmla="*/ 28 h 2069"/>
                <a:gd name="T112" fmla="*/ 1815 w 2750"/>
                <a:gd name="T113" fmla="*/ 113 h 2069"/>
                <a:gd name="T114" fmla="*/ 1049 w 2750"/>
                <a:gd name="T115" fmla="*/ 312 h 2069"/>
                <a:gd name="T116" fmla="*/ 426 w 2750"/>
                <a:gd name="T117" fmla="*/ 368 h 2069"/>
                <a:gd name="T118" fmla="*/ 341 w 2750"/>
                <a:gd name="T119" fmla="*/ 226 h 2069"/>
                <a:gd name="T120" fmla="*/ 284 w 2750"/>
                <a:gd name="T121" fmla="*/ 340 h 2069"/>
                <a:gd name="T122" fmla="*/ 142 w 2750"/>
                <a:gd name="T123" fmla="*/ 368 h 2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50" h="2069">
                  <a:moveTo>
                    <a:pt x="142" y="368"/>
                  </a:moveTo>
                  <a:lnTo>
                    <a:pt x="142" y="453"/>
                  </a:lnTo>
                  <a:lnTo>
                    <a:pt x="57" y="510"/>
                  </a:lnTo>
                  <a:lnTo>
                    <a:pt x="0" y="737"/>
                  </a:lnTo>
                  <a:lnTo>
                    <a:pt x="57" y="822"/>
                  </a:lnTo>
                  <a:lnTo>
                    <a:pt x="0" y="907"/>
                  </a:lnTo>
                  <a:lnTo>
                    <a:pt x="29" y="992"/>
                  </a:lnTo>
                  <a:lnTo>
                    <a:pt x="256" y="1049"/>
                  </a:lnTo>
                  <a:lnTo>
                    <a:pt x="284" y="1134"/>
                  </a:lnTo>
                  <a:lnTo>
                    <a:pt x="284" y="1247"/>
                  </a:lnTo>
                  <a:lnTo>
                    <a:pt x="511" y="1360"/>
                  </a:lnTo>
                  <a:lnTo>
                    <a:pt x="454" y="1446"/>
                  </a:lnTo>
                  <a:lnTo>
                    <a:pt x="397" y="1417"/>
                  </a:lnTo>
                  <a:lnTo>
                    <a:pt x="397" y="1559"/>
                  </a:lnTo>
                  <a:lnTo>
                    <a:pt x="369" y="1672"/>
                  </a:lnTo>
                  <a:lnTo>
                    <a:pt x="284" y="1729"/>
                  </a:lnTo>
                  <a:lnTo>
                    <a:pt x="397" y="1842"/>
                  </a:lnTo>
                  <a:lnTo>
                    <a:pt x="596" y="1899"/>
                  </a:lnTo>
                  <a:lnTo>
                    <a:pt x="652" y="1842"/>
                  </a:lnTo>
                  <a:lnTo>
                    <a:pt x="681" y="1899"/>
                  </a:lnTo>
                  <a:lnTo>
                    <a:pt x="823" y="1842"/>
                  </a:lnTo>
                  <a:lnTo>
                    <a:pt x="936" y="2012"/>
                  </a:lnTo>
                  <a:lnTo>
                    <a:pt x="1021" y="2012"/>
                  </a:lnTo>
                  <a:lnTo>
                    <a:pt x="1134" y="1984"/>
                  </a:lnTo>
                  <a:lnTo>
                    <a:pt x="1219" y="2069"/>
                  </a:lnTo>
                  <a:lnTo>
                    <a:pt x="1446" y="1984"/>
                  </a:lnTo>
                  <a:lnTo>
                    <a:pt x="1503" y="1871"/>
                  </a:lnTo>
                  <a:lnTo>
                    <a:pt x="1673" y="1927"/>
                  </a:lnTo>
                  <a:lnTo>
                    <a:pt x="1815" y="1814"/>
                  </a:lnTo>
                  <a:lnTo>
                    <a:pt x="1730" y="1757"/>
                  </a:lnTo>
                  <a:lnTo>
                    <a:pt x="1645" y="1616"/>
                  </a:lnTo>
                  <a:lnTo>
                    <a:pt x="1673" y="1474"/>
                  </a:lnTo>
                  <a:lnTo>
                    <a:pt x="1588" y="1360"/>
                  </a:lnTo>
                  <a:lnTo>
                    <a:pt x="1588" y="1247"/>
                  </a:lnTo>
                  <a:lnTo>
                    <a:pt x="1475" y="1105"/>
                  </a:lnTo>
                  <a:lnTo>
                    <a:pt x="1758" y="992"/>
                  </a:lnTo>
                  <a:lnTo>
                    <a:pt x="1871" y="850"/>
                  </a:lnTo>
                  <a:lnTo>
                    <a:pt x="1928" y="850"/>
                  </a:lnTo>
                  <a:lnTo>
                    <a:pt x="2183" y="992"/>
                  </a:lnTo>
                  <a:lnTo>
                    <a:pt x="2382" y="1020"/>
                  </a:lnTo>
                  <a:lnTo>
                    <a:pt x="2410" y="964"/>
                  </a:lnTo>
                  <a:lnTo>
                    <a:pt x="2524" y="935"/>
                  </a:lnTo>
                  <a:lnTo>
                    <a:pt x="2580" y="964"/>
                  </a:lnTo>
                  <a:lnTo>
                    <a:pt x="2750" y="879"/>
                  </a:lnTo>
                  <a:lnTo>
                    <a:pt x="2722" y="595"/>
                  </a:lnTo>
                  <a:lnTo>
                    <a:pt x="2552" y="623"/>
                  </a:lnTo>
                  <a:lnTo>
                    <a:pt x="2495" y="482"/>
                  </a:lnTo>
                  <a:lnTo>
                    <a:pt x="2353" y="538"/>
                  </a:lnTo>
                  <a:lnTo>
                    <a:pt x="2268" y="652"/>
                  </a:lnTo>
                  <a:lnTo>
                    <a:pt x="2098" y="652"/>
                  </a:lnTo>
                  <a:lnTo>
                    <a:pt x="2070" y="453"/>
                  </a:lnTo>
                  <a:lnTo>
                    <a:pt x="2098" y="368"/>
                  </a:lnTo>
                  <a:lnTo>
                    <a:pt x="2098" y="255"/>
                  </a:lnTo>
                  <a:lnTo>
                    <a:pt x="1985" y="255"/>
                  </a:lnTo>
                  <a:lnTo>
                    <a:pt x="1871" y="0"/>
                  </a:lnTo>
                  <a:lnTo>
                    <a:pt x="1815" y="28"/>
                  </a:lnTo>
                  <a:lnTo>
                    <a:pt x="1815" y="113"/>
                  </a:lnTo>
                  <a:lnTo>
                    <a:pt x="1049" y="312"/>
                  </a:lnTo>
                  <a:lnTo>
                    <a:pt x="426" y="368"/>
                  </a:lnTo>
                  <a:lnTo>
                    <a:pt x="341" y="226"/>
                  </a:lnTo>
                  <a:lnTo>
                    <a:pt x="284" y="340"/>
                  </a:lnTo>
                  <a:lnTo>
                    <a:pt x="142" y="36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Freeform 922">
              <a:extLst>
                <a:ext uri="{FF2B5EF4-FFF2-40B4-BE49-F238E27FC236}">
                  <a16:creationId xmlns:a16="http://schemas.microsoft.com/office/drawing/2014/main" id="{EB9C0CA1-4DEC-4706-BB4F-03616FAB7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3" y="3081"/>
              <a:ext cx="1446" cy="1020"/>
            </a:xfrm>
            <a:custGeom>
              <a:avLst/>
              <a:gdLst>
                <a:gd name="T0" fmla="*/ 0 w 1446"/>
                <a:gd name="T1" fmla="*/ 226 h 1020"/>
                <a:gd name="T2" fmla="*/ 113 w 1446"/>
                <a:gd name="T3" fmla="*/ 198 h 1020"/>
                <a:gd name="T4" fmla="*/ 198 w 1446"/>
                <a:gd name="T5" fmla="*/ 283 h 1020"/>
                <a:gd name="T6" fmla="*/ 425 w 1446"/>
                <a:gd name="T7" fmla="*/ 198 h 1020"/>
                <a:gd name="T8" fmla="*/ 482 w 1446"/>
                <a:gd name="T9" fmla="*/ 85 h 1020"/>
                <a:gd name="T10" fmla="*/ 652 w 1446"/>
                <a:gd name="T11" fmla="*/ 141 h 1020"/>
                <a:gd name="T12" fmla="*/ 794 w 1446"/>
                <a:gd name="T13" fmla="*/ 28 h 1020"/>
                <a:gd name="T14" fmla="*/ 907 w 1446"/>
                <a:gd name="T15" fmla="*/ 85 h 1020"/>
                <a:gd name="T16" fmla="*/ 936 w 1446"/>
                <a:gd name="T17" fmla="*/ 0 h 1020"/>
                <a:gd name="T18" fmla="*/ 1247 w 1446"/>
                <a:gd name="T19" fmla="*/ 56 h 1020"/>
                <a:gd name="T20" fmla="*/ 1446 w 1446"/>
                <a:gd name="T21" fmla="*/ 170 h 1020"/>
                <a:gd name="T22" fmla="*/ 1446 w 1446"/>
                <a:gd name="T23" fmla="*/ 368 h 1020"/>
                <a:gd name="T24" fmla="*/ 1417 w 1446"/>
                <a:gd name="T25" fmla="*/ 453 h 1020"/>
                <a:gd name="T26" fmla="*/ 1361 w 1446"/>
                <a:gd name="T27" fmla="*/ 482 h 1020"/>
                <a:gd name="T28" fmla="*/ 1304 w 1446"/>
                <a:gd name="T29" fmla="*/ 595 h 1020"/>
                <a:gd name="T30" fmla="*/ 1162 w 1446"/>
                <a:gd name="T31" fmla="*/ 623 h 1020"/>
                <a:gd name="T32" fmla="*/ 1106 w 1446"/>
                <a:gd name="T33" fmla="*/ 765 h 1020"/>
                <a:gd name="T34" fmla="*/ 822 w 1446"/>
                <a:gd name="T35" fmla="*/ 793 h 1020"/>
                <a:gd name="T36" fmla="*/ 737 w 1446"/>
                <a:gd name="T37" fmla="*/ 708 h 1020"/>
                <a:gd name="T38" fmla="*/ 680 w 1446"/>
                <a:gd name="T39" fmla="*/ 708 h 1020"/>
                <a:gd name="T40" fmla="*/ 624 w 1446"/>
                <a:gd name="T41" fmla="*/ 822 h 1020"/>
                <a:gd name="T42" fmla="*/ 397 w 1446"/>
                <a:gd name="T43" fmla="*/ 850 h 1020"/>
                <a:gd name="T44" fmla="*/ 340 w 1446"/>
                <a:gd name="T45" fmla="*/ 992 h 1020"/>
                <a:gd name="T46" fmla="*/ 227 w 1446"/>
                <a:gd name="T47" fmla="*/ 1020 h 1020"/>
                <a:gd name="T48" fmla="*/ 142 w 1446"/>
                <a:gd name="T49" fmla="*/ 822 h 1020"/>
                <a:gd name="T50" fmla="*/ 170 w 1446"/>
                <a:gd name="T51" fmla="*/ 680 h 1020"/>
                <a:gd name="T52" fmla="*/ 142 w 1446"/>
                <a:gd name="T53" fmla="*/ 567 h 1020"/>
                <a:gd name="T54" fmla="*/ 85 w 1446"/>
                <a:gd name="T55" fmla="*/ 567 h 1020"/>
                <a:gd name="T56" fmla="*/ 28 w 1446"/>
                <a:gd name="T57" fmla="*/ 510 h 1020"/>
                <a:gd name="T58" fmla="*/ 57 w 1446"/>
                <a:gd name="T59" fmla="*/ 368 h 1020"/>
                <a:gd name="T60" fmla="*/ 0 w 1446"/>
                <a:gd name="T61" fmla="*/ 226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6" h="1020">
                  <a:moveTo>
                    <a:pt x="0" y="226"/>
                  </a:moveTo>
                  <a:lnTo>
                    <a:pt x="113" y="198"/>
                  </a:lnTo>
                  <a:lnTo>
                    <a:pt x="198" y="283"/>
                  </a:lnTo>
                  <a:lnTo>
                    <a:pt x="425" y="198"/>
                  </a:lnTo>
                  <a:lnTo>
                    <a:pt x="482" y="85"/>
                  </a:lnTo>
                  <a:lnTo>
                    <a:pt x="652" y="141"/>
                  </a:lnTo>
                  <a:lnTo>
                    <a:pt x="794" y="28"/>
                  </a:lnTo>
                  <a:lnTo>
                    <a:pt x="907" y="85"/>
                  </a:lnTo>
                  <a:lnTo>
                    <a:pt x="936" y="0"/>
                  </a:lnTo>
                  <a:lnTo>
                    <a:pt x="1247" y="56"/>
                  </a:lnTo>
                  <a:lnTo>
                    <a:pt x="1446" y="170"/>
                  </a:lnTo>
                  <a:lnTo>
                    <a:pt x="1446" y="368"/>
                  </a:lnTo>
                  <a:lnTo>
                    <a:pt x="1417" y="453"/>
                  </a:lnTo>
                  <a:lnTo>
                    <a:pt x="1361" y="482"/>
                  </a:lnTo>
                  <a:lnTo>
                    <a:pt x="1304" y="595"/>
                  </a:lnTo>
                  <a:lnTo>
                    <a:pt x="1162" y="623"/>
                  </a:lnTo>
                  <a:lnTo>
                    <a:pt x="1106" y="765"/>
                  </a:lnTo>
                  <a:lnTo>
                    <a:pt x="822" y="793"/>
                  </a:lnTo>
                  <a:lnTo>
                    <a:pt x="737" y="708"/>
                  </a:lnTo>
                  <a:lnTo>
                    <a:pt x="680" y="708"/>
                  </a:lnTo>
                  <a:lnTo>
                    <a:pt x="624" y="822"/>
                  </a:lnTo>
                  <a:lnTo>
                    <a:pt x="397" y="850"/>
                  </a:lnTo>
                  <a:lnTo>
                    <a:pt x="340" y="992"/>
                  </a:lnTo>
                  <a:lnTo>
                    <a:pt x="227" y="1020"/>
                  </a:lnTo>
                  <a:lnTo>
                    <a:pt x="142" y="822"/>
                  </a:lnTo>
                  <a:lnTo>
                    <a:pt x="170" y="680"/>
                  </a:lnTo>
                  <a:lnTo>
                    <a:pt x="142" y="567"/>
                  </a:lnTo>
                  <a:lnTo>
                    <a:pt x="85" y="567"/>
                  </a:lnTo>
                  <a:lnTo>
                    <a:pt x="28" y="510"/>
                  </a:lnTo>
                  <a:lnTo>
                    <a:pt x="57" y="368"/>
                  </a:lnTo>
                  <a:lnTo>
                    <a:pt x="0" y="22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3" name="Freeform 923">
              <a:extLst>
                <a:ext uri="{FF2B5EF4-FFF2-40B4-BE49-F238E27FC236}">
                  <a16:creationId xmlns:a16="http://schemas.microsoft.com/office/drawing/2014/main" id="{8DBFF442-91B9-4EBA-BDA3-FCE26E024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" y="2145"/>
              <a:ext cx="1332" cy="1021"/>
            </a:xfrm>
            <a:custGeom>
              <a:avLst/>
              <a:gdLst>
                <a:gd name="T0" fmla="*/ 1275 w 1332"/>
                <a:gd name="T1" fmla="*/ 29 h 1021"/>
                <a:gd name="T2" fmla="*/ 1105 w 1332"/>
                <a:gd name="T3" fmla="*/ 114 h 1021"/>
                <a:gd name="T4" fmla="*/ 1049 w 1332"/>
                <a:gd name="T5" fmla="*/ 85 h 1021"/>
                <a:gd name="T6" fmla="*/ 935 w 1332"/>
                <a:gd name="T7" fmla="*/ 114 h 1021"/>
                <a:gd name="T8" fmla="*/ 907 w 1332"/>
                <a:gd name="T9" fmla="*/ 170 h 1021"/>
                <a:gd name="T10" fmla="*/ 680 w 1332"/>
                <a:gd name="T11" fmla="*/ 142 h 1021"/>
                <a:gd name="T12" fmla="*/ 453 w 1332"/>
                <a:gd name="T13" fmla="*/ 0 h 1021"/>
                <a:gd name="T14" fmla="*/ 396 w 1332"/>
                <a:gd name="T15" fmla="*/ 0 h 1021"/>
                <a:gd name="T16" fmla="*/ 283 w 1332"/>
                <a:gd name="T17" fmla="*/ 142 h 1021"/>
                <a:gd name="T18" fmla="*/ 0 w 1332"/>
                <a:gd name="T19" fmla="*/ 255 h 1021"/>
                <a:gd name="T20" fmla="*/ 113 w 1332"/>
                <a:gd name="T21" fmla="*/ 397 h 1021"/>
                <a:gd name="T22" fmla="*/ 113 w 1332"/>
                <a:gd name="T23" fmla="*/ 510 h 1021"/>
                <a:gd name="T24" fmla="*/ 198 w 1332"/>
                <a:gd name="T25" fmla="*/ 624 h 1021"/>
                <a:gd name="T26" fmla="*/ 170 w 1332"/>
                <a:gd name="T27" fmla="*/ 766 h 1021"/>
                <a:gd name="T28" fmla="*/ 283 w 1332"/>
                <a:gd name="T29" fmla="*/ 936 h 1021"/>
                <a:gd name="T30" fmla="*/ 340 w 1332"/>
                <a:gd name="T31" fmla="*/ 964 h 1021"/>
                <a:gd name="T32" fmla="*/ 453 w 1332"/>
                <a:gd name="T33" fmla="*/ 1021 h 1021"/>
                <a:gd name="T34" fmla="*/ 482 w 1332"/>
                <a:gd name="T35" fmla="*/ 936 h 1021"/>
                <a:gd name="T36" fmla="*/ 793 w 1332"/>
                <a:gd name="T37" fmla="*/ 992 h 1021"/>
                <a:gd name="T38" fmla="*/ 822 w 1332"/>
                <a:gd name="T39" fmla="*/ 794 h 1021"/>
                <a:gd name="T40" fmla="*/ 935 w 1332"/>
                <a:gd name="T41" fmla="*/ 709 h 1021"/>
                <a:gd name="T42" fmla="*/ 935 w 1332"/>
                <a:gd name="T43" fmla="*/ 596 h 1021"/>
                <a:gd name="T44" fmla="*/ 1020 w 1332"/>
                <a:gd name="T45" fmla="*/ 652 h 1021"/>
                <a:gd name="T46" fmla="*/ 1020 w 1332"/>
                <a:gd name="T47" fmla="*/ 454 h 1021"/>
                <a:gd name="T48" fmla="*/ 1219 w 1332"/>
                <a:gd name="T49" fmla="*/ 397 h 1021"/>
                <a:gd name="T50" fmla="*/ 1304 w 1332"/>
                <a:gd name="T51" fmla="*/ 255 h 1021"/>
                <a:gd name="T52" fmla="*/ 1332 w 1332"/>
                <a:gd name="T53" fmla="*/ 142 h 1021"/>
                <a:gd name="T54" fmla="*/ 1275 w 1332"/>
                <a:gd name="T55" fmla="*/ 29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32" h="1021">
                  <a:moveTo>
                    <a:pt x="1275" y="29"/>
                  </a:moveTo>
                  <a:lnTo>
                    <a:pt x="1105" y="114"/>
                  </a:lnTo>
                  <a:lnTo>
                    <a:pt x="1049" y="85"/>
                  </a:lnTo>
                  <a:lnTo>
                    <a:pt x="935" y="114"/>
                  </a:lnTo>
                  <a:lnTo>
                    <a:pt x="907" y="170"/>
                  </a:lnTo>
                  <a:lnTo>
                    <a:pt x="680" y="142"/>
                  </a:lnTo>
                  <a:lnTo>
                    <a:pt x="453" y="0"/>
                  </a:lnTo>
                  <a:lnTo>
                    <a:pt x="396" y="0"/>
                  </a:lnTo>
                  <a:lnTo>
                    <a:pt x="283" y="142"/>
                  </a:lnTo>
                  <a:lnTo>
                    <a:pt x="0" y="255"/>
                  </a:lnTo>
                  <a:lnTo>
                    <a:pt x="113" y="397"/>
                  </a:lnTo>
                  <a:lnTo>
                    <a:pt x="113" y="510"/>
                  </a:lnTo>
                  <a:lnTo>
                    <a:pt x="198" y="624"/>
                  </a:lnTo>
                  <a:lnTo>
                    <a:pt x="170" y="766"/>
                  </a:lnTo>
                  <a:lnTo>
                    <a:pt x="283" y="936"/>
                  </a:lnTo>
                  <a:lnTo>
                    <a:pt x="340" y="964"/>
                  </a:lnTo>
                  <a:lnTo>
                    <a:pt x="453" y="1021"/>
                  </a:lnTo>
                  <a:lnTo>
                    <a:pt x="482" y="936"/>
                  </a:lnTo>
                  <a:lnTo>
                    <a:pt x="793" y="992"/>
                  </a:lnTo>
                  <a:lnTo>
                    <a:pt x="822" y="794"/>
                  </a:lnTo>
                  <a:lnTo>
                    <a:pt x="935" y="709"/>
                  </a:lnTo>
                  <a:lnTo>
                    <a:pt x="935" y="596"/>
                  </a:lnTo>
                  <a:lnTo>
                    <a:pt x="1020" y="652"/>
                  </a:lnTo>
                  <a:lnTo>
                    <a:pt x="1020" y="454"/>
                  </a:lnTo>
                  <a:lnTo>
                    <a:pt x="1219" y="397"/>
                  </a:lnTo>
                  <a:lnTo>
                    <a:pt x="1304" y="255"/>
                  </a:lnTo>
                  <a:lnTo>
                    <a:pt x="1332" y="142"/>
                  </a:lnTo>
                  <a:lnTo>
                    <a:pt x="1275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4" name="Freeform 924">
              <a:extLst>
                <a:ext uri="{FF2B5EF4-FFF2-40B4-BE49-F238E27FC236}">
                  <a16:creationId xmlns:a16="http://schemas.microsoft.com/office/drawing/2014/main" id="{0E0CE9B2-C45B-4598-A61F-CD0AA18A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" y="2174"/>
              <a:ext cx="936" cy="1445"/>
            </a:xfrm>
            <a:custGeom>
              <a:avLst/>
              <a:gdLst>
                <a:gd name="T0" fmla="*/ 482 w 936"/>
                <a:gd name="T1" fmla="*/ 0 h 1445"/>
                <a:gd name="T2" fmla="*/ 539 w 936"/>
                <a:gd name="T3" fmla="*/ 113 h 1445"/>
                <a:gd name="T4" fmla="*/ 511 w 936"/>
                <a:gd name="T5" fmla="*/ 226 h 1445"/>
                <a:gd name="T6" fmla="*/ 426 w 936"/>
                <a:gd name="T7" fmla="*/ 368 h 1445"/>
                <a:gd name="T8" fmla="*/ 227 w 936"/>
                <a:gd name="T9" fmla="*/ 425 h 1445"/>
                <a:gd name="T10" fmla="*/ 227 w 936"/>
                <a:gd name="T11" fmla="*/ 623 h 1445"/>
                <a:gd name="T12" fmla="*/ 142 w 936"/>
                <a:gd name="T13" fmla="*/ 567 h 1445"/>
                <a:gd name="T14" fmla="*/ 142 w 936"/>
                <a:gd name="T15" fmla="*/ 680 h 1445"/>
                <a:gd name="T16" fmla="*/ 29 w 936"/>
                <a:gd name="T17" fmla="*/ 765 h 1445"/>
                <a:gd name="T18" fmla="*/ 0 w 936"/>
                <a:gd name="T19" fmla="*/ 963 h 1445"/>
                <a:gd name="T20" fmla="*/ 199 w 936"/>
                <a:gd name="T21" fmla="*/ 1077 h 1445"/>
                <a:gd name="T22" fmla="*/ 199 w 936"/>
                <a:gd name="T23" fmla="*/ 1275 h 1445"/>
                <a:gd name="T24" fmla="*/ 170 w 936"/>
                <a:gd name="T25" fmla="*/ 1360 h 1445"/>
                <a:gd name="T26" fmla="*/ 227 w 936"/>
                <a:gd name="T27" fmla="*/ 1332 h 1445"/>
                <a:gd name="T28" fmla="*/ 397 w 936"/>
                <a:gd name="T29" fmla="*/ 1445 h 1445"/>
                <a:gd name="T30" fmla="*/ 482 w 936"/>
                <a:gd name="T31" fmla="*/ 1445 h 1445"/>
                <a:gd name="T32" fmla="*/ 596 w 936"/>
                <a:gd name="T33" fmla="*/ 1417 h 1445"/>
                <a:gd name="T34" fmla="*/ 936 w 936"/>
                <a:gd name="T35" fmla="*/ 1162 h 1445"/>
                <a:gd name="T36" fmla="*/ 879 w 936"/>
                <a:gd name="T37" fmla="*/ 1048 h 1445"/>
                <a:gd name="T38" fmla="*/ 908 w 936"/>
                <a:gd name="T39" fmla="*/ 935 h 1445"/>
                <a:gd name="T40" fmla="*/ 851 w 936"/>
                <a:gd name="T41" fmla="*/ 850 h 1445"/>
                <a:gd name="T42" fmla="*/ 908 w 936"/>
                <a:gd name="T43" fmla="*/ 595 h 1445"/>
                <a:gd name="T44" fmla="*/ 681 w 936"/>
                <a:gd name="T45" fmla="*/ 453 h 1445"/>
                <a:gd name="T46" fmla="*/ 709 w 936"/>
                <a:gd name="T47" fmla="*/ 113 h 1445"/>
                <a:gd name="T48" fmla="*/ 482 w 936"/>
                <a:gd name="T49" fmla="*/ 0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6" h="1445">
                  <a:moveTo>
                    <a:pt x="482" y="0"/>
                  </a:moveTo>
                  <a:lnTo>
                    <a:pt x="539" y="113"/>
                  </a:lnTo>
                  <a:lnTo>
                    <a:pt x="511" y="226"/>
                  </a:lnTo>
                  <a:lnTo>
                    <a:pt x="426" y="368"/>
                  </a:lnTo>
                  <a:lnTo>
                    <a:pt x="227" y="425"/>
                  </a:lnTo>
                  <a:lnTo>
                    <a:pt x="227" y="623"/>
                  </a:lnTo>
                  <a:lnTo>
                    <a:pt x="142" y="567"/>
                  </a:lnTo>
                  <a:lnTo>
                    <a:pt x="142" y="680"/>
                  </a:lnTo>
                  <a:lnTo>
                    <a:pt x="29" y="765"/>
                  </a:lnTo>
                  <a:lnTo>
                    <a:pt x="0" y="963"/>
                  </a:lnTo>
                  <a:lnTo>
                    <a:pt x="199" y="1077"/>
                  </a:lnTo>
                  <a:lnTo>
                    <a:pt x="199" y="1275"/>
                  </a:lnTo>
                  <a:lnTo>
                    <a:pt x="170" y="1360"/>
                  </a:lnTo>
                  <a:lnTo>
                    <a:pt x="227" y="1332"/>
                  </a:lnTo>
                  <a:lnTo>
                    <a:pt x="397" y="1445"/>
                  </a:lnTo>
                  <a:lnTo>
                    <a:pt x="482" y="1445"/>
                  </a:lnTo>
                  <a:lnTo>
                    <a:pt x="596" y="1417"/>
                  </a:lnTo>
                  <a:lnTo>
                    <a:pt x="936" y="1162"/>
                  </a:lnTo>
                  <a:lnTo>
                    <a:pt x="879" y="1048"/>
                  </a:lnTo>
                  <a:lnTo>
                    <a:pt x="908" y="935"/>
                  </a:lnTo>
                  <a:lnTo>
                    <a:pt x="851" y="850"/>
                  </a:lnTo>
                  <a:lnTo>
                    <a:pt x="908" y="595"/>
                  </a:lnTo>
                  <a:lnTo>
                    <a:pt x="681" y="453"/>
                  </a:lnTo>
                  <a:lnTo>
                    <a:pt x="709" y="113"/>
                  </a:lnTo>
                  <a:lnTo>
                    <a:pt x="48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5" name="Freeform 925">
              <a:extLst>
                <a:ext uri="{FF2B5EF4-FFF2-40B4-BE49-F238E27FC236}">
                  <a16:creationId xmlns:a16="http://schemas.microsoft.com/office/drawing/2014/main" id="{12F17441-9EF7-4C13-9E5B-F0C256A88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" y="1011"/>
              <a:ext cx="851" cy="936"/>
            </a:xfrm>
            <a:custGeom>
              <a:avLst/>
              <a:gdLst>
                <a:gd name="T0" fmla="*/ 0 w 851"/>
                <a:gd name="T1" fmla="*/ 284 h 936"/>
                <a:gd name="T2" fmla="*/ 114 w 851"/>
                <a:gd name="T3" fmla="*/ 539 h 936"/>
                <a:gd name="T4" fmla="*/ 227 w 851"/>
                <a:gd name="T5" fmla="*/ 539 h 936"/>
                <a:gd name="T6" fmla="*/ 227 w 851"/>
                <a:gd name="T7" fmla="*/ 652 h 936"/>
                <a:gd name="T8" fmla="*/ 199 w 851"/>
                <a:gd name="T9" fmla="*/ 737 h 936"/>
                <a:gd name="T10" fmla="*/ 227 w 851"/>
                <a:gd name="T11" fmla="*/ 936 h 936"/>
                <a:gd name="T12" fmla="*/ 397 w 851"/>
                <a:gd name="T13" fmla="*/ 936 h 936"/>
                <a:gd name="T14" fmla="*/ 482 w 851"/>
                <a:gd name="T15" fmla="*/ 822 h 936"/>
                <a:gd name="T16" fmla="*/ 624 w 851"/>
                <a:gd name="T17" fmla="*/ 766 h 936"/>
                <a:gd name="T18" fmla="*/ 681 w 851"/>
                <a:gd name="T19" fmla="*/ 907 h 936"/>
                <a:gd name="T20" fmla="*/ 851 w 851"/>
                <a:gd name="T21" fmla="*/ 879 h 936"/>
                <a:gd name="T22" fmla="*/ 823 w 851"/>
                <a:gd name="T23" fmla="*/ 709 h 936"/>
                <a:gd name="T24" fmla="*/ 709 w 851"/>
                <a:gd name="T25" fmla="*/ 624 h 936"/>
                <a:gd name="T26" fmla="*/ 794 w 851"/>
                <a:gd name="T27" fmla="*/ 369 h 936"/>
                <a:gd name="T28" fmla="*/ 709 w 851"/>
                <a:gd name="T29" fmla="*/ 340 h 936"/>
                <a:gd name="T30" fmla="*/ 709 w 851"/>
                <a:gd name="T31" fmla="*/ 199 h 936"/>
                <a:gd name="T32" fmla="*/ 511 w 851"/>
                <a:gd name="T33" fmla="*/ 0 h 936"/>
                <a:gd name="T34" fmla="*/ 454 w 851"/>
                <a:gd name="T35" fmla="*/ 85 h 936"/>
                <a:gd name="T36" fmla="*/ 341 w 851"/>
                <a:gd name="T37" fmla="*/ 29 h 936"/>
                <a:gd name="T38" fmla="*/ 284 w 851"/>
                <a:gd name="T39" fmla="*/ 142 h 936"/>
                <a:gd name="T40" fmla="*/ 171 w 851"/>
                <a:gd name="T41" fmla="*/ 170 h 936"/>
                <a:gd name="T42" fmla="*/ 29 w 851"/>
                <a:gd name="T43" fmla="*/ 170 h 936"/>
                <a:gd name="T44" fmla="*/ 57 w 851"/>
                <a:gd name="T45" fmla="*/ 255 h 936"/>
                <a:gd name="T46" fmla="*/ 0 w 851"/>
                <a:gd name="T47" fmla="*/ 284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1" h="936">
                  <a:moveTo>
                    <a:pt x="0" y="284"/>
                  </a:moveTo>
                  <a:lnTo>
                    <a:pt x="114" y="539"/>
                  </a:lnTo>
                  <a:lnTo>
                    <a:pt x="227" y="539"/>
                  </a:lnTo>
                  <a:lnTo>
                    <a:pt x="227" y="652"/>
                  </a:lnTo>
                  <a:lnTo>
                    <a:pt x="199" y="737"/>
                  </a:lnTo>
                  <a:lnTo>
                    <a:pt x="227" y="936"/>
                  </a:lnTo>
                  <a:lnTo>
                    <a:pt x="397" y="936"/>
                  </a:lnTo>
                  <a:lnTo>
                    <a:pt x="482" y="822"/>
                  </a:lnTo>
                  <a:lnTo>
                    <a:pt x="624" y="766"/>
                  </a:lnTo>
                  <a:lnTo>
                    <a:pt x="681" y="907"/>
                  </a:lnTo>
                  <a:lnTo>
                    <a:pt x="851" y="879"/>
                  </a:lnTo>
                  <a:lnTo>
                    <a:pt x="823" y="709"/>
                  </a:lnTo>
                  <a:lnTo>
                    <a:pt x="709" y="624"/>
                  </a:lnTo>
                  <a:lnTo>
                    <a:pt x="794" y="369"/>
                  </a:lnTo>
                  <a:lnTo>
                    <a:pt x="709" y="340"/>
                  </a:lnTo>
                  <a:lnTo>
                    <a:pt x="709" y="199"/>
                  </a:lnTo>
                  <a:lnTo>
                    <a:pt x="511" y="0"/>
                  </a:lnTo>
                  <a:lnTo>
                    <a:pt x="454" y="85"/>
                  </a:lnTo>
                  <a:lnTo>
                    <a:pt x="341" y="29"/>
                  </a:lnTo>
                  <a:lnTo>
                    <a:pt x="284" y="142"/>
                  </a:lnTo>
                  <a:lnTo>
                    <a:pt x="171" y="170"/>
                  </a:lnTo>
                  <a:lnTo>
                    <a:pt x="29" y="170"/>
                  </a:lnTo>
                  <a:lnTo>
                    <a:pt x="57" y="255"/>
                  </a:lnTo>
                  <a:lnTo>
                    <a:pt x="0" y="28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6" name="Freeform 926">
              <a:extLst>
                <a:ext uri="{FF2B5EF4-FFF2-40B4-BE49-F238E27FC236}">
                  <a16:creationId xmlns:a16="http://schemas.microsoft.com/office/drawing/2014/main" id="{83A53A50-02FF-4382-94A3-14111547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287"/>
              <a:ext cx="1560" cy="1276"/>
            </a:xfrm>
            <a:custGeom>
              <a:avLst/>
              <a:gdLst>
                <a:gd name="T0" fmla="*/ 1446 w 1560"/>
                <a:gd name="T1" fmla="*/ 567 h 1276"/>
                <a:gd name="T2" fmla="*/ 1446 w 1560"/>
                <a:gd name="T3" fmla="*/ 425 h 1276"/>
                <a:gd name="T4" fmla="*/ 1503 w 1560"/>
                <a:gd name="T5" fmla="*/ 454 h 1276"/>
                <a:gd name="T6" fmla="*/ 1560 w 1560"/>
                <a:gd name="T7" fmla="*/ 368 h 1276"/>
                <a:gd name="T8" fmla="*/ 1333 w 1560"/>
                <a:gd name="T9" fmla="*/ 255 h 1276"/>
                <a:gd name="T10" fmla="*/ 1333 w 1560"/>
                <a:gd name="T11" fmla="*/ 142 h 1276"/>
                <a:gd name="T12" fmla="*/ 1305 w 1560"/>
                <a:gd name="T13" fmla="*/ 57 h 1276"/>
                <a:gd name="T14" fmla="*/ 1078 w 1560"/>
                <a:gd name="T15" fmla="*/ 0 h 1276"/>
                <a:gd name="T16" fmla="*/ 709 w 1560"/>
                <a:gd name="T17" fmla="*/ 28 h 1276"/>
                <a:gd name="T18" fmla="*/ 511 w 1560"/>
                <a:gd name="T19" fmla="*/ 170 h 1276"/>
                <a:gd name="T20" fmla="*/ 397 w 1560"/>
                <a:gd name="T21" fmla="*/ 510 h 1276"/>
                <a:gd name="T22" fmla="*/ 199 w 1560"/>
                <a:gd name="T23" fmla="*/ 652 h 1276"/>
                <a:gd name="T24" fmla="*/ 0 w 1560"/>
                <a:gd name="T25" fmla="*/ 850 h 1276"/>
                <a:gd name="T26" fmla="*/ 114 w 1560"/>
                <a:gd name="T27" fmla="*/ 907 h 1276"/>
                <a:gd name="T28" fmla="*/ 256 w 1560"/>
                <a:gd name="T29" fmla="*/ 935 h 1276"/>
                <a:gd name="T30" fmla="*/ 341 w 1560"/>
                <a:gd name="T31" fmla="*/ 1219 h 1276"/>
                <a:gd name="T32" fmla="*/ 454 w 1560"/>
                <a:gd name="T33" fmla="*/ 1276 h 1276"/>
                <a:gd name="T34" fmla="*/ 624 w 1560"/>
                <a:gd name="T35" fmla="*/ 1106 h 1276"/>
                <a:gd name="T36" fmla="*/ 624 w 1560"/>
                <a:gd name="T37" fmla="*/ 935 h 1276"/>
                <a:gd name="T38" fmla="*/ 993 w 1560"/>
                <a:gd name="T39" fmla="*/ 822 h 1276"/>
                <a:gd name="T40" fmla="*/ 993 w 1560"/>
                <a:gd name="T41" fmla="*/ 765 h 1276"/>
                <a:gd name="T42" fmla="*/ 936 w 1560"/>
                <a:gd name="T43" fmla="*/ 709 h 1276"/>
                <a:gd name="T44" fmla="*/ 1078 w 1560"/>
                <a:gd name="T45" fmla="*/ 652 h 1276"/>
                <a:gd name="T46" fmla="*/ 1163 w 1560"/>
                <a:gd name="T47" fmla="*/ 567 h 1276"/>
                <a:gd name="T48" fmla="*/ 1276 w 1560"/>
                <a:gd name="T49" fmla="*/ 624 h 1276"/>
                <a:gd name="T50" fmla="*/ 1361 w 1560"/>
                <a:gd name="T51" fmla="*/ 539 h 1276"/>
                <a:gd name="T52" fmla="*/ 1446 w 1560"/>
                <a:gd name="T53" fmla="*/ 56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0" h="1276">
                  <a:moveTo>
                    <a:pt x="1446" y="567"/>
                  </a:moveTo>
                  <a:lnTo>
                    <a:pt x="1446" y="425"/>
                  </a:lnTo>
                  <a:lnTo>
                    <a:pt x="1503" y="454"/>
                  </a:lnTo>
                  <a:lnTo>
                    <a:pt x="1560" y="368"/>
                  </a:lnTo>
                  <a:lnTo>
                    <a:pt x="1333" y="255"/>
                  </a:lnTo>
                  <a:lnTo>
                    <a:pt x="1333" y="142"/>
                  </a:lnTo>
                  <a:lnTo>
                    <a:pt x="1305" y="57"/>
                  </a:lnTo>
                  <a:lnTo>
                    <a:pt x="1078" y="0"/>
                  </a:lnTo>
                  <a:lnTo>
                    <a:pt x="709" y="28"/>
                  </a:lnTo>
                  <a:lnTo>
                    <a:pt x="511" y="170"/>
                  </a:lnTo>
                  <a:lnTo>
                    <a:pt x="397" y="510"/>
                  </a:lnTo>
                  <a:lnTo>
                    <a:pt x="199" y="652"/>
                  </a:lnTo>
                  <a:lnTo>
                    <a:pt x="0" y="850"/>
                  </a:lnTo>
                  <a:lnTo>
                    <a:pt x="114" y="907"/>
                  </a:lnTo>
                  <a:lnTo>
                    <a:pt x="256" y="935"/>
                  </a:lnTo>
                  <a:lnTo>
                    <a:pt x="341" y="1219"/>
                  </a:lnTo>
                  <a:lnTo>
                    <a:pt x="454" y="1276"/>
                  </a:lnTo>
                  <a:lnTo>
                    <a:pt x="624" y="1106"/>
                  </a:lnTo>
                  <a:lnTo>
                    <a:pt x="624" y="935"/>
                  </a:lnTo>
                  <a:lnTo>
                    <a:pt x="993" y="822"/>
                  </a:lnTo>
                  <a:lnTo>
                    <a:pt x="993" y="765"/>
                  </a:lnTo>
                  <a:lnTo>
                    <a:pt x="936" y="709"/>
                  </a:lnTo>
                  <a:lnTo>
                    <a:pt x="1078" y="652"/>
                  </a:lnTo>
                  <a:lnTo>
                    <a:pt x="1163" y="567"/>
                  </a:lnTo>
                  <a:lnTo>
                    <a:pt x="1276" y="624"/>
                  </a:lnTo>
                  <a:lnTo>
                    <a:pt x="1361" y="539"/>
                  </a:lnTo>
                  <a:lnTo>
                    <a:pt x="1446" y="56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7" name="Freeform 927">
              <a:extLst>
                <a:ext uri="{FF2B5EF4-FFF2-40B4-BE49-F238E27FC236}">
                  <a16:creationId xmlns:a16="http://schemas.microsoft.com/office/drawing/2014/main" id="{E8732680-3E1E-4D42-AF5F-4C73B294B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3364"/>
              <a:ext cx="1616" cy="1446"/>
            </a:xfrm>
            <a:custGeom>
              <a:avLst/>
              <a:gdLst>
                <a:gd name="T0" fmla="*/ 1503 w 1616"/>
                <a:gd name="T1" fmla="*/ 652 h 1446"/>
                <a:gd name="T2" fmla="*/ 1361 w 1616"/>
                <a:gd name="T3" fmla="*/ 652 h 1446"/>
                <a:gd name="T4" fmla="*/ 1305 w 1616"/>
                <a:gd name="T5" fmla="*/ 794 h 1446"/>
                <a:gd name="T6" fmla="*/ 1276 w 1616"/>
                <a:gd name="T7" fmla="*/ 709 h 1446"/>
                <a:gd name="T8" fmla="*/ 1191 w 1616"/>
                <a:gd name="T9" fmla="*/ 737 h 1446"/>
                <a:gd name="T10" fmla="*/ 1134 w 1616"/>
                <a:gd name="T11" fmla="*/ 681 h 1446"/>
                <a:gd name="T12" fmla="*/ 993 w 1616"/>
                <a:gd name="T13" fmla="*/ 596 h 1446"/>
                <a:gd name="T14" fmla="*/ 936 w 1616"/>
                <a:gd name="T15" fmla="*/ 510 h 1446"/>
                <a:gd name="T16" fmla="*/ 964 w 1616"/>
                <a:gd name="T17" fmla="*/ 397 h 1446"/>
                <a:gd name="T18" fmla="*/ 1049 w 1616"/>
                <a:gd name="T19" fmla="*/ 454 h 1446"/>
                <a:gd name="T20" fmla="*/ 1219 w 1616"/>
                <a:gd name="T21" fmla="*/ 369 h 1446"/>
                <a:gd name="T22" fmla="*/ 1248 w 1616"/>
                <a:gd name="T23" fmla="*/ 227 h 1446"/>
                <a:gd name="T24" fmla="*/ 1134 w 1616"/>
                <a:gd name="T25" fmla="*/ 284 h 1446"/>
                <a:gd name="T26" fmla="*/ 1106 w 1616"/>
                <a:gd name="T27" fmla="*/ 170 h 1446"/>
                <a:gd name="T28" fmla="*/ 1134 w 1616"/>
                <a:gd name="T29" fmla="*/ 85 h 1446"/>
                <a:gd name="T30" fmla="*/ 993 w 1616"/>
                <a:gd name="T31" fmla="*/ 0 h 1446"/>
                <a:gd name="T32" fmla="*/ 879 w 1616"/>
                <a:gd name="T33" fmla="*/ 85 h 1446"/>
                <a:gd name="T34" fmla="*/ 738 w 1616"/>
                <a:gd name="T35" fmla="*/ 57 h 1446"/>
                <a:gd name="T36" fmla="*/ 397 w 1616"/>
                <a:gd name="T37" fmla="*/ 199 h 1446"/>
                <a:gd name="T38" fmla="*/ 199 w 1616"/>
                <a:gd name="T39" fmla="*/ 255 h 1446"/>
                <a:gd name="T40" fmla="*/ 86 w 1616"/>
                <a:gd name="T41" fmla="*/ 369 h 1446"/>
                <a:gd name="T42" fmla="*/ 114 w 1616"/>
                <a:gd name="T43" fmla="*/ 510 h 1446"/>
                <a:gd name="T44" fmla="*/ 256 w 1616"/>
                <a:gd name="T45" fmla="*/ 454 h 1446"/>
                <a:gd name="T46" fmla="*/ 284 w 1616"/>
                <a:gd name="T47" fmla="*/ 482 h 1446"/>
                <a:gd name="T48" fmla="*/ 256 w 1616"/>
                <a:gd name="T49" fmla="*/ 567 h 1446"/>
                <a:gd name="T50" fmla="*/ 369 w 1616"/>
                <a:gd name="T51" fmla="*/ 652 h 1446"/>
                <a:gd name="T52" fmla="*/ 369 w 1616"/>
                <a:gd name="T53" fmla="*/ 737 h 1446"/>
                <a:gd name="T54" fmla="*/ 114 w 1616"/>
                <a:gd name="T55" fmla="*/ 879 h 1446"/>
                <a:gd name="T56" fmla="*/ 57 w 1616"/>
                <a:gd name="T57" fmla="*/ 1134 h 1446"/>
                <a:gd name="T58" fmla="*/ 0 w 1616"/>
                <a:gd name="T59" fmla="*/ 1361 h 1446"/>
                <a:gd name="T60" fmla="*/ 57 w 1616"/>
                <a:gd name="T61" fmla="*/ 1446 h 1446"/>
                <a:gd name="T62" fmla="*/ 199 w 1616"/>
                <a:gd name="T63" fmla="*/ 1361 h 1446"/>
                <a:gd name="T64" fmla="*/ 312 w 1616"/>
                <a:gd name="T65" fmla="*/ 1418 h 1446"/>
                <a:gd name="T66" fmla="*/ 482 w 1616"/>
                <a:gd name="T67" fmla="*/ 1361 h 1446"/>
                <a:gd name="T68" fmla="*/ 596 w 1616"/>
                <a:gd name="T69" fmla="*/ 1418 h 1446"/>
                <a:gd name="T70" fmla="*/ 624 w 1616"/>
                <a:gd name="T71" fmla="*/ 1333 h 1446"/>
                <a:gd name="T72" fmla="*/ 681 w 1616"/>
                <a:gd name="T73" fmla="*/ 1333 h 1446"/>
                <a:gd name="T74" fmla="*/ 794 w 1616"/>
                <a:gd name="T75" fmla="*/ 1446 h 1446"/>
                <a:gd name="T76" fmla="*/ 964 w 1616"/>
                <a:gd name="T77" fmla="*/ 1389 h 1446"/>
                <a:gd name="T78" fmla="*/ 851 w 1616"/>
                <a:gd name="T79" fmla="*/ 1191 h 1446"/>
                <a:gd name="T80" fmla="*/ 936 w 1616"/>
                <a:gd name="T81" fmla="*/ 1163 h 1446"/>
                <a:gd name="T82" fmla="*/ 1106 w 1616"/>
                <a:gd name="T83" fmla="*/ 1219 h 1446"/>
                <a:gd name="T84" fmla="*/ 1191 w 1616"/>
                <a:gd name="T85" fmla="*/ 1106 h 1446"/>
                <a:gd name="T86" fmla="*/ 1276 w 1616"/>
                <a:gd name="T87" fmla="*/ 1191 h 1446"/>
                <a:gd name="T88" fmla="*/ 1418 w 1616"/>
                <a:gd name="T89" fmla="*/ 1049 h 1446"/>
                <a:gd name="T90" fmla="*/ 1616 w 1616"/>
                <a:gd name="T91" fmla="*/ 1049 h 1446"/>
                <a:gd name="T92" fmla="*/ 1616 w 1616"/>
                <a:gd name="T93" fmla="*/ 936 h 1446"/>
                <a:gd name="T94" fmla="*/ 1503 w 1616"/>
                <a:gd name="T95" fmla="*/ 709 h 1446"/>
                <a:gd name="T96" fmla="*/ 1503 w 1616"/>
                <a:gd name="T97" fmla="*/ 652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16" h="1446">
                  <a:moveTo>
                    <a:pt x="1503" y="652"/>
                  </a:moveTo>
                  <a:lnTo>
                    <a:pt x="1361" y="652"/>
                  </a:lnTo>
                  <a:lnTo>
                    <a:pt x="1305" y="794"/>
                  </a:lnTo>
                  <a:lnTo>
                    <a:pt x="1276" y="709"/>
                  </a:lnTo>
                  <a:lnTo>
                    <a:pt x="1191" y="737"/>
                  </a:lnTo>
                  <a:lnTo>
                    <a:pt x="1134" y="681"/>
                  </a:lnTo>
                  <a:lnTo>
                    <a:pt x="993" y="596"/>
                  </a:lnTo>
                  <a:lnTo>
                    <a:pt x="936" y="510"/>
                  </a:lnTo>
                  <a:lnTo>
                    <a:pt x="964" y="397"/>
                  </a:lnTo>
                  <a:lnTo>
                    <a:pt x="1049" y="454"/>
                  </a:lnTo>
                  <a:lnTo>
                    <a:pt x="1219" y="369"/>
                  </a:lnTo>
                  <a:lnTo>
                    <a:pt x="1248" y="227"/>
                  </a:lnTo>
                  <a:lnTo>
                    <a:pt x="1134" y="284"/>
                  </a:lnTo>
                  <a:lnTo>
                    <a:pt x="1106" y="170"/>
                  </a:lnTo>
                  <a:lnTo>
                    <a:pt x="1134" y="85"/>
                  </a:lnTo>
                  <a:lnTo>
                    <a:pt x="993" y="0"/>
                  </a:lnTo>
                  <a:lnTo>
                    <a:pt x="879" y="85"/>
                  </a:lnTo>
                  <a:lnTo>
                    <a:pt x="738" y="57"/>
                  </a:lnTo>
                  <a:lnTo>
                    <a:pt x="397" y="199"/>
                  </a:lnTo>
                  <a:lnTo>
                    <a:pt x="199" y="255"/>
                  </a:lnTo>
                  <a:lnTo>
                    <a:pt x="86" y="369"/>
                  </a:lnTo>
                  <a:lnTo>
                    <a:pt x="114" y="510"/>
                  </a:lnTo>
                  <a:lnTo>
                    <a:pt x="256" y="454"/>
                  </a:lnTo>
                  <a:lnTo>
                    <a:pt x="284" y="482"/>
                  </a:lnTo>
                  <a:lnTo>
                    <a:pt x="256" y="567"/>
                  </a:lnTo>
                  <a:lnTo>
                    <a:pt x="369" y="652"/>
                  </a:lnTo>
                  <a:lnTo>
                    <a:pt x="369" y="737"/>
                  </a:lnTo>
                  <a:lnTo>
                    <a:pt x="114" y="879"/>
                  </a:lnTo>
                  <a:lnTo>
                    <a:pt x="57" y="1134"/>
                  </a:lnTo>
                  <a:lnTo>
                    <a:pt x="0" y="1361"/>
                  </a:lnTo>
                  <a:lnTo>
                    <a:pt x="57" y="1446"/>
                  </a:lnTo>
                  <a:lnTo>
                    <a:pt x="199" y="1361"/>
                  </a:lnTo>
                  <a:lnTo>
                    <a:pt x="312" y="1418"/>
                  </a:lnTo>
                  <a:lnTo>
                    <a:pt x="482" y="1361"/>
                  </a:lnTo>
                  <a:lnTo>
                    <a:pt x="596" y="1418"/>
                  </a:lnTo>
                  <a:lnTo>
                    <a:pt x="624" y="1333"/>
                  </a:lnTo>
                  <a:lnTo>
                    <a:pt x="681" y="1333"/>
                  </a:lnTo>
                  <a:lnTo>
                    <a:pt x="794" y="1446"/>
                  </a:lnTo>
                  <a:lnTo>
                    <a:pt x="964" y="1389"/>
                  </a:lnTo>
                  <a:lnTo>
                    <a:pt x="851" y="1191"/>
                  </a:lnTo>
                  <a:lnTo>
                    <a:pt x="936" y="1163"/>
                  </a:lnTo>
                  <a:lnTo>
                    <a:pt x="1106" y="1219"/>
                  </a:lnTo>
                  <a:lnTo>
                    <a:pt x="1191" y="1106"/>
                  </a:lnTo>
                  <a:lnTo>
                    <a:pt x="1276" y="1191"/>
                  </a:lnTo>
                  <a:lnTo>
                    <a:pt x="1418" y="1049"/>
                  </a:lnTo>
                  <a:lnTo>
                    <a:pt x="1616" y="1049"/>
                  </a:lnTo>
                  <a:lnTo>
                    <a:pt x="1616" y="936"/>
                  </a:lnTo>
                  <a:lnTo>
                    <a:pt x="1503" y="709"/>
                  </a:lnTo>
                  <a:lnTo>
                    <a:pt x="1503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8" name="Freeform 928">
              <a:extLst>
                <a:ext uri="{FF2B5EF4-FFF2-40B4-BE49-F238E27FC236}">
                  <a16:creationId xmlns:a16="http://schemas.microsoft.com/office/drawing/2014/main" id="{0F385E6D-B99F-4900-9345-F717667E7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3364"/>
              <a:ext cx="1332" cy="794"/>
            </a:xfrm>
            <a:custGeom>
              <a:avLst/>
              <a:gdLst>
                <a:gd name="T0" fmla="*/ 312 w 1332"/>
                <a:gd name="T1" fmla="*/ 227 h 794"/>
                <a:gd name="T2" fmla="*/ 283 w 1332"/>
                <a:gd name="T3" fmla="*/ 369 h 794"/>
                <a:gd name="T4" fmla="*/ 113 w 1332"/>
                <a:gd name="T5" fmla="*/ 454 h 794"/>
                <a:gd name="T6" fmla="*/ 28 w 1332"/>
                <a:gd name="T7" fmla="*/ 397 h 794"/>
                <a:gd name="T8" fmla="*/ 0 w 1332"/>
                <a:gd name="T9" fmla="*/ 510 h 794"/>
                <a:gd name="T10" fmla="*/ 85 w 1332"/>
                <a:gd name="T11" fmla="*/ 624 h 794"/>
                <a:gd name="T12" fmla="*/ 198 w 1332"/>
                <a:gd name="T13" fmla="*/ 681 h 794"/>
                <a:gd name="T14" fmla="*/ 255 w 1332"/>
                <a:gd name="T15" fmla="*/ 737 h 794"/>
                <a:gd name="T16" fmla="*/ 340 w 1332"/>
                <a:gd name="T17" fmla="*/ 709 h 794"/>
                <a:gd name="T18" fmla="*/ 369 w 1332"/>
                <a:gd name="T19" fmla="*/ 794 h 794"/>
                <a:gd name="T20" fmla="*/ 425 w 1332"/>
                <a:gd name="T21" fmla="*/ 652 h 794"/>
                <a:gd name="T22" fmla="*/ 567 w 1332"/>
                <a:gd name="T23" fmla="*/ 652 h 794"/>
                <a:gd name="T24" fmla="*/ 595 w 1332"/>
                <a:gd name="T25" fmla="*/ 624 h 794"/>
                <a:gd name="T26" fmla="*/ 680 w 1332"/>
                <a:gd name="T27" fmla="*/ 624 h 794"/>
                <a:gd name="T28" fmla="*/ 822 w 1332"/>
                <a:gd name="T29" fmla="*/ 681 h 794"/>
                <a:gd name="T30" fmla="*/ 1134 w 1332"/>
                <a:gd name="T31" fmla="*/ 539 h 794"/>
                <a:gd name="T32" fmla="*/ 1191 w 1332"/>
                <a:gd name="T33" fmla="*/ 539 h 794"/>
                <a:gd name="T34" fmla="*/ 1247 w 1332"/>
                <a:gd name="T35" fmla="*/ 624 h 794"/>
                <a:gd name="T36" fmla="*/ 1332 w 1332"/>
                <a:gd name="T37" fmla="*/ 596 h 794"/>
                <a:gd name="T38" fmla="*/ 1191 w 1332"/>
                <a:gd name="T39" fmla="*/ 312 h 794"/>
                <a:gd name="T40" fmla="*/ 1219 w 1332"/>
                <a:gd name="T41" fmla="*/ 227 h 794"/>
                <a:gd name="T42" fmla="*/ 1106 w 1332"/>
                <a:gd name="T43" fmla="*/ 199 h 794"/>
                <a:gd name="T44" fmla="*/ 1077 w 1332"/>
                <a:gd name="T45" fmla="*/ 255 h 794"/>
                <a:gd name="T46" fmla="*/ 964 w 1332"/>
                <a:gd name="T47" fmla="*/ 227 h 794"/>
                <a:gd name="T48" fmla="*/ 964 w 1332"/>
                <a:gd name="T49" fmla="*/ 199 h 794"/>
                <a:gd name="T50" fmla="*/ 822 w 1332"/>
                <a:gd name="T51" fmla="*/ 0 h 794"/>
                <a:gd name="T52" fmla="*/ 624 w 1332"/>
                <a:gd name="T53" fmla="*/ 85 h 794"/>
                <a:gd name="T54" fmla="*/ 595 w 1332"/>
                <a:gd name="T55" fmla="*/ 199 h 794"/>
                <a:gd name="T56" fmla="*/ 482 w 1332"/>
                <a:gd name="T57" fmla="*/ 255 h 794"/>
                <a:gd name="T58" fmla="*/ 340 w 1332"/>
                <a:gd name="T59" fmla="*/ 57 h 794"/>
                <a:gd name="T60" fmla="*/ 312 w 1332"/>
                <a:gd name="T61" fmla="*/ 85 h 794"/>
                <a:gd name="T62" fmla="*/ 340 w 1332"/>
                <a:gd name="T63" fmla="*/ 227 h 794"/>
                <a:gd name="T64" fmla="*/ 312 w 1332"/>
                <a:gd name="T65" fmla="*/ 227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2" h="794">
                  <a:moveTo>
                    <a:pt x="312" y="227"/>
                  </a:moveTo>
                  <a:lnTo>
                    <a:pt x="283" y="369"/>
                  </a:lnTo>
                  <a:lnTo>
                    <a:pt x="113" y="454"/>
                  </a:lnTo>
                  <a:lnTo>
                    <a:pt x="28" y="397"/>
                  </a:lnTo>
                  <a:lnTo>
                    <a:pt x="0" y="510"/>
                  </a:lnTo>
                  <a:lnTo>
                    <a:pt x="85" y="624"/>
                  </a:lnTo>
                  <a:lnTo>
                    <a:pt x="198" y="681"/>
                  </a:lnTo>
                  <a:lnTo>
                    <a:pt x="255" y="737"/>
                  </a:lnTo>
                  <a:lnTo>
                    <a:pt x="340" y="709"/>
                  </a:lnTo>
                  <a:lnTo>
                    <a:pt x="369" y="794"/>
                  </a:lnTo>
                  <a:lnTo>
                    <a:pt x="425" y="652"/>
                  </a:lnTo>
                  <a:lnTo>
                    <a:pt x="567" y="652"/>
                  </a:lnTo>
                  <a:lnTo>
                    <a:pt x="595" y="624"/>
                  </a:lnTo>
                  <a:lnTo>
                    <a:pt x="680" y="624"/>
                  </a:lnTo>
                  <a:lnTo>
                    <a:pt x="822" y="681"/>
                  </a:lnTo>
                  <a:lnTo>
                    <a:pt x="1134" y="539"/>
                  </a:lnTo>
                  <a:lnTo>
                    <a:pt x="1191" y="539"/>
                  </a:lnTo>
                  <a:lnTo>
                    <a:pt x="1247" y="624"/>
                  </a:lnTo>
                  <a:lnTo>
                    <a:pt x="1332" y="596"/>
                  </a:lnTo>
                  <a:lnTo>
                    <a:pt x="1191" y="312"/>
                  </a:lnTo>
                  <a:lnTo>
                    <a:pt x="1219" y="227"/>
                  </a:lnTo>
                  <a:lnTo>
                    <a:pt x="1106" y="199"/>
                  </a:lnTo>
                  <a:lnTo>
                    <a:pt x="1077" y="255"/>
                  </a:lnTo>
                  <a:lnTo>
                    <a:pt x="964" y="227"/>
                  </a:lnTo>
                  <a:lnTo>
                    <a:pt x="964" y="199"/>
                  </a:lnTo>
                  <a:lnTo>
                    <a:pt x="822" y="0"/>
                  </a:lnTo>
                  <a:lnTo>
                    <a:pt x="624" y="85"/>
                  </a:lnTo>
                  <a:lnTo>
                    <a:pt x="595" y="199"/>
                  </a:lnTo>
                  <a:lnTo>
                    <a:pt x="482" y="255"/>
                  </a:lnTo>
                  <a:lnTo>
                    <a:pt x="340" y="57"/>
                  </a:lnTo>
                  <a:lnTo>
                    <a:pt x="312" y="85"/>
                  </a:lnTo>
                  <a:lnTo>
                    <a:pt x="340" y="227"/>
                  </a:lnTo>
                  <a:lnTo>
                    <a:pt x="312" y="22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9" name="Freeform 930">
              <a:extLst>
                <a:ext uri="{FF2B5EF4-FFF2-40B4-BE49-F238E27FC236}">
                  <a16:creationId xmlns:a16="http://schemas.microsoft.com/office/drawing/2014/main" id="{1DE1A914-11FA-4C01-96D7-83AD5DFE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570"/>
              <a:ext cx="765" cy="1078"/>
            </a:xfrm>
            <a:custGeom>
              <a:avLst/>
              <a:gdLst>
                <a:gd name="T0" fmla="*/ 368 w 765"/>
                <a:gd name="T1" fmla="*/ 851 h 1078"/>
                <a:gd name="T2" fmla="*/ 340 w 765"/>
                <a:gd name="T3" fmla="*/ 879 h 1078"/>
                <a:gd name="T4" fmla="*/ 368 w 765"/>
                <a:gd name="T5" fmla="*/ 1021 h 1078"/>
                <a:gd name="T6" fmla="*/ 340 w 765"/>
                <a:gd name="T7" fmla="*/ 1021 h 1078"/>
                <a:gd name="T8" fmla="*/ 226 w 765"/>
                <a:gd name="T9" fmla="*/ 1078 h 1078"/>
                <a:gd name="T10" fmla="*/ 198 w 765"/>
                <a:gd name="T11" fmla="*/ 964 h 1078"/>
                <a:gd name="T12" fmla="*/ 226 w 765"/>
                <a:gd name="T13" fmla="*/ 879 h 1078"/>
                <a:gd name="T14" fmla="*/ 85 w 765"/>
                <a:gd name="T15" fmla="*/ 794 h 1078"/>
                <a:gd name="T16" fmla="*/ 28 w 765"/>
                <a:gd name="T17" fmla="*/ 624 h 1078"/>
                <a:gd name="T18" fmla="*/ 85 w 765"/>
                <a:gd name="T19" fmla="*/ 567 h 1078"/>
                <a:gd name="T20" fmla="*/ 0 w 765"/>
                <a:gd name="T21" fmla="*/ 511 h 1078"/>
                <a:gd name="T22" fmla="*/ 28 w 765"/>
                <a:gd name="T23" fmla="*/ 142 h 1078"/>
                <a:gd name="T24" fmla="*/ 113 w 765"/>
                <a:gd name="T25" fmla="*/ 142 h 1078"/>
                <a:gd name="T26" fmla="*/ 141 w 765"/>
                <a:gd name="T27" fmla="*/ 57 h 1078"/>
                <a:gd name="T28" fmla="*/ 226 w 765"/>
                <a:gd name="T29" fmla="*/ 57 h 1078"/>
                <a:gd name="T30" fmla="*/ 255 w 765"/>
                <a:gd name="T31" fmla="*/ 0 h 1078"/>
                <a:gd name="T32" fmla="*/ 340 w 765"/>
                <a:gd name="T33" fmla="*/ 0 h 1078"/>
                <a:gd name="T34" fmla="*/ 453 w 765"/>
                <a:gd name="T35" fmla="*/ 57 h 1078"/>
                <a:gd name="T36" fmla="*/ 453 w 765"/>
                <a:gd name="T37" fmla="*/ 114 h 1078"/>
                <a:gd name="T38" fmla="*/ 567 w 765"/>
                <a:gd name="T39" fmla="*/ 114 h 1078"/>
                <a:gd name="T40" fmla="*/ 652 w 765"/>
                <a:gd name="T41" fmla="*/ 227 h 1078"/>
                <a:gd name="T42" fmla="*/ 737 w 765"/>
                <a:gd name="T43" fmla="*/ 256 h 1078"/>
                <a:gd name="T44" fmla="*/ 765 w 765"/>
                <a:gd name="T45" fmla="*/ 284 h 1078"/>
                <a:gd name="T46" fmla="*/ 652 w 765"/>
                <a:gd name="T47" fmla="*/ 397 h 1078"/>
                <a:gd name="T48" fmla="*/ 652 w 765"/>
                <a:gd name="T49" fmla="*/ 454 h 1078"/>
                <a:gd name="T50" fmla="*/ 510 w 765"/>
                <a:gd name="T51" fmla="*/ 454 h 1078"/>
                <a:gd name="T52" fmla="*/ 482 w 765"/>
                <a:gd name="T53" fmla="*/ 567 h 1078"/>
                <a:gd name="T54" fmla="*/ 538 w 765"/>
                <a:gd name="T55" fmla="*/ 624 h 1078"/>
                <a:gd name="T56" fmla="*/ 482 w 765"/>
                <a:gd name="T57" fmla="*/ 652 h 1078"/>
                <a:gd name="T58" fmla="*/ 538 w 765"/>
                <a:gd name="T59" fmla="*/ 794 h 1078"/>
                <a:gd name="T60" fmla="*/ 368 w 765"/>
                <a:gd name="T61" fmla="*/ 851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5" h="1078">
                  <a:moveTo>
                    <a:pt x="368" y="851"/>
                  </a:moveTo>
                  <a:lnTo>
                    <a:pt x="340" y="879"/>
                  </a:lnTo>
                  <a:lnTo>
                    <a:pt x="368" y="1021"/>
                  </a:lnTo>
                  <a:lnTo>
                    <a:pt x="340" y="1021"/>
                  </a:lnTo>
                  <a:lnTo>
                    <a:pt x="226" y="1078"/>
                  </a:lnTo>
                  <a:lnTo>
                    <a:pt x="198" y="964"/>
                  </a:lnTo>
                  <a:lnTo>
                    <a:pt x="226" y="879"/>
                  </a:lnTo>
                  <a:lnTo>
                    <a:pt x="85" y="794"/>
                  </a:lnTo>
                  <a:lnTo>
                    <a:pt x="28" y="624"/>
                  </a:lnTo>
                  <a:lnTo>
                    <a:pt x="85" y="567"/>
                  </a:lnTo>
                  <a:lnTo>
                    <a:pt x="0" y="511"/>
                  </a:lnTo>
                  <a:lnTo>
                    <a:pt x="28" y="142"/>
                  </a:lnTo>
                  <a:lnTo>
                    <a:pt x="113" y="142"/>
                  </a:lnTo>
                  <a:lnTo>
                    <a:pt x="141" y="57"/>
                  </a:lnTo>
                  <a:lnTo>
                    <a:pt x="226" y="57"/>
                  </a:lnTo>
                  <a:lnTo>
                    <a:pt x="255" y="0"/>
                  </a:lnTo>
                  <a:lnTo>
                    <a:pt x="340" y="0"/>
                  </a:lnTo>
                  <a:lnTo>
                    <a:pt x="453" y="57"/>
                  </a:lnTo>
                  <a:lnTo>
                    <a:pt x="453" y="114"/>
                  </a:lnTo>
                  <a:lnTo>
                    <a:pt x="567" y="114"/>
                  </a:lnTo>
                  <a:lnTo>
                    <a:pt x="652" y="227"/>
                  </a:lnTo>
                  <a:lnTo>
                    <a:pt x="737" y="256"/>
                  </a:lnTo>
                  <a:lnTo>
                    <a:pt x="765" y="284"/>
                  </a:lnTo>
                  <a:lnTo>
                    <a:pt x="652" y="397"/>
                  </a:lnTo>
                  <a:lnTo>
                    <a:pt x="652" y="454"/>
                  </a:lnTo>
                  <a:lnTo>
                    <a:pt x="510" y="454"/>
                  </a:lnTo>
                  <a:lnTo>
                    <a:pt x="482" y="567"/>
                  </a:lnTo>
                  <a:lnTo>
                    <a:pt x="538" y="624"/>
                  </a:lnTo>
                  <a:lnTo>
                    <a:pt x="482" y="652"/>
                  </a:lnTo>
                  <a:lnTo>
                    <a:pt x="538" y="794"/>
                  </a:lnTo>
                  <a:lnTo>
                    <a:pt x="368" y="85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0" name="Freeform 932">
              <a:extLst>
                <a:ext uri="{FF2B5EF4-FFF2-40B4-BE49-F238E27FC236}">
                  <a16:creationId xmlns:a16="http://schemas.microsoft.com/office/drawing/2014/main" id="{FCF2E321-784F-43F6-88EB-B5B1111E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2060"/>
              <a:ext cx="142" cy="227"/>
            </a:xfrm>
            <a:custGeom>
              <a:avLst/>
              <a:gdLst>
                <a:gd name="T0" fmla="*/ 142 w 142"/>
                <a:gd name="T1" fmla="*/ 28 h 227"/>
                <a:gd name="T2" fmla="*/ 85 w 142"/>
                <a:gd name="T3" fmla="*/ 227 h 227"/>
                <a:gd name="T4" fmla="*/ 0 w 142"/>
                <a:gd name="T5" fmla="*/ 199 h 227"/>
                <a:gd name="T6" fmla="*/ 28 w 142"/>
                <a:gd name="T7" fmla="*/ 0 h 227"/>
                <a:gd name="T8" fmla="*/ 142 w 142"/>
                <a:gd name="T9" fmla="*/ 2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27">
                  <a:moveTo>
                    <a:pt x="142" y="28"/>
                  </a:moveTo>
                  <a:lnTo>
                    <a:pt x="85" y="227"/>
                  </a:lnTo>
                  <a:lnTo>
                    <a:pt x="0" y="199"/>
                  </a:lnTo>
                  <a:lnTo>
                    <a:pt x="28" y="0"/>
                  </a:lnTo>
                  <a:lnTo>
                    <a:pt x="142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1" name="Freeform 933">
              <a:extLst>
                <a:ext uri="{FF2B5EF4-FFF2-40B4-BE49-F238E27FC236}">
                  <a16:creationId xmlns:a16="http://schemas.microsoft.com/office/drawing/2014/main" id="{2EE82B18-C9FF-4FD5-950B-0E00F838E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2485"/>
              <a:ext cx="964" cy="1134"/>
            </a:xfrm>
            <a:custGeom>
              <a:avLst/>
              <a:gdLst>
                <a:gd name="T0" fmla="*/ 85 w 964"/>
                <a:gd name="T1" fmla="*/ 142 h 1134"/>
                <a:gd name="T2" fmla="*/ 85 w 964"/>
                <a:gd name="T3" fmla="*/ 199 h 1134"/>
                <a:gd name="T4" fmla="*/ 199 w 964"/>
                <a:gd name="T5" fmla="*/ 199 h 1134"/>
                <a:gd name="T6" fmla="*/ 284 w 964"/>
                <a:gd name="T7" fmla="*/ 312 h 1134"/>
                <a:gd name="T8" fmla="*/ 369 w 964"/>
                <a:gd name="T9" fmla="*/ 341 h 1134"/>
                <a:gd name="T10" fmla="*/ 397 w 964"/>
                <a:gd name="T11" fmla="*/ 369 h 1134"/>
                <a:gd name="T12" fmla="*/ 284 w 964"/>
                <a:gd name="T13" fmla="*/ 482 h 1134"/>
                <a:gd name="T14" fmla="*/ 284 w 964"/>
                <a:gd name="T15" fmla="*/ 539 h 1134"/>
                <a:gd name="T16" fmla="*/ 142 w 964"/>
                <a:gd name="T17" fmla="*/ 539 h 1134"/>
                <a:gd name="T18" fmla="*/ 114 w 964"/>
                <a:gd name="T19" fmla="*/ 652 h 1134"/>
                <a:gd name="T20" fmla="*/ 170 w 964"/>
                <a:gd name="T21" fmla="*/ 709 h 1134"/>
                <a:gd name="T22" fmla="*/ 114 w 964"/>
                <a:gd name="T23" fmla="*/ 737 h 1134"/>
                <a:gd name="T24" fmla="*/ 170 w 964"/>
                <a:gd name="T25" fmla="*/ 879 h 1134"/>
                <a:gd name="T26" fmla="*/ 0 w 964"/>
                <a:gd name="T27" fmla="*/ 936 h 1134"/>
                <a:gd name="T28" fmla="*/ 142 w 964"/>
                <a:gd name="T29" fmla="*/ 1134 h 1134"/>
                <a:gd name="T30" fmla="*/ 255 w 964"/>
                <a:gd name="T31" fmla="*/ 1078 h 1134"/>
                <a:gd name="T32" fmla="*/ 284 w 964"/>
                <a:gd name="T33" fmla="*/ 964 h 1134"/>
                <a:gd name="T34" fmla="*/ 482 w 964"/>
                <a:gd name="T35" fmla="*/ 879 h 1134"/>
                <a:gd name="T36" fmla="*/ 510 w 964"/>
                <a:gd name="T37" fmla="*/ 681 h 1134"/>
                <a:gd name="T38" fmla="*/ 851 w 964"/>
                <a:gd name="T39" fmla="*/ 454 h 1134"/>
                <a:gd name="T40" fmla="*/ 964 w 964"/>
                <a:gd name="T41" fmla="*/ 284 h 1134"/>
                <a:gd name="T42" fmla="*/ 879 w 964"/>
                <a:gd name="T43" fmla="*/ 170 h 1134"/>
                <a:gd name="T44" fmla="*/ 907 w 964"/>
                <a:gd name="T45" fmla="*/ 85 h 1134"/>
                <a:gd name="T46" fmla="*/ 851 w 964"/>
                <a:gd name="T47" fmla="*/ 0 h 1134"/>
                <a:gd name="T48" fmla="*/ 539 w 964"/>
                <a:gd name="T49" fmla="*/ 57 h 1134"/>
                <a:gd name="T50" fmla="*/ 482 w 964"/>
                <a:gd name="T51" fmla="*/ 0 h 1134"/>
                <a:gd name="T52" fmla="*/ 454 w 964"/>
                <a:gd name="T53" fmla="*/ 57 h 1134"/>
                <a:gd name="T54" fmla="*/ 312 w 964"/>
                <a:gd name="T55" fmla="*/ 57 h 1134"/>
                <a:gd name="T56" fmla="*/ 199 w 964"/>
                <a:gd name="T57" fmla="*/ 0 h 1134"/>
                <a:gd name="T58" fmla="*/ 85 w 964"/>
                <a:gd name="T59" fmla="*/ 142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64" h="1134">
                  <a:moveTo>
                    <a:pt x="85" y="142"/>
                  </a:moveTo>
                  <a:lnTo>
                    <a:pt x="85" y="199"/>
                  </a:lnTo>
                  <a:lnTo>
                    <a:pt x="199" y="199"/>
                  </a:lnTo>
                  <a:lnTo>
                    <a:pt x="284" y="312"/>
                  </a:lnTo>
                  <a:lnTo>
                    <a:pt x="369" y="341"/>
                  </a:lnTo>
                  <a:lnTo>
                    <a:pt x="397" y="369"/>
                  </a:lnTo>
                  <a:lnTo>
                    <a:pt x="284" y="482"/>
                  </a:lnTo>
                  <a:lnTo>
                    <a:pt x="284" y="539"/>
                  </a:lnTo>
                  <a:lnTo>
                    <a:pt x="142" y="539"/>
                  </a:lnTo>
                  <a:lnTo>
                    <a:pt x="114" y="652"/>
                  </a:lnTo>
                  <a:lnTo>
                    <a:pt x="170" y="709"/>
                  </a:lnTo>
                  <a:lnTo>
                    <a:pt x="114" y="737"/>
                  </a:lnTo>
                  <a:lnTo>
                    <a:pt x="170" y="879"/>
                  </a:lnTo>
                  <a:lnTo>
                    <a:pt x="0" y="936"/>
                  </a:lnTo>
                  <a:lnTo>
                    <a:pt x="142" y="1134"/>
                  </a:lnTo>
                  <a:lnTo>
                    <a:pt x="255" y="1078"/>
                  </a:lnTo>
                  <a:lnTo>
                    <a:pt x="284" y="964"/>
                  </a:lnTo>
                  <a:lnTo>
                    <a:pt x="482" y="879"/>
                  </a:lnTo>
                  <a:lnTo>
                    <a:pt x="510" y="681"/>
                  </a:lnTo>
                  <a:lnTo>
                    <a:pt x="851" y="454"/>
                  </a:lnTo>
                  <a:lnTo>
                    <a:pt x="964" y="284"/>
                  </a:lnTo>
                  <a:lnTo>
                    <a:pt x="879" y="170"/>
                  </a:lnTo>
                  <a:lnTo>
                    <a:pt x="907" y="85"/>
                  </a:lnTo>
                  <a:lnTo>
                    <a:pt x="851" y="0"/>
                  </a:lnTo>
                  <a:lnTo>
                    <a:pt x="539" y="57"/>
                  </a:lnTo>
                  <a:lnTo>
                    <a:pt x="482" y="0"/>
                  </a:lnTo>
                  <a:lnTo>
                    <a:pt x="454" y="57"/>
                  </a:lnTo>
                  <a:lnTo>
                    <a:pt x="312" y="57"/>
                  </a:lnTo>
                  <a:lnTo>
                    <a:pt x="199" y="0"/>
                  </a:lnTo>
                  <a:lnTo>
                    <a:pt x="85" y="1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2" name="Freeform 934">
              <a:extLst>
                <a:ext uri="{FF2B5EF4-FFF2-40B4-BE49-F238E27FC236}">
                  <a16:creationId xmlns:a16="http://schemas.microsoft.com/office/drawing/2014/main" id="{D0601E2C-7568-4673-A01A-30D567459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1436"/>
              <a:ext cx="482" cy="511"/>
            </a:xfrm>
            <a:custGeom>
              <a:avLst/>
              <a:gdLst>
                <a:gd name="T0" fmla="*/ 453 w 482"/>
                <a:gd name="T1" fmla="*/ 341 h 511"/>
                <a:gd name="T2" fmla="*/ 311 w 482"/>
                <a:gd name="T3" fmla="*/ 397 h 511"/>
                <a:gd name="T4" fmla="*/ 255 w 482"/>
                <a:gd name="T5" fmla="*/ 511 h 511"/>
                <a:gd name="T6" fmla="*/ 226 w 482"/>
                <a:gd name="T7" fmla="*/ 454 h 511"/>
                <a:gd name="T8" fmla="*/ 141 w 482"/>
                <a:gd name="T9" fmla="*/ 454 h 511"/>
                <a:gd name="T10" fmla="*/ 0 w 482"/>
                <a:gd name="T11" fmla="*/ 171 h 511"/>
                <a:gd name="T12" fmla="*/ 85 w 482"/>
                <a:gd name="T13" fmla="*/ 85 h 511"/>
                <a:gd name="T14" fmla="*/ 198 w 482"/>
                <a:gd name="T15" fmla="*/ 29 h 511"/>
                <a:gd name="T16" fmla="*/ 482 w 482"/>
                <a:gd name="T17" fmla="*/ 0 h 511"/>
                <a:gd name="T18" fmla="*/ 340 w 482"/>
                <a:gd name="T19" fmla="*/ 114 h 511"/>
                <a:gd name="T20" fmla="*/ 368 w 482"/>
                <a:gd name="T21" fmla="*/ 171 h 511"/>
                <a:gd name="T22" fmla="*/ 397 w 482"/>
                <a:gd name="T23" fmla="*/ 284 h 511"/>
                <a:gd name="T24" fmla="*/ 453 w 482"/>
                <a:gd name="T25" fmla="*/ 34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2" h="511">
                  <a:moveTo>
                    <a:pt x="453" y="341"/>
                  </a:moveTo>
                  <a:lnTo>
                    <a:pt x="311" y="397"/>
                  </a:lnTo>
                  <a:lnTo>
                    <a:pt x="255" y="511"/>
                  </a:lnTo>
                  <a:lnTo>
                    <a:pt x="226" y="454"/>
                  </a:lnTo>
                  <a:lnTo>
                    <a:pt x="141" y="454"/>
                  </a:lnTo>
                  <a:lnTo>
                    <a:pt x="0" y="171"/>
                  </a:lnTo>
                  <a:lnTo>
                    <a:pt x="85" y="85"/>
                  </a:lnTo>
                  <a:lnTo>
                    <a:pt x="198" y="29"/>
                  </a:lnTo>
                  <a:lnTo>
                    <a:pt x="482" y="0"/>
                  </a:lnTo>
                  <a:lnTo>
                    <a:pt x="340" y="114"/>
                  </a:lnTo>
                  <a:lnTo>
                    <a:pt x="368" y="171"/>
                  </a:lnTo>
                  <a:lnTo>
                    <a:pt x="397" y="284"/>
                  </a:lnTo>
                  <a:lnTo>
                    <a:pt x="453" y="34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3" name="Freeform 935">
              <a:extLst>
                <a:ext uri="{FF2B5EF4-FFF2-40B4-BE49-F238E27FC236}">
                  <a16:creationId xmlns:a16="http://schemas.microsoft.com/office/drawing/2014/main" id="{A0ED4B74-C4BC-4892-8C60-86671A140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777"/>
              <a:ext cx="1417" cy="850"/>
            </a:xfrm>
            <a:custGeom>
              <a:avLst/>
              <a:gdLst>
                <a:gd name="T0" fmla="*/ 765 w 1417"/>
                <a:gd name="T1" fmla="*/ 283 h 850"/>
                <a:gd name="T2" fmla="*/ 340 w 1417"/>
                <a:gd name="T3" fmla="*/ 170 h 850"/>
                <a:gd name="T4" fmla="*/ 198 w 1417"/>
                <a:gd name="T5" fmla="*/ 0 h 850"/>
                <a:gd name="T6" fmla="*/ 56 w 1417"/>
                <a:gd name="T7" fmla="*/ 56 h 850"/>
                <a:gd name="T8" fmla="*/ 0 w 1417"/>
                <a:gd name="T9" fmla="*/ 170 h 850"/>
                <a:gd name="T10" fmla="*/ 113 w 1417"/>
                <a:gd name="T11" fmla="*/ 311 h 850"/>
                <a:gd name="T12" fmla="*/ 170 w 1417"/>
                <a:gd name="T13" fmla="*/ 368 h 850"/>
                <a:gd name="T14" fmla="*/ 198 w 1417"/>
                <a:gd name="T15" fmla="*/ 425 h 850"/>
                <a:gd name="T16" fmla="*/ 453 w 1417"/>
                <a:gd name="T17" fmla="*/ 538 h 850"/>
                <a:gd name="T18" fmla="*/ 453 w 1417"/>
                <a:gd name="T19" fmla="*/ 708 h 850"/>
                <a:gd name="T20" fmla="*/ 397 w 1417"/>
                <a:gd name="T21" fmla="*/ 793 h 850"/>
                <a:gd name="T22" fmla="*/ 453 w 1417"/>
                <a:gd name="T23" fmla="*/ 850 h 850"/>
                <a:gd name="T24" fmla="*/ 538 w 1417"/>
                <a:gd name="T25" fmla="*/ 850 h 850"/>
                <a:gd name="T26" fmla="*/ 567 w 1417"/>
                <a:gd name="T27" fmla="*/ 793 h 850"/>
                <a:gd name="T28" fmla="*/ 652 w 1417"/>
                <a:gd name="T29" fmla="*/ 793 h 850"/>
                <a:gd name="T30" fmla="*/ 765 w 1417"/>
                <a:gd name="T31" fmla="*/ 850 h 850"/>
                <a:gd name="T32" fmla="*/ 879 w 1417"/>
                <a:gd name="T33" fmla="*/ 708 h 850"/>
                <a:gd name="T34" fmla="*/ 992 w 1417"/>
                <a:gd name="T35" fmla="*/ 765 h 850"/>
                <a:gd name="T36" fmla="*/ 1134 w 1417"/>
                <a:gd name="T37" fmla="*/ 765 h 850"/>
                <a:gd name="T38" fmla="*/ 1162 w 1417"/>
                <a:gd name="T39" fmla="*/ 708 h 850"/>
                <a:gd name="T40" fmla="*/ 1105 w 1417"/>
                <a:gd name="T41" fmla="*/ 623 h 850"/>
                <a:gd name="T42" fmla="*/ 1332 w 1417"/>
                <a:gd name="T43" fmla="*/ 567 h 850"/>
                <a:gd name="T44" fmla="*/ 1417 w 1417"/>
                <a:gd name="T45" fmla="*/ 453 h 850"/>
                <a:gd name="T46" fmla="*/ 1247 w 1417"/>
                <a:gd name="T47" fmla="*/ 397 h 850"/>
                <a:gd name="T48" fmla="*/ 1219 w 1417"/>
                <a:gd name="T49" fmla="*/ 311 h 850"/>
                <a:gd name="T50" fmla="*/ 1134 w 1417"/>
                <a:gd name="T51" fmla="*/ 311 h 850"/>
                <a:gd name="T52" fmla="*/ 1077 w 1417"/>
                <a:gd name="T53" fmla="*/ 198 h 850"/>
                <a:gd name="T54" fmla="*/ 964 w 1417"/>
                <a:gd name="T55" fmla="*/ 340 h 850"/>
                <a:gd name="T56" fmla="*/ 879 w 1417"/>
                <a:gd name="T57" fmla="*/ 311 h 850"/>
                <a:gd name="T58" fmla="*/ 822 w 1417"/>
                <a:gd name="T59" fmla="*/ 510 h 850"/>
                <a:gd name="T60" fmla="*/ 737 w 1417"/>
                <a:gd name="T61" fmla="*/ 482 h 850"/>
                <a:gd name="T62" fmla="*/ 765 w 1417"/>
                <a:gd name="T63" fmla="*/ 283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7" h="850">
                  <a:moveTo>
                    <a:pt x="765" y="283"/>
                  </a:moveTo>
                  <a:lnTo>
                    <a:pt x="340" y="170"/>
                  </a:lnTo>
                  <a:lnTo>
                    <a:pt x="198" y="0"/>
                  </a:lnTo>
                  <a:lnTo>
                    <a:pt x="56" y="56"/>
                  </a:lnTo>
                  <a:lnTo>
                    <a:pt x="0" y="170"/>
                  </a:lnTo>
                  <a:lnTo>
                    <a:pt x="113" y="311"/>
                  </a:lnTo>
                  <a:lnTo>
                    <a:pt x="170" y="368"/>
                  </a:lnTo>
                  <a:lnTo>
                    <a:pt x="198" y="425"/>
                  </a:lnTo>
                  <a:lnTo>
                    <a:pt x="453" y="538"/>
                  </a:lnTo>
                  <a:lnTo>
                    <a:pt x="453" y="708"/>
                  </a:lnTo>
                  <a:lnTo>
                    <a:pt x="397" y="793"/>
                  </a:lnTo>
                  <a:lnTo>
                    <a:pt x="453" y="850"/>
                  </a:lnTo>
                  <a:lnTo>
                    <a:pt x="538" y="850"/>
                  </a:lnTo>
                  <a:lnTo>
                    <a:pt x="567" y="793"/>
                  </a:lnTo>
                  <a:lnTo>
                    <a:pt x="652" y="793"/>
                  </a:lnTo>
                  <a:lnTo>
                    <a:pt x="765" y="850"/>
                  </a:lnTo>
                  <a:lnTo>
                    <a:pt x="879" y="708"/>
                  </a:lnTo>
                  <a:lnTo>
                    <a:pt x="992" y="765"/>
                  </a:lnTo>
                  <a:lnTo>
                    <a:pt x="1134" y="765"/>
                  </a:lnTo>
                  <a:lnTo>
                    <a:pt x="1162" y="708"/>
                  </a:lnTo>
                  <a:lnTo>
                    <a:pt x="1105" y="623"/>
                  </a:lnTo>
                  <a:lnTo>
                    <a:pt x="1332" y="567"/>
                  </a:lnTo>
                  <a:lnTo>
                    <a:pt x="1417" y="453"/>
                  </a:lnTo>
                  <a:lnTo>
                    <a:pt x="1247" y="397"/>
                  </a:lnTo>
                  <a:lnTo>
                    <a:pt x="1219" y="311"/>
                  </a:lnTo>
                  <a:lnTo>
                    <a:pt x="1134" y="311"/>
                  </a:lnTo>
                  <a:lnTo>
                    <a:pt x="1077" y="198"/>
                  </a:lnTo>
                  <a:lnTo>
                    <a:pt x="964" y="340"/>
                  </a:lnTo>
                  <a:lnTo>
                    <a:pt x="879" y="311"/>
                  </a:lnTo>
                  <a:lnTo>
                    <a:pt x="822" y="510"/>
                  </a:lnTo>
                  <a:lnTo>
                    <a:pt x="737" y="482"/>
                  </a:lnTo>
                  <a:lnTo>
                    <a:pt x="765" y="28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Freeform 936">
              <a:extLst>
                <a:ext uri="{FF2B5EF4-FFF2-40B4-BE49-F238E27FC236}">
                  <a16:creationId xmlns:a16="http://schemas.microsoft.com/office/drawing/2014/main" id="{990D1755-D7FD-41AB-9E9E-F6AE694D6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741"/>
              <a:ext cx="851" cy="878"/>
            </a:xfrm>
            <a:custGeom>
              <a:avLst/>
              <a:gdLst>
                <a:gd name="T0" fmla="*/ 652 w 851"/>
                <a:gd name="T1" fmla="*/ 793 h 878"/>
                <a:gd name="T2" fmla="*/ 539 w 851"/>
                <a:gd name="T3" fmla="*/ 850 h 878"/>
                <a:gd name="T4" fmla="*/ 397 w 851"/>
                <a:gd name="T5" fmla="*/ 850 h 878"/>
                <a:gd name="T6" fmla="*/ 284 w 851"/>
                <a:gd name="T7" fmla="*/ 822 h 878"/>
                <a:gd name="T8" fmla="*/ 255 w 851"/>
                <a:gd name="T9" fmla="*/ 878 h 878"/>
                <a:gd name="T10" fmla="*/ 142 w 851"/>
                <a:gd name="T11" fmla="*/ 850 h 878"/>
                <a:gd name="T12" fmla="*/ 142 w 851"/>
                <a:gd name="T13" fmla="*/ 822 h 878"/>
                <a:gd name="T14" fmla="*/ 0 w 851"/>
                <a:gd name="T15" fmla="*/ 623 h 878"/>
                <a:gd name="T16" fmla="*/ 28 w 851"/>
                <a:gd name="T17" fmla="*/ 425 h 878"/>
                <a:gd name="T18" fmla="*/ 369 w 851"/>
                <a:gd name="T19" fmla="*/ 198 h 878"/>
                <a:gd name="T20" fmla="*/ 482 w 851"/>
                <a:gd name="T21" fmla="*/ 28 h 878"/>
                <a:gd name="T22" fmla="*/ 595 w 851"/>
                <a:gd name="T23" fmla="*/ 56 h 878"/>
                <a:gd name="T24" fmla="*/ 652 w 851"/>
                <a:gd name="T25" fmla="*/ 0 h 878"/>
                <a:gd name="T26" fmla="*/ 709 w 851"/>
                <a:gd name="T27" fmla="*/ 56 h 878"/>
                <a:gd name="T28" fmla="*/ 737 w 851"/>
                <a:gd name="T29" fmla="*/ 28 h 878"/>
                <a:gd name="T30" fmla="*/ 822 w 851"/>
                <a:gd name="T31" fmla="*/ 85 h 878"/>
                <a:gd name="T32" fmla="*/ 851 w 851"/>
                <a:gd name="T33" fmla="*/ 170 h 878"/>
                <a:gd name="T34" fmla="*/ 652 w 851"/>
                <a:gd name="T35" fmla="*/ 793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1" h="878">
                  <a:moveTo>
                    <a:pt x="652" y="793"/>
                  </a:moveTo>
                  <a:lnTo>
                    <a:pt x="539" y="850"/>
                  </a:lnTo>
                  <a:lnTo>
                    <a:pt x="397" y="850"/>
                  </a:lnTo>
                  <a:lnTo>
                    <a:pt x="284" y="822"/>
                  </a:lnTo>
                  <a:lnTo>
                    <a:pt x="255" y="878"/>
                  </a:lnTo>
                  <a:lnTo>
                    <a:pt x="142" y="850"/>
                  </a:lnTo>
                  <a:lnTo>
                    <a:pt x="142" y="822"/>
                  </a:lnTo>
                  <a:lnTo>
                    <a:pt x="0" y="623"/>
                  </a:lnTo>
                  <a:lnTo>
                    <a:pt x="28" y="425"/>
                  </a:lnTo>
                  <a:lnTo>
                    <a:pt x="369" y="198"/>
                  </a:lnTo>
                  <a:lnTo>
                    <a:pt x="482" y="28"/>
                  </a:lnTo>
                  <a:lnTo>
                    <a:pt x="595" y="56"/>
                  </a:lnTo>
                  <a:lnTo>
                    <a:pt x="652" y="0"/>
                  </a:lnTo>
                  <a:lnTo>
                    <a:pt x="709" y="56"/>
                  </a:lnTo>
                  <a:lnTo>
                    <a:pt x="737" y="28"/>
                  </a:lnTo>
                  <a:lnTo>
                    <a:pt x="822" y="85"/>
                  </a:lnTo>
                  <a:lnTo>
                    <a:pt x="851" y="170"/>
                  </a:lnTo>
                  <a:lnTo>
                    <a:pt x="652" y="79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5" name="Freeform 938">
              <a:extLst>
                <a:ext uri="{FF2B5EF4-FFF2-40B4-BE49-F238E27FC236}">
                  <a16:creationId xmlns:a16="http://schemas.microsoft.com/office/drawing/2014/main" id="{EC625478-0446-42D3-A873-89CCB0B2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47"/>
              <a:ext cx="1701" cy="1190"/>
            </a:xfrm>
            <a:custGeom>
              <a:avLst/>
              <a:gdLst>
                <a:gd name="T0" fmla="*/ 1701 w 1701"/>
                <a:gd name="T1" fmla="*/ 368 h 1190"/>
                <a:gd name="T2" fmla="*/ 1503 w 1701"/>
                <a:gd name="T3" fmla="*/ 510 h 1190"/>
                <a:gd name="T4" fmla="*/ 1389 w 1701"/>
                <a:gd name="T5" fmla="*/ 850 h 1190"/>
                <a:gd name="T6" fmla="*/ 1191 w 1701"/>
                <a:gd name="T7" fmla="*/ 992 h 1190"/>
                <a:gd name="T8" fmla="*/ 992 w 1701"/>
                <a:gd name="T9" fmla="*/ 1190 h 1190"/>
                <a:gd name="T10" fmla="*/ 936 w 1701"/>
                <a:gd name="T11" fmla="*/ 1134 h 1190"/>
                <a:gd name="T12" fmla="*/ 652 w 1701"/>
                <a:gd name="T13" fmla="*/ 1049 h 1190"/>
                <a:gd name="T14" fmla="*/ 624 w 1701"/>
                <a:gd name="T15" fmla="*/ 1105 h 1190"/>
                <a:gd name="T16" fmla="*/ 454 w 1701"/>
                <a:gd name="T17" fmla="*/ 1077 h 1190"/>
                <a:gd name="T18" fmla="*/ 397 w 1701"/>
                <a:gd name="T19" fmla="*/ 992 h 1190"/>
                <a:gd name="T20" fmla="*/ 114 w 1701"/>
                <a:gd name="T21" fmla="*/ 964 h 1190"/>
                <a:gd name="T22" fmla="*/ 85 w 1701"/>
                <a:gd name="T23" fmla="*/ 879 h 1190"/>
                <a:gd name="T24" fmla="*/ 0 w 1701"/>
                <a:gd name="T25" fmla="*/ 822 h 1190"/>
                <a:gd name="T26" fmla="*/ 0 w 1701"/>
                <a:gd name="T27" fmla="*/ 765 h 1190"/>
                <a:gd name="T28" fmla="*/ 312 w 1701"/>
                <a:gd name="T29" fmla="*/ 652 h 1190"/>
                <a:gd name="T30" fmla="*/ 397 w 1701"/>
                <a:gd name="T31" fmla="*/ 482 h 1190"/>
                <a:gd name="T32" fmla="*/ 511 w 1701"/>
                <a:gd name="T33" fmla="*/ 397 h 1190"/>
                <a:gd name="T34" fmla="*/ 652 w 1701"/>
                <a:gd name="T35" fmla="*/ 397 h 1190"/>
                <a:gd name="T36" fmla="*/ 907 w 1701"/>
                <a:gd name="T37" fmla="*/ 255 h 1190"/>
                <a:gd name="T38" fmla="*/ 964 w 1701"/>
                <a:gd name="T39" fmla="*/ 113 h 1190"/>
                <a:gd name="T40" fmla="*/ 1078 w 1701"/>
                <a:gd name="T41" fmla="*/ 56 h 1190"/>
                <a:gd name="T42" fmla="*/ 1191 w 1701"/>
                <a:gd name="T43" fmla="*/ 113 h 1190"/>
                <a:gd name="T44" fmla="*/ 1219 w 1701"/>
                <a:gd name="T45" fmla="*/ 85 h 1190"/>
                <a:gd name="T46" fmla="*/ 1276 w 1701"/>
                <a:gd name="T47" fmla="*/ 141 h 1190"/>
                <a:gd name="T48" fmla="*/ 1361 w 1701"/>
                <a:gd name="T49" fmla="*/ 141 h 1190"/>
                <a:gd name="T50" fmla="*/ 1389 w 1701"/>
                <a:gd name="T51" fmla="*/ 0 h 1190"/>
                <a:gd name="T52" fmla="*/ 1503 w 1701"/>
                <a:gd name="T53" fmla="*/ 28 h 1190"/>
                <a:gd name="T54" fmla="*/ 1531 w 1701"/>
                <a:gd name="T55" fmla="*/ 0 h 1190"/>
                <a:gd name="T56" fmla="*/ 1616 w 1701"/>
                <a:gd name="T57" fmla="*/ 56 h 1190"/>
                <a:gd name="T58" fmla="*/ 1559 w 1701"/>
                <a:gd name="T59" fmla="*/ 227 h 1190"/>
                <a:gd name="T60" fmla="*/ 1701 w 1701"/>
                <a:gd name="T61" fmla="*/ 312 h 1190"/>
                <a:gd name="T62" fmla="*/ 1701 w 1701"/>
                <a:gd name="T63" fmla="*/ 368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1" h="1190">
                  <a:moveTo>
                    <a:pt x="1701" y="368"/>
                  </a:moveTo>
                  <a:lnTo>
                    <a:pt x="1503" y="510"/>
                  </a:lnTo>
                  <a:lnTo>
                    <a:pt x="1389" y="850"/>
                  </a:lnTo>
                  <a:lnTo>
                    <a:pt x="1191" y="992"/>
                  </a:lnTo>
                  <a:lnTo>
                    <a:pt x="992" y="1190"/>
                  </a:lnTo>
                  <a:lnTo>
                    <a:pt x="936" y="1134"/>
                  </a:lnTo>
                  <a:lnTo>
                    <a:pt x="652" y="1049"/>
                  </a:lnTo>
                  <a:lnTo>
                    <a:pt x="624" y="1105"/>
                  </a:lnTo>
                  <a:lnTo>
                    <a:pt x="454" y="1077"/>
                  </a:lnTo>
                  <a:lnTo>
                    <a:pt x="397" y="992"/>
                  </a:lnTo>
                  <a:lnTo>
                    <a:pt x="114" y="964"/>
                  </a:lnTo>
                  <a:lnTo>
                    <a:pt x="85" y="879"/>
                  </a:lnTo>
                  <a:lnTo>
                    <a:pt x="0" y="822"/>
                  </a:lnTo>
                  <a:lnTo>
                    <a:pt x="0" y="765"/>
                  </a:lnTo>
                  <a:lnTo>
                    <a:pt x="312" y="652"/>
                  </a:lnTo>
                  <a:lnTo>
                    <a:pt x="397" y="482"/>
                  </a:lnTo>
                  <a:lnTo>
                    <a:pt x="511" y="397"/>
                  </a:lnTo>
                  <a:lnTo>
                    <a:pt x="652" y="397"/>
                  </a:lnTo>
                  <a:lnTo>
                    <a:pt x="907" y="255"/>
                  </a:lnTo>
                  <a:lnTo>
                    <a:pt x="964" y="113"/>
                  </a:lnTo>
                  <a:lnTo>
                    <a:pt x="1078" y="56"/>
                  </a:lnTo>
                  <a:lnTo>
                    <a:pt x="1191" y="113"/>
                  </a:lnTo>
                  <a:lnTo>
                    <a:pt x="1219" y="85"/>
                  </a:lnTo>
                  <a:lnTo>
                    <a:pt x="1276" y="141"/>
                  </a:lnTo>
                  <a:lnTo>
                    <a:pt x="1361" y="141"/>
                  </a:lnTo>
                  <a:lnTo>
                    <a:pt x="1389" y="0"/>
                  </a:lnTo>
                  <a:lnTo>
                    <a:pt x="1503" y="28"/>
                  </a:lnTo>
                  <a:lnTo>
                    <a:pt x="1531" y="0"/>
                  </a:lnTo>
                  <a:lnTo>
                    <a:pt x="1616" y="56"/>
                  </a:lnTo>
                  <a:lnTo>
                    <a:pt x="1559" y="227"/>
                  </a:lnTo>
                  <a:lnTo>
                    <a:pt x="1701" y="312"/>
                  </a:lnTo>
                  <a:lnTo>
                    <a:pt x="1701" y="36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939">
              <a:extLst>
                <a:ext uri="{FF2B5EF4-FFF2-40B4-BE49-F238E27FC236}">
                  <a16:creationId xmlns:a16="http://schemas.microsoft.com/office/drawing/2014/main" id="{F6C07A48-E13C-492B-A33D-A6FFBC954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748"/>
              <a:ext cx="1048" cy="596"/>
            </a:xfrm>
            <a:custGeom>
              <a:avLst/>
              <a:gdLst>
                <a:gd name="T0" fmla="*/ 1048 w 1048"/>
                <a:gd name="T1" fmla="*/ 0 h 596"/>
                <a:gd name="T2" fmla="*/ 1020 w 1048"/>
                <a:gd name="T3" fmla="*/ 199 h 596"/>
                <a:gd name="T4" fmla="*/ 992 w 1048"/>
                <a:gd name="T5" fmla="*/ 227 h 596"/>
                <a:gd name="T6" fmla="*/ 878 w 1048"/>
                <a:gd name="T7" fmla="*/ 199 h 596"/>
                <a:gd name="T8" fmla="*/ 850 w 1048"/>
                <a:gd name="T9" fmla="*/ 340 h 596"/>
                <a:gd name="T10" fmla="*/ 765 w 1048"/>
                <a:gd name="T11" fmla="*/ 340 h 596"/>
                <a:gd name="T12" fmla="*/ 708 w 1048"/>
                <a:gd name="T13" fmla="*/ 284 h 596"/>
                <a:gd name="T14" fmla="*/ 680 w 1048"/>
                <a:gd name="T15" fmla="*/ 312 h 596"/>
                <a:gd name="T16" fmla="*/ 567 w 1048"/>
                <a:gd name="T17" fmla="*/ 255 h 596"/>
                <a:gd name="T18" fmla="*/ 453 w 1048"/>
                <a:gd name="T19" fmla="*/ 312 h 596"/>
                <a:gd name="T20" fmla="*/ 396 w 1048"/>
                <a:gd name="T21" fmla="*/ 454 h 596"/>
                <a:gd name="T22" fmla="*/ 141 w 1048"/>
                <a:gd name="T23" fmla="*/ 596 h 596"/>
                <a:gd name="T24" fmla="*/ 0 w 1048"/>
                <a:gd name="T25" fmla="*/ 596 h 596"/>
                <a:gd name="T26" fmla="*/ 141 w 1048"/>
                <a:gd name="T27" fmla="*/ 511 h 596"/>
                <a:gd name="T28" fmla="*/ 141 w 1048"/>
                <a:gd name="T29" fmla="*/ 426 h 596"/>
                <a:gd name="T30" fmla="*/ 226 w 1048"/>
                <a:gd name="T31" fmla="*/ 397 h 596"/>
                <a:gd name="T32" fmla="*/ 340 w 1048"/>
                <a:gd name="T33" fmla="*/ 284 h 596"/>
                <a:gd name="T34" fmla="*/ 255 w 1048"/>
                <a:gd name="T35" fmla="*/ 199 h 596"/>
                <a:gd name="T36" fmla="*/ 311 w 1048"/>
                <a:gd name="T37" fmla="*/ 85 h 596"/>
                <a:gd name="T38" fmla="*/ 283 w 1048"/>
                <a:gd name="T39" fmla="*/ 0 h 596"/>
                <a:gd name="T40" fmla="*/ 595 w 1048"/>
                <a:gd name="T41" fmla="*/ 29 h 596"/>
                <a:gd name="T42" fmla="*/ 1048 w 1048"/>
                <a:gd name="T43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8" h="596">
                  <a:moveTo>
                    <a:pt x="1048" y="0"/>
                  </a:moveTo>
                  <a:lnTo>
                    <a:pt x="1020" y="199"/>
                  </a:lnTo>
                  <a:lnTo>
                    <a:pt x="992" y="227"/>
                  </a:lnTo>
                  <a:lnTo>
                    <a:pt x="878" y="199"/>
                  </a:lnTo>
                  <a:lnTo>
                    <a:pt x="850" y="340"/>
                  </a:lnTo>
                  <a:lnTo>
                    <a:pt x="765" y="340"/>
                  </a:lnTo>
                  <a:lnTo>
                    <a:pt x="708" y="284"/>
                  </a:lnTo>
                  <a:lnTo>
                    <a:pt x="680" y="312"/>
                  </a:lnTo>
                  <a:lnTo>
                    <a:pt x="567" y="255"/>
                  </a:lnTo>
                  <a:lnTo>
                    <a:pt x="453" y="312"/>
                  </a:lnTo>
                  <a:lnTo>
                    <a:pt x="396" y="454"/>
                  </a:lnTo>
                  <a:lnTo>
                    <a:pt x="141" y="596"/>
                  </a:lnTo>
                  <a:lnTo>
                    <a:pt x="0" y="596"/>
                  </a:lnTo>
                  <a:lnTo>
                    <a:pt x="141" y="511"/>
                  </a:lnTo>
                  <a:lnTo>
                    <a:pt x="141" y="426"/>
                  </a:lnTo>
                  <a:lnTo>
                    <a:pt x="226" y="397"/>
                  </a:lnTo>
                  <a:lnTo>
                    <a:pt x="340" y="284"/>
                  </a:lnTo>
                  <a:lnTo>
                    <a:pt x="255" y="199"/>
                  </a:lnTo>
                  <a:lnTo>
                    <a:pt x="311" y="85"/>
                  </a:lnTo>
                  <a:lnTo>
                    <a:pt x="283" y="0"/>
                  </a:lnTo>
                  <a:lnTo>
                    <a:pt x="595" y="29"/>
                  </a:lnTo>
                  <a:lnTo>
                    <a:pt x="104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7" name="Freeform 944">
              <a:extLst>
                <a:ext uri="{FF2B5EF4-FFF2-40B4-BE49-F238E27FC236}">
                  <a16:creationId xmlns:a16="http://schemas.microsoft.com/office/drawing/2014/main" id="{C65C60BE-1C5B-41AA-9F28-92E185A3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635"/>
              <a:ext cx="936" cy="1162"/>
            </a:xfrm>
            <a:custGeom>
              <a:avLst/>
              <a:gdLst>
                <a:gd name="T0" fmla="*/ 879 w 936"/>
                <a:gd name="T1" fmla="*/ 113 h 1162"/>
                <a:gd name="T2" fmla="*/ 907 w 936"/>
                <a:gd name="T3" fmla="*/ 198 h 1162"/>
                <a:gd name="T4" fmla="*/ 851 w 936"/>
                <a:gd name="T5" fmla="*/ 312 h 1162"/>
                <a:gd name="T6" fmla="*/ 936 w 936"/>
                <a:gd name="T7" fmla="*/ 397 h 1162"/>
                <a:gd name="T8" fmla="*/ 822 w 936"/>
                <a:gd name="T9" fmla="*/ 510 h 1162"/>
                <a:gd name="T10" fmla="*/ 737 w 936"/>
                <a:gd name="T11" fmla="*/ 539 h 1162"/>
                <a:gd name="T12" fmla="*/ 737 w 936"/>
                <a:gd name="T13" fmla="*/ 624 h 1162"/>
                <a:gd name="T14" fmla="*/ 596 w 936"/>
                <a:gd name="T15" fmla="*/ 709 h 1162"/>
                <a:gd name="T16" fmla="*/ 482 w 936"/>
                <a:gd name="T17" fmla="*/ 794 h 1162"/>
                <a:gd name="T18" fmla="*/ 397 w 936"/>
                <a:gd name="T19" fmla="*/ 964 h 1162"/>
                <a:gd name="T20" fmla="*/ 85 w 936"/>
                <a:gd name="T21" fmla="*/ 1077 h 1162"/>
                <a:gd name="T22" fmla="*/ 85 w 936"/>
                <a:gd name="T23" fmla="*/ 1134 h 1162"/>
                <a:gd name="T24" fmla="*/ 57 w 936"/>
                <a:gd name="T25" fmla="*/ 1162 h 1162"/>
                <a:gd name="T26" fmla="*/ 0 w 936"/>
                <a:gd name="T27" fmla="*/ 1106 h 1162"/>
                <a:gd name="T28" fmla="*/ 0 w 936"/>
                <a:gd name="T29" fmla="*/ 1020 h 1162"/>
                <a:gd name="T30" fmla="*/ 57 w 936"/>
                <a:gd name="T31" fmla="*/ 992 h 1162"/>
                <a:gd name="T32" fmla="*/ 142 w 936"/>
                <a:gd name="T33" fmla="*/ 794 h 1162"/>
                <a:gd name="T34" fmla="*/ 85 w 936"/>
                <a:gd name="T35" fmla="*/ 652 h 1162"/>
                <a:gd name="T36" fmla="*/ 199 w 936"/>
                <a:gd name="T37" fmla="*/ 482 h 1162"/>
                <a:gd name="T38" fmla="*/ 227 w 936"/>
                <a:gd name="T39" fmla="*/ 0 h 1162"/>
                <a:gd name="T40" fmla="*/ 624 w 936"/>
                <a:gd name="T41" fmla="*/ 113 h 1162"/>
                <a:gd name="T42" fmla="*/ 879 w 936"/>
                <a:gd name="T43" fmla="*/ 113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6" h="1162">
                  <a:moveTo>
                    <a:pt x="879" y="113"/>
                  </a:moveTo>
                  <a:lnTo>
                    <a:pt x="907" y="198"/>
                  </a:lnTo>
                  <a:lnTo>
                    <a:pt x="851" y="312"/>
                  </a:lnTo>
                  <a:lnTo>
                    <a:pt x="936" y="397"/>
                  </a:lnTo>
                  <a:lnTo>
                    <a:pt x="822" y="510"/>
                  </a:lnTo>
                  <a:lnTo>
                    <a:pt x="737" y="539"/>
                  </a:lnTo>
                  <a:lnTo>
                    <a:pt x="737" y="624"/>
                  </a:lnTo>
                  <a:lnTo>
                    <a:pt x="596" y="709"/>
                  </a:lnTo>
                  <a:lnTo>
                    <a:pt x="482" y="794"/>
                  </a:lnTo>
                  <a:lnTo>
                    <a:pt x="397" y="964"/>
                  </a:lnTo>
                  <a:lnTo>
                    <a:pt x="85" y="1077"/>
                  </a:lnTo>
                  <a:lnTo>
                    <a:pt x="85" y="1134"/>
                  </a:lnTo>
                  <a:lnTo>
                    <a:pt x="57" y="1162"/>
                  </a:lnTo>
                  <a:lnTo>
                    <a:pt x="0" y="1106"/>
                  </a:lnTo>
                  <a:lnTo>
                    <a:pt x="0" y="1020"/>
                  </a:lnTo>
                  <a:lnTo>
                    <a:pt x="57" y="992"/>
                  </a:lnTo>
                  <a:lnTo>
                    <a:pt x="142" y="794"/>
                  </a:lnTo>
                  <a:lnTo>
                    <a:pt x="85" y="652"/>
                  </a:lnTo>
                  <a:lnTo>
                    <a:pt x="199" y="482"/>
                  </a:lnTo>
                  <a:lnTo>
                    <a:pt x="227" y="0"/>
                  </a:lnTo>
                  <a:lnTo>
                    <a:pt x="624" y="113"/>
                  </a:lnTo>
                  <a:lnTo>
                    <a:pt x="879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Freeform 947">
              <a:extLst>
                <a:ext uri="{FF2B5EF4-FFF2-40B4-BE49-F238E27FC236}">
                  <a16:creationId xmlns:a16="http://schemas.microsoft.com/office/drawing/2014/main" id="{0ACD4366-4B30-430F-9B7F-7F592AA4F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550"/>
              <a:ext cx="964" cy="1247"/>
            </a:xfrm>
            <a:custGeom>
              <a:avLst/>
              <a:gdLst>
                <a:gd name="T0" fmla="*/ 964 w 964"/>
                <a:gd name="T1" fmla="*/ 85 h 1247"/>
                <a:gd name="T2" fmla="*/ 936 w 964"/>
                <a:gd name="T3" fmla="*/ 567 h 1247"/>
                <a:gd name="T4" fmla="*/ 822 w 964"/>
                <a:gd name="T5" fmla="*/ 737 h 1247"/>
                <a:gd name="T6" fmla="*/ 879 w 964"/>
                <a:gd name="T7" fmla="*/ 879 h 1247"/>
                <a:gd name="T8" fmla="*/ 794 w 964"/>
                <a:gd name="T9" fmla="*/ 1077 h 1247"/>
                <a:gd name="T10" fmla="*/ 737 w 964"/>
                <a:gd name="T11" fmla="*/ 1105 h 1247"/>
                <a:gd name="T12" fmla="*/ 737 w 964"/>
                <a:gd name="T13" fmla="*/ 1191 h 1247"/>
                <a:gd name="T14" fmla="*/ 680 w 964"/>
                <a:gd name="T15" fmla="*/ 1247 h 1247"/>
                <a:gd name="T16" fmla="*/ 567 w 964"/>
                <a:gd name="T17" fmla="*/ 1219 h 1247"/>
                <a:gd name="T18" fmla="*/ 482 w 964"/>
                <a:gd name="T19" fmla="*/ 1105 h 1247"/>
                <a:gd name="T20" fmla="*/ 510 w 964"/>
                <a:gd name="T21" fmla="*/ 992 h 1247"/>
                <a:gd name="T22" fmla="*/ 454 w 964"/>
                <a:gd name="T23" fmla="*/ 935 h 1247"/>
                <a:gd name="T24" fmla="*/ 142 w 964"/>
                <a:gd name="T25" fmla="*/ 992 h 1247"/>
                <a:gd name="T26" fmla="*/ 85 w 964"/>
                <a:gd name="T27" fmla="*/ 935 h 1247"/>
                <a:gd name="T28" fmla="*/ 28 w 964"/>
                <a:gd name="T29" fmla="*/ 850 h 1247"/>
                <a:gd name="T30" fmla="*/ 255 w 964"/>
                <a:gd name="T31" fmla="*/ 794 h 1247"/>
                <a:gd name="T32" fmla="*/ 340 w 964"/>
                <a:gd name="T33" fmla="*/ 680 h 1247"/>
                <a:gd name="T34" fmla="*/ 170 w 964"/>
                <a:gd name="T35" fmla="*/ 624 h 1247"/>
                <a:gd name="T36" fmla="*/ 142 w 964"/>
                <a:gd name="T37" fmla="*/ 538 h 1247"/>
                <a:gd name="T38" fmla="*/ 57 w 964"/>
                <a:gd name="T39" fmla="*/ 538 h 1247"/>
                <a:gd name="T40" fmla="*/ 0 w 964"/>
                <a:gd name="T41" fmla="*/ 425 h 1247"/>
                <a:gd name="T42" fmla="*/ 28 w 964"/>
                <a:gd name="T43" fmla="*/ 312 h 1247"/>
                <a:gd name="T44" fmla="*/ 142 w 964"/>
                <a:gd name="T45" fmla="*/ 312 h 1247"/>
                <a:gd name="T46" fmla="*/ 397 w 964"/>
                <a:gd name="T47" fmla="*/ 113 h 1247"/>
                <a:gd name="T48" fmla="*/ 879 w 964"/>
                <a:gd name="T49" fmla="*/ 0 h 1247"/>
                <a:gd name="T50" fmla="*/ 964 w 964"/>
                <a:gd name="T51" fmla="*/ 85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4" h="1247">
                  <a:moveTo>
                    <a:pt x="964" y="85"/>
                  </a:moveTo>
                  <a:lnTo>
                    <a:pt x="936" y="567"/>
                  </a:lnTo>
                  <a:lnTo>
                    <a:pt x="822" y="737"/>
                  </a:lnTo>
                  <a:lnTo>
                    <a:pt x="879" y="879"/>
                  </a:lnTo>
                  <a:lnTo>
                    <a:pt x="794" y="1077"/>
                  </a:lnTo>
                  <a:lnTo>
                    <a:pt x="737" y="1105"/>
                  </a:lnTo>
                  <a:lnTo>
                    <a:pt x="737" y="1191"/>
                  </a:lnTo>
                  <a:lnTo>
                    <a:pt x="680" y="1247"/>
                  </a:lnTo>
                  <a:lnTo>
                    <a:pt x="567" y="1219"/>
                  </a:lnTo>
                  <a:lnTo>
                    <a:pt x="482" y="1105"/>
                  </a:lnTo>
                  <a:lnTo>
                    <a:pt x="510" y="992"/>
                  </a:lnTo>
                  <a:lnTo>
                    <a:pt x="454" y="935"/>
                  </a:lnTo>
                  <a:lnTo>
                    <a:pt x="142" y="992"/>
                  </a:lnTo>
                  <a:lnTo>
                    <a:pt x="85" y="935"/>
                  </a:lnTo>
                  <a:lnTo>
                    <a:pt x="28" y="850"/>
                  </a:lnTo>
                  <a:lnTo>
                    <a:pt x="255" y="794"/>
                  </a:lnTo>
                  <a:lnTo>
                    <a:pt x="340" y="680"/>
                  </a:lnTo>
                  <a:lnTo>
                    <a:pt x="170" y="624"/>
                  </a:lnTo>
                  <a:lnTo>
                    <a:pt x="142" y="538"/>
                  </a:lnTo>
                  <a:lnTo>
                    <a:pt x="57" y="538"/>
                  </a:lnTo>
                  <a:lnTo>
                    <a:pt x="0" y="425"/>
                  </a:lnTo>
                  <a:lnTo>
                    <a:pt x="28" y="312"/>
                  </a:lnTo>
                  <a:lnTo>
                    <a:pt x="142" y="312"/>
                  </a:lnTo>
                  <a:lnTo>
                    <a:pt x="397" y="113"/>
                  </a:lnTo>
                  <a:lnTo>
                    <a:pt x="879" y="0"/>
                  </a:lnTo>
                  <a:lnTo>
                    <a:pt x="964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9" name="Freeform 949">
              <a:extLst>
                <a:ext uri="{FF2B5EF4-FFF2-40B4-BE49-F238E27FC236}">
                  <a16:creationId xmlns:a16="http://schemas.microsoft.com/office/drawing/2014/main" id="{8377B0E1-D358-4D65-B280-96D7B77B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663"/>
              <a:ext cx="652" cy="652"/>
            </a:xfrm>
            <a:custGeom>
              <a:avLst/>
              <a:gdLst>
                <a:gd name="T0" fmla="*/ 652 w 652"/>
                <a:gd name="T1" fmla="*/ 0 h 652"/>
                <a:gd name="T2" fmla="*/ 652 w 652"/>
                <a:gd name="T3" fmla="*/ 85 h 652"/>
                <a:gd name="T4" fmla="*/ 567 w 652"/>
                <a:gd name="T5" fmla="*/ 142 h 652"/>
                <a:gd name="T6" fmla="*/ 510 w 652"/>
                <a:gd name="T7" fmla="*/ 369 h 652"/>
                <a:gd name="T8" fmla="*/ 567 w 652"/>
                <a:gd name="T9" fmla="*/ 454 h 652"/>
                <a:gd name="T10" fmla="*/ 510 w 652"/>
                <a:gd name="T11" fmla="*/ 539 h 652"/>
                <a:gd name="T12" fmla="*/ 539 w 652"/>
                <a:gd name="T13" fmla="*/ 624 h 652"/>
                <a:gd name="T14" fmla="*/ 170 w 652"/>
                <a:gd name="T15" fmla="*/ 652 h 652"/>
                <a:gd name="T16" fmla="*/ 170 w 652"/>
                <a:gd name="T17" fmla="*/ 596 h 652"/>
                <a:gd name="T18" fmla="*/ 28 w 652"/>
                <a:gd name="T19" fmla="*/ 511 h 652"/>
                <a:gd name="T20" fmla="*/ 85 w 652"/>
                <a:gd name="T21" fmla="*/ 340 h 652"/>
                <a:gd name="T22" fmla="*/ 0 w 652"/>
                <a:gd name="T23" fmla="*/ 284 h 652"/>
                <a:gd name="T24" fmla="*/ 28 w 652"/>
                <a:gd name="T25" fmla="*/ 85 h 652"/>
                <a:gd name="T26" fmla="*/ 369 w 652"/>
                <a:gd name="T27" fmla="*/ 85 h 652"/>
                <a:gd name="T28" fmla="*/ 510 w 652"/>
                <a:gd name="T29" fmla="*/ 0 h 652"/>
                <a:gd name="T30" fmla="*/ 652 w 652"/>
                <a:gd name="T31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2" h="652">
                  <a:moveTo>
                    <a:pt x="652" y="0"/>
                  </a:moveTo>
                  <a:lnTo>
                    <a:pt x="652" y="85"/>
                  </a:lnTo>
                  <a:lnTo>
                    <a:pt x="567" y="142"/>
                  </a:lnTo>
                  <a:lnTo>
                    <a:pt x="510" y="369"/>
                  </a:lnTo>
                  <a:lnTo>
                    <a:pt x="567" y="454"/>
                  </a:lnTo>
                  <a:lnTo>
                    <a:pt x="510" y="539"/>
                  </a:lnTo>
                  <a:lnTo>
                    <a:pt x="539" y="624"/>
                  </a:lnTo>
                  <a:lnTo>
                    <a:pt x="170" y="652"/>
                  </a:lnTo>
                  <a:lnTo>
                    <a:pt x="170" y="596"/>
                  </a:lnTo>
                  <a:lnTo>
                    <a:pt x="28" y="511"/>
                  </a:lnTo>
                  <a:lnTo>
                    <a:pt x="85" y="340"/>
                  </a:lnTo>
                  <a:lnTo>
                    <a:pt x="0" y="284"/>
                  </a:lnTo>
                  <a:lnTo>
                    <a:pt x="28" y="85"/>
                  </a:lnTo>
                  <a:lnTo>
                    <a:pt x="369" y="85"/>
                  </a:lnTo>
                  <a:lnTo>
                    <a:pt x="510" y="0"/>
                  </a:lnTo>
                  <a:lnTo>
                    <a:pt x="65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3940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６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B0541A5D-0599-474E-86C8-6BFF86C68E54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09F5B71B-C6B0-474E-977D-9445A4EECF10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ヒント：九州地方</a:t>
            </a:r>
          </a:p>
        </p:txBody>
      </p:sp>
      <p:grpSp>
        <p:nvGrpSpPr>
          <p:cNvPr id="14" name="Group 285">
            <a:extLst>
              <a:ext uri="{FF2B5EF4-FFF2-40B4-BE49-F238E27FC236}">
                <a16:creationId xmlns:a16="http://schemas.microsoft.com/office/drawing/2014/main" id="{58DE02EE-0AA2-4B93-9D99-5441C3353819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4078329" y="1534721"/>
            <a:ext cx="3713513" cy="3508776"/>
            <a:chOff x="246" y="1395"/>
            <a:chExt cx="5641" cy="5330"/>
          </a:xfrm>
          <a:solidFill>
            <a:srgbClr val="92D050"/>
          </a:solidFill>
        </p:grpSpPr>
        <p:sp>
          <p:nvSpPr>
            <p:cNvPr id="15" name="Freeform 259">
              <a:extLst>
                <a:ext uri="{FF2B5EF4-FFF2-40B4-BE49-F238E27FC236}">
                  <a16:creationId xmlns:a16="http://schemas.microsoft.com/office/drawing/2014/main" id="{849A5DD9-977C-492D-AB4C-D77AA537B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160"/>
              <a:ext cx="1700" cy="2920"/>
            </a:xfrm>
            <a:custGeom>
              <a:avLst/>
              <a:gdLst>
                <a:gd name="T0" fmla="*/ 1502 w 1701"/>
                <a:gd name="T1" fmla="*/ 2580 h 2920"/>
                <a:gd name="T2" fmla="*/ 1445 w 1701"/>
                <a:gd name="T3" fmla="*/ 2353 h 2920"/>
                <a:gd name="T4" fmla="*/ 1587 w 1701"/>
                <a:gd name="T5" fmla="*/ 2296 h 2920"/>
                <a:gd name="T6" fmla="*/ 1701 w 1701"/>
                <a:gd name="T7" fmla="*/ 2240 h 2920"/>
                <a:gd name="T8" fmla="*/ 1672 w 1701"/>
                <a:gd name="T9" fmla="*/ 2041 h 2920"/>
                <a:gd name="T10" fmla="*/ 1644 w 1701"/>
                <a:gd name="T11" fmla="*/ 1928 h 2920"/>
                <a:gd name="T12" fmla="*/ 1502 w 1701"/>
                <a:gd name="T13" fmla="*/ 1984 h 2920"/>
                <a:gd name="T14" fmla="*/ 1445 w 1701"/>
                <a:gd name="T15" fmla="*/ 1786 h 2920"/>
                <a:gd name="T16" fmla="*/ 1474 w 1701"/>
                <a:gd name="T17" fmla="*/ 1588 h 2920"/>
                <a:gd name="T18" fmla="*/ 1389 w 1701"/>
                <a:gd name="T19" fmla="*/ 1077 h 2920"/>
                <a:gd name="T20" fmla="*/ 1247 w 1701"/>
                <a:gd name="T21" fmla="*/ 1049 h 2920"/>
                <a:gd name="T22" fmla="*/ 1162 w 1701"/>
                <a:gd name="T23" fmla="*/ 1077 h 2920"/>
                <a:gd name="T24" fmla="*/ 1077 w 1701"/>
                <a:gd name="T25" fmla="*/ 964 h 2920"/>
                <a:gd name="T26" fmla="*/ 1077 w 1701"/>
                <a:gd name="T27" fmla="*/ 850 h 2920"/>
                <a:gd name="T28" fmla="*/ 964 w 1701"/>
                <a:gd name="T29" fmla="*/ 765 h 2920"/>
                <a:gd name="T30" fmla="*/ 1134 w 1701"/>
                <a:gd name="T31" fmla="*/ 652 h 2920"/>
                <a:gd name="T32" fmla="*/ 1360 w 1701"/>
                <a:gd name="T33" fmla="*/ 482 h 2920"/>
                <a:gd name="T34" fmla="*/ 1445 w 1701"/>
                <a:gd name="T35" fmla="*/ 312 h 2920"/>
                <a:gd name="T36" fmla="*/ 1190 w 1701"/>
                <a:gd name="T37" fmla="*/ 170 h 2920"/>
                <a:gd name="T38" fmla="*/ 793 w 1701"/>
                <a:gd name="T39" fmla="*/ 85 h 2920"/>
                <a:gd name="T40" fmla="*/ 595 w 1701"/>
                <a:gd name="T41" fmla="*/ 28 h 2920"/>
                <a:gd name="T42" fmla="*/ 368 w 1701"/>
                <a:gd name="T43" fmla="*/ 57 h 2920"/>
                <a:gd name="T44" fmla="*/ 198 w 1701"/>
                <a:gd name="T45" fmla="*/ 142 h 2920"/>
                <a:gd name="T46" fmla="*/ 198 w 1701"/>
                <a:gd name="T47" fmla="*/ 283 h 2920"/>
                <a:gd name="T48" fmla="*/ 141 w 1701"/>
                <a:gd name="T49" fmla="*/ 510 h 2920"/>
                <a:gd name="T50" fmla="*/ 141 w 1701"/>
                <a:gd name="T51" fmla="*/ 624 h 2920"/>
                <a:gd name="T52" fmla="*/ 113 w 1701"/>
                <a:gd name="T53" fmla="*/ 765 h 2920"/>
                <a:gd name="T54" fmla="*/ 0 w 1701"/>
                <a:gd name="T55" fmla="*/ 935 h 2920"/>
                <a:gd name="T56" fmla="*/ 0 w 1701"/>
                <a:gd name="T57" fmla="*/ 1134 h 2920"/>
                <a:gd name="T58" fmla="*/ 141 w 1701"/>
                <a:gd name="T59" fmla="*/ 1219 h 2920"/>
                <a:gd name="T60" fmla="*/ 368 w 1701"/>
                <a:gd name="T61" fmla="*/ 1191 h 2920"/>
                <a:gd name="T62" fmla="*/ 623 w 1701"/>
                <a:gd name="T63" fmla="*/ 1276 h 2920"/>
                <a:gd name="T64" fmla="*/ 652 w 1701"/>
                <a:gd name="T65" fmla="*/ 1474 h 2920"/>
                <a:gd name="T66" fmla="*/ 765 w 1701"/>
                <a:gd name="T67" fmla="*/ 1814 h 2920"/>
                <a:gd name="T68" fmla="*/ 652 w 1701"/>
                <a:gd name="T69" fmla="*/ 1928 h 2920"/>
                <a:gd name="T70" fmla="*/ 567 w 1701"/>
                <a:gd name="T71" fmla="*/ 2013 h 2920"/>
                <a:gd name="T72" fmla="*/ 595 w 1701"/>
                <a:gd name="T73" fmla="*/ 2183 h 2920"/>
                <a:gd name="T74" fmla="*/ 623 w 1701"/>
                <a:gd name="T75" fmla="*/ 2353 h 2920"/>
                <a:gd name="T76" fmla="*/ 680 w 1701"/>
                <a:gd name="T77" fmla="*/ 2466 h 2920"/>
                <a:gd name="T78" fmla="*/ 737 w 1701"/>
                <a:gd name="T79" fmla="*/ 2381 h 2920"/>
                <a:gd name="T80" fmla="*/ 850 w 1701"/>
                <a:gd name="T81" fmla="*/ 2466 h 2920"/>
                <a:gd name="T82" fmla="*/ 964 w 1701"/>
                <a:gd name="T83" fmla="*/ 2665 h 2920"/>
                <a:gd name="T84" fmla="*/ 1049 w 1701"/>
                <a:gd name="T85" fmla="*/ 2750 h 2920"/>
                <a:gd name="T86" fmla="*/ 1077 w 1701"/>
                <a:gd name="T87" fmla="*/ 2863 h 2920"/>
                <a:gd name="T88" fmla="*/ 1360 w 1701"/>
                <a:gd name="T89" fmla="*/ 2835 h 2920"/>
                <a:gd name="T90" fmla="*/ 1304 w 1701"/>
                <a:gd name="T91" fmla="*/ 2693 h 2920"/>
                <a:gd name="T92" fmla="*/ 1417 w 1701"/>
                <a:gd name="T93" fmla="*/ 2920 h 2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01" h="2920">
                  <a:moveTo>
                    <a:pt x="1502" y="2892"/>
                  </a:moveTo>
                  <a:lnTo>
                    <a:pt x="1502" y="2580"/>
                  </a:lnTo>
                  <a:lnTo>
                    <a:pt x="1445" y="2523"/>
                  </a:lnTo>
                  <a:lnTo>
                    <a:pt x="1445" y="2353"/>
                  </a:lnTo>
                  <a:lnTo>
                    <a:pt x="1559" y="2353"/>
                  </a:lnTo>
                  <a:lnTo>
                    <a:pt x="1587" y="2296"/>
                  </a:lnTo>
                  <a:lnTo>
                    <a:pt x="1672" y="2268"/>
                  </a:lnTo>
                  <a:lnTo>
                    <a:pt x="1701" y="2240"/>
                  </a:lnTo>
                  <a:lnTo>
                    <a:pt x="1644" y="2098"/>
                  </a:lnTo>
                  <a:lnTo>
                    <a:pt x="1672" y="2041"/>
                  </a:lnTo>
                  <a:lnTo>
                    <a:pt x="1701" y="1984"/>
                  </a:lnTo>
                  <a:lnTo>
                    <a:pt x="1644" y="1928"/>
                  </a:lnTo>
                  <a:lnTo>
                    <a:pt x="1559" y="1928"/>
                  </a:lnTo>
                  <a:lnTo>
                    <a:pt x="1502" y="1984"/>
                  </a:lnTo>
                  <a:lnTo>
                    <a:pt x="1445" y="1984"/>
                  </a:lnTo>
                  <a:lnTo>
                    <a:pt x="1445" y="1786"/>
                  </a:lnTo>
                  <a:lnTo>
                    <a:pt x="1389" y="1588"/>
                  </a:lnTo>
                  <a:lnTo>
                    <a:pt x="1474" y="1588"/>
                  </a:lnTo>
                  <a:lnTo>
                    <a:pt x="1389" y="1332"/>
                  </a:lnTo>
                  <a:lnTo>
                    <a:pt x="1389" y="1077"/>
                  </a:lnTo>
                  <a:lnTo>
                    <a:pt x="1332" y="1021"/>
                  </a:lnTo>
                  <a:lnTo>
                    <a:pt x="1247" y="1049"/>
                  </a:lnTo>
                  <a:lnTo>
                    <a:pt x="1190" y="1162"/>
                  </a:lnTo>
                  <a:lnTo>
                    <a:pt x="1162" y="1077"/>
                  </a:lnTo>
                  <a:lnTo>
                    <a:pt x="1162" y="1021"/>
                  </a:lnTo>
                  <a:lnTo>
                    <a:pt x="1077" y="964"/>
                  </a:lnTo>
                  <a:lnTo>
                    <a:pt x="1105" y="935"/>
                  </a:lnTo>
                  <a:lnTo>
                    <a:pt x="1077" y="850"/>
                  </a:lnTo>
                  <a:lnTo>
                    <a:pt x="964" y="850"/>
                  </a:lnTo>
                  <a:lnTo>
                    <a:pt x="964" y="765"/>
                  </a:lnTo>
                  <a:lnTo>
                    <a:pt x="992" y="652"/>
                  </a:lnTo>
                  <a:lnTo>
                    <a:pt x="1134" y="652"/>
                  </a:lnTo>
                  <a:lnTo>
                    <a:pt x="1162" y="624"/>
                  </a:lnTo>
                  <a:lnTo>
                    <a:pt x="1360" y="482"/>
                  </a:lnTo>
                  <a:lnTo>
                    <a:pt x="1389" y="340"/>
                  </a:lnTo>
                  <a:lnTo>
                    <a:pt x="1445" y="312"/>
                  </a:lnTo>
                  <a:lnTo>
                    <a:pt x="1304" y="198"/>
                  </a:lnTo>
                  <a:lnTo>
                    <a:pt x="1190" y="170"/>
                  </a:lnTo>
                  <a:lnTo>
                    <a:pt x="964" y="0"/>
                  </a:lnTo>
                  <a:lnTo>
                    <a:pt x="793" y="85"/>
                  </a:lnTo>
                  <a:lnTo>
                    <a:pt x="652" y="0"/>
                  </a:lnTo>
                  <a:lnTo>
                    <a:pt x="595" y="28"/>
                  </a:lnTo>
                  <a:lnTo>
                    <a:pt x="482" y="0"/>
                  </a:lnTo>
                  <a:lnTo>
                    <a:pt x="368" y="57"/>
                  </a:lnTo>
                  <a:lnTo>
                    <a:pt x="340" y="113"/>
                  </a:lnTo>
                  <a:lnTo>
                    <a:pt x="198" y="142"/>
                  </a:lnTo>
                  <a:lnTo>
                    <a:pt x="170" y="227"/>
                  </a:lnTo>
                  <a:lnTo>
                    <a:pt x="198" y="283"/>
                  </a:lnTo>
                  <a:lnTo>
                    <a:pt x="198" y="454"/>
                  </a:lnTo>
                  <a:lnTo>
                    <a:pt x="141" y="510"/>
                  </a:lnTo>
                  <a:lnTo>
                    <a:pt x="226" y="567"/>
                  </a:lnTo>
                  <a:lnTo>
                    <a:pt x="141" y="624"/>
                  </a:lnTo>
                  <a:lnTo>
                    <a:pt x="85" y="624"/>
                  </a:lnTo>
                  <a:lnTo>
                    <a:pt x="113" y="765"/>
                  </a:lnTo>
                  <a:lnTo>
                    <a:pt x="56" y="822"/>
                  </a:lnTo>
                  <a:lnTo>
                    <a:pt x="0" y="935"/>
                  </a:lnTo>
                  <a:lnTo>
                    <a:pt x="56" y="1077"/>
                  </a:lnTo>
                  <a:lnTo>
                    <a:pt x="0" y="1134"/>
                  </a:lnTo>
                  <a:lnTo>
                    <a:pt x="0" y="1247"/>
                  </a:lnTo>
                  <a:lnTo>
                    <a:pt x="141" y="1219"/>
                  </a:lnTo>
                  <a:lnTo>
                    <a:pt x="198" y="1247"/>
                  </a:lnTo>
                  <a:lnTo>
                    <a:pt x="368" y="1191"/>
                  </a:lnTo>
                  <a:lnTo>
                    <a:pt x="510" y="1219"/>
                  </a:lnTo>
                  <a:lnTo>
                    <a:pt x="623" y="1276"/>
                  </a:lnTo>
                  <a:lnTo>
                    <a:pt x="595" y="1389"/>
                  </a:lnTo>
                  <a:lnTo>
                    <a:pt x="652" y="1474"/>
                  </a:lnTo>
                  <a:lnTo>
                    <a:pt x="680" y="1588"/>
                  </a:lnTo>
                  <a:lnTo>
                    <a:pt x="765" y="1814"/>
                  </a:lnTo>
                  <a:lnTo>
                    <a:pt x="737" y="1984"/>
                  </a:lnTo>
                  <a:lnTo>
                    <a:pt x="652" y="1928"/>
                  </a:lnTo>
                  <a:lnTo>
                    <a:pt x="567" y="1928"/>
                  </a:lnTo>
                  <a:lnTo>
                    <a:pt x="567" y="2013"/>
                  </a:lnTo>
                  <a:lnTo>
                    <a:pt x="595" y="2069"/>
                  </a:lnTo>
                  <a:lnTo>
                    <a:pt x="595" y="2183"/>
                  </a:lnTo>
                  <a:lnTo>
                    <a:pt x="652" y="2268"/>
                  </a:lnTo>
                  <a:lnTo>
                    <a:pt x="623" y="2353"/>
                  </a:lnTo>
                  <a:lnTo>
                    <a:pt x="652" y="2410"/>
                  </a:lnTo>
                  <a:lnTo>
                    <a:pt x="680" y="2466"/>
                  </a:lnTo>
                  <a:lnTo>
                    <a:pt x="737" y="2466"/>
                  </a:lnTo>
                  <a:lnTo>
                    <a:pt x="737" y="2381"/>
                  </a:lnTo>
                  <a:lnTo>
                    <a:pt x="822" y="2381"/>
                  </a:lnTo>
                  <a:lnTo>
                    <a:pt x="850" y="2466"/>
                  </a:lnTo>
                  <a:lnTo>
                    <a:pt x="793" y="2523"/>
                  </a:lnTo>
                  <a:lnTo>
                    <a:pt x="964" y="2665"/>
                  </a:lnTo>
                  <a:lnTo>
                    <a:pt x="964" y="2721"/>
                  </a:lnTo>
                  <a:lnTo>
                    <a:pt x="1049" y="2750"/>
                  </a:lnTo>
                  <a:lnTo>
                    <a:pt x="1049" y="2807"/>
                  </a:lnTo>
                  <a:lnTo>
                    <a:pt x="1077" y="2863"/>
                  </a:lnTo>
                  <a:lnTo>
                    <a:pt x="1360" y="2920"/>
                  </a:lnTo>
                  <a:lnTo>
                    <a:pt x="1360" y="2835"/>
                  </a:lnTo>
                  <a:lnTo>
                    <a:pt x="1275" y="2721"/>
                  </a:lnTo>
                  <a:lnTo>
                    <a:pt x="1304" y="2693"/>
                  </a:lnTo>
                  <a:lnTo>
                    <a:pt x="1417" y="2778"/>
                  </a:lnTo>
                  <a:lnTo>
                    <a:pt x="1417" y="2920"/>
                  </a:lnTo>
                  <a:lnTo>
                    <a:pt x="1502" y="289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" name="Freeform 260">
              <a:extLst>
                <a:ext uri="{FF2B5EF4-FFF2-40B4-BE49-F238E27FC236}">
                  <a16:creationId xmlns:a16="http://schemas.microsoft.com/office/drawing/2014/main" id="{602D212B-B7E1-4579-BC81-FC9360DBB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1509"/>
              <a:ext cx="2806" cy="2381"/>
            </a:xfrm>
            <a:custGeom>
              <a:avLst/>
              <a:gdLst>
                <a:gd name="T0" fmla="*/ 2750 w 2806"/>
                <a:gd name="T1" fmla="*/ 879 h 2381"/>
                <a:gd name="T2" fmla="*/ 2778 w 2806"/>
                <a:gd name="T3" fmla="*/ 1106 h 2381"/>
                <a:gd name="T4" fmla="*/ 2806 w 2806"/>
                <a:gd name="T5" fmla="*/ 1219 h 2381"/>
                <a:gd name="T6" fmla="*/ 2665 w 2806"/>
                <a:gd name="T7" fmla="*/ 1276 h 2381"/>
                <a:gd name="T8" fmla="*/ 2636 w 2806"/>
                <a:gd name="T9" fmla="*/ 1474 h 2381"/>
                <a:gd name="T10" fmla="*/ 2636 w 2806"/>
                <a:gd name="T11" fmla="*/ 1729 h 2381"/>
                <a:gd name="T12" fmla="*/ 2580 w 2806"/>
                <a:gd name="T13" fmla="*/ 1899 h 2381"/>
                <a:gd name="T14" fmla="*/ 2410 w 2806"/>
                <a:gd name="T15" fmla="*/ 1956 h 2381"/>
                <a:gd name="T16" fmla="*/ 2183 w 2806"/>
                <a:gd name="T17" fmla="*/ 2126 h 2381"/>
                <a:gd name="T18" fmla="*/ 2013 w 2806"/>
                <a:gd name="T19" fmla="*/ 2240 h 2381"/>
                <a:gd name="T20" fmla="*/ 1814 w 2806"/>
                <a:gd name="T21" fmla="*/ 2381 h 2381"/>
                <a:gd name="T22" fmla="*/ 1644 w 2806"/>
                <a:gd name="T23" fmla="*/ 2240 h 2381"/>
                <a:gd name="T24" fmla="*/ 1644 w 2806"/>
                <a:gd name="T25" fmla="*/ 2098 h 2381"/>
                <a:gd name="T26" fmla="*/ 1474 w 2806"/>
                <a:gd name="T27" fmla="*/ 2013 h 2381"/>
                <a:gd name="T28" fmla="*/ 1304 w 2806"/>
                <a:gd name="T29" fmla="*/ 1786 h 2381"/>
                <a:gd name="T30" fmla="*/ 1276 w 2806"/>
                <a:gd name="T31" fmla="*/ 1928 h 2381"/>
                <a:gd name="T32" fmla="*/ 1247 w 2806"/>
                <a:gd name="T33" fmla="*/ 2041 h 2381"/>
                <a:gd name="T34" fmla="*/ 1105 w 2806"/>
                <a:gd name="T35" fmla="*/ 1786 h 2381"/>
                <a:gd name="T36" fmla="*/ 964 w 2806"/>
                <a:gd name="T37" fmla="*/ 1502 h 2381"/>
                <a:gd name="T38" fmla="*/ 879 w 2806"/>
                <a:gd name="T39" fmla="*/ 1247 h 2381"/>
                <a:gd name="T40" fmla="*/ 737 w 2806"/>
                <a:gd name="T41" fmla="*/ 1276 h 2381"/>
                <a:gd name="T42" fmla="*/ 709 w 2806"/>
                <a:gd name="T43" fmla="*/ 1474 h 2381"/>
                <a:gd name="T44" fmla="*/ 624 w 2806"/>
                <a:gd name="T45" fmla="*/ 1417 h 2381"/>
                <a:gd name="T46" fmla="*/ 595 w 2806"/>
                <a:gd name="T47" fmla="*/ 1247 h 2381"/>
                <a:gd name="T48" fmla="*/ 283 w 2806"/>
                <a:gd name="T49" fmla="*/ 1219 h 2381"/>
                <a:gd name="T50" fmla="*/ 28 w 2806"/>
                <a:gd name="T51" fmla="*/ 964 h 2381"/>
                <a:gd name="T52" fmla="*/ 85 w 2806"/>
                <a:gd name="T53" fmla="*/ 822 h 2381"/>
                <a:gd name="T54" fmla="*/ 227 w 2806"/>
                <a:gd name="T55" fmla="*/ 850 h 2381"/>
                <a:gd name="T56" fmla="*/ 85 w 2806"/>
                <a:gd name="T57" fmla="*/ 709 h 2381"/>
                <a:gd name="T58" fmla="*/ 312 w 2806"/>
                <a:gd name="T59" fmla="*/ 680 h 2381"/>
                <a:gd name="T60" fmla="*/ 425 w 2806"/>
                <a:gd name="T61" fmla="*/ 822 h 2381"/>
                <a:gd name="T62" fmla="*/ 425 w 2806"/>
                <a:gd name="T63" fmla="*/ 935 h 2381"/>
                <a:gd name="T64" fmla="*/ 595 w 2806"/>
                <a:gd name="T65" fmla="*/ 964 h 2381"/>
                <a:gd name="T66" fmla="*/ 538 w 2806"/>
                <a:gd name="T67" fmla="*/ 1049 h 2381"/>
                <a:gd name="T68" fmla="*/ 680 w 2806"/>
                <a:gd name="T69" fmla="*/ 1106 h 2381"/>
                <a:gd name="T70" fmla="*/ 737 w 2806"/>
                <a:gd name="T71" fmla="*/ 992 h 2381"/>
                <a:gd name="T72" fmla="*/ 794 w 2806"/>
                <a:gd name="T73" fmla="*/ 879 h 2381"/>
                <a:gd name="T74" fmla="*/ 879 w 2806"/>
                <a:gd name="T75" fmla="*/ 737 h 2381"/>
                <a:gd name="T76" fmla="*/ 765 w 2806"/>
                <a:gd name="T77" fmla="*/ 567 h 2381"/>
                <a:gd name="T78" fmla="*/ 624 w 2806"/>
                <a:gd name="T79" fmla="*/ 453 h 2381"/>
                <a:gd name="T80" fmla="*/ 567 w 2806"/>
                <a:gd name="T81" fmla="*/ 425 h 2381"/>
                <a:gd name="T82" fmla="*/ 538 w 2806"/>
                <a:gd name="T83" fmla="*/ 227 h 2381"/>
                <a:gd name="T84" fmla="*/ 510 w 2806"/>
                <a:gd name="T85" fmla="*/ 0 h 2381"/>
                <a:gd name="T86" fmla="*/ 510 w 2806"/>
                <a:gd name="T87" fmla="*/ 85 h 2381"/>
                <a:gd name="T88" fmla="*/ 709 w 2806"/>
                <a:gd name="T89" fmla="*/ 255 h 2381"/>
                <a:gd name="T90" fmla="*/ 765 w 2806"/>
                <a:gd name="T91" fmla="*/ 142 h 2381"/>
                <a:gd name="T92" fmla="*/ 907 w 2806"/>
                <a:gd name="T93" fmla="*/ 57 h 2381"/>
                <a:gd name="T94" fmla="*/ 1049 w 2806"/>
                <a:gd name="T95" fmla="*/ 57 h 2381"/>
                <a:gd name="T96" fmla="*/ 1247 w 2806"/>
                <a:gd name="T97" fmla="*/ 255 h 2381"/>
                <a:gd name="T98" fmla="*/ 1361 w 2806"/>
                <a:gd name="T99" fmla="*/ 340 h 2381"/>
                <a:gd name="T100" fmla="*/ 1247 w 2806"/>
                <a:gd name="T101" fmla="*/ 453 h 2381"/>
                <a:gd name="T102" fmla="*/ 1191 w 2806"/>
                <a:gd name="T103" fmla="*/ 680 h 2381"/>
                <a:gd name="T104" fmla="*/ 1247 w 2806"/>
                <a:gd name="T105" fmla="*/ 624 h 2381"/>
                <a:gd name="T106" fmla="*/ 1361 w 2806"/>
                <a:gd name="T107" fmla="*/ 680 h 2381"/>
                <a:gd name="T108" fmla="*/ 1332 w 2806"/>
                <a:gd name="T109" fmla="*/ 879 h 2381"/>
                <a:gd name="T110" fmla="*/ 1814 w 2806"/>
                <a:gd name="T111" fmla="*/ 907 h 2381"/>
                <a:gd name="T112" fmla="*/ 1843 w 2806"/>
                <a:gd name="T113" fmla="*/ 765 h 2381"/>
                <a:gd name="T114" fmla="*/ 2239 w 2806"/>
                <a:gd name="T115" fmla="*/ 765 h 2381"/>
                <a:gd name="T116" fmla="*/ 2551 w 2806"/>
                <a:gd name="T117" fmla="*/ 737 h 2381"/>
                <a:gd name="T118" fmla="*/ 2721 w 2806"/>
                <a:gd name="T119" fmla="*/ 709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06" h="2381">
                  <a:moveTo>
                    <a:pt x="2778" y="794"/>
                  </a:moveTo>
                  <a:lnTo>
                    <a:pt x="2750" y="879"/>
                  </a:lnTo>
                  <a:lnTo>
                    <a:pt x="2778" y="935"/>
                  </a:lnTo>
                  <a:lnTo>
                    <a:pt x="2778" y="1106"/>
                  </a:lnTo>
                  <a:lnTo>
                    <a:pt x="2721" y="1162"/>
                  </a:lnTo>
                  <a:lnTo>
                    <a:pt x="2806" y="1219"/>
                  </a:lnTo>
                  <a:lnTo>
                    <a:pt x="2721" y="1276"/>
                  </a:lnTo>
                  <a:lnTo>
                    <a:pt x="2665" y="1276"/>
                  </a:lnTo>
                  <a:lnTo>
                    <a:pt x="2693" y="1417"/>
                  </a:lnTo>
                  <a:lnTo>
                    <a:pt x="2636" y="1474"/>
                  </a:lnTo>
                  <a:lnTo>
                    <a:pt x="2580" y="1587"/>
                  </a:lnTo>
                  <a:lnTo>
                    <a:pt x="2636" y="1729"/>
                  </a:lnTo>
                  <a:lnTo>
                    <a:pt x="2580" y="1786"/>
                  </a:lnTo>
                  <a:lnTo>
                    <a:pt x="2580" y="1899"/>
                  </a:lnTo>
                  <a:lnTo>
                    <a:pt x="2466" y="1871"/>
                  </a:lnTo>
                  <a:lnTo>
                    <a:pt x="2410" y="1956"/>
                  </a:lnTo>
                  <a:lnTo>
                    <a:pt x="2296" y="2098"/>
                  </a:lnTo>
                  <a:lnTo>
                    <a:pt x="2183" y="2126"/>
                  </a:lnTo>
                  <a:lnTo>
                    <a:pt x="2154" y="2211"/>
                  </a:lnTo>
                  <a:lnTo>
                    <a:pt x="2013" y="2240"/>
                  </a:lnTo>
                  <a:lnTo>
                    <a:pt x="1956" y="2325"/>
                  </a:lnTo>
                  <a:lnTo>
                    <a:pt x="1814" y="2381"/>
                  </a:lnTo>
                  <a:lnTo>
                    <a:pt x="1758" y="2353"/>
                  </a:lnTo>
                  <a:lnTo>
                    <a:pt x="1644" y="2240"/>
                  </a:lnTo>
                  <a:lnTo>
                    <a:pt x="1616" y="2126"/>
                  </a:lnTo>
                  <a:lnTo>
                    <a:pt x="1644" y="2098"/>
                  </a:lnTo>
                  <a:lnTo>
                    <a:pt x="1502" y="1956"/>
                  </a:lnTo>
                  <a:lnTo>
                    <a:pt x="1474" y="2013"/>
                  </a:lnTo>
                  <a:lnTo>
                    <a:pt x="1389" y="1956"/>
                  </a:lnTo>
                  <a:lnTo>
                    <a:pt x="1304" y="1786"/>
                  </a:lnTo>
                  <a:lnTo>
                    <a:pt x="1247" y="1843"/>
                  </a:lnTo>
                  <a:lnTo>
                    <a:pt x="1276" y="1928"/>
                  </a:lnTo>
                  <a:lnTo>
                    <a:pt x="1276" y="2013"/>
                  </a:lnTo>
                  <a:lnTo>
                    <a:pt x="1247" y="2041"/>
                  </a:lnTo>
                  <a:lnTo>
                    <a:pt x="1162" y="1843"/>
                  </a:lnTo>
                  <a:lnTo>
                    <a:pt x="1105" y="1786"/>
                  </a:lnTo>
                  <a:lnTo>
                    <a:pt x="1020" y="1701"/>
                  </a:lnTo>
                  <a:lnTo>
                    <a:pt x="964" y="1502"/>
                  </a:lnTo>
                  <a:lnTo>
                    <a:pt x="992" y="1389"/>
                  </a:lnTo>
                  <a:lnTo>
                    <a:pt x="879" y="1247"/>
                  </a:lnTo>
                  <a:lnTo>
                    <a:pt x="822" y="1276"/>
                  </a:lnTo>
                  <a:lnTo>
                    <a:pt x="737" y="1276"/>
                  </a:lnTo>
                  <a:lnTo>
                    <a:pt x="709" y="1361"/>
                  </a:lnTo>
                  <a:lnTo>
                    <a:pt x="709" y="1474"/>
                  </a:lnTo>
                  <a:lnTo>
                    <a:pt x="652" y="1474"/>
                  </a:lnTo>
                  <a:lnTo>
                    <a:pt x="624" y="1417"/>
                  </a:lnTo>
                  <a:lnTo>
                    <a:pt x="624" y="1332"/>
                  </a:lnTo>
                  <a:lnTo>
                    <a:pt x="595" y="1247"/>
                  </a:lnTo>
                  <a:lnTo>
                    <a:pt x="538" y="1304"/>
                  </a:lnTo>
                  <a:lnTo>
                    <a:pt x="283" y="1219"/>
                  </a:lnTo>
                  <a:lnTo>
                    <a:pt x="312" y="1134"/>
                  </a:lnTo>
                  <a:lnTo>
                    <a:pt x="28" y="964"/>
                  </a:lnTo>
                  <a:lnTo>
                    <a:pt x="0" y="879"/>
                  </a:lnTo>
                  <a:lnTo>
                    <a:pt x="85" y="822"/>
                  </a:lnTo>
                  <a:lnTo>
                    <a:pt x="142" y="879"/>
                  </a:lnTo>
                  <a:lnTo>
                    <a:pt x="227" y="850"/>
                  </a:lnTo>
                  <a:lnTo>
                    <a:pt x="113" y="822"/>
                  </a:lnTo>
                  <a:lnTo>
                    <a:pt x="85" y="709"/>
                  </a:lnTo>
                  <a:lnTo>
                    <a:pt x="170" y="624"/>
                  </a:lnTo>
                  <a:lnTo>
                    <a:pt x="312" y="680"/>
                  </a:lnTo>
                  <a:lnTo>
                    <a:pt x="312" y="765"/>
                  </a:lnTo>
                  <a:lnTo>
                    <a:pt x="425" y="822"/>
                  </a:lnTo>
                  <a:lnTo>
                    <a:pt x="397" y="879"/>
                  </a:lnTo>
                  <a:lnTo>
                    <a:pt x="425" y="935"/>
                  </a:lnTo>
                  <a:lnTo>
                    <a:pt x="453" y="907"/>
                  </a:lnTo>
                  <a:lnTo>
                    <a:pt x="595" y="964"/>
                  </a:lnTo>
                  <a:lnTo>
                    <a:pt x="538" y="1020"/>
                  </a:lnTo>
                  <a:lnTo>
                    <a:pt x="538" y="1049"/>
                  </a:lnTo>
                  <a:lnTo>
                    <a:pt x="624" y="1049"/>
                  </a:lnTo>
                  <a:lnTo>
                    <a:pt x="680" y="1106"/>
                  </a:lnTo>
                  <a:lnTo>
                    <a:pt x="680" y="1020"/>
                  </a:lnTo>
                  <a:lnTo>
                    <a:pt x="737" y="992"/>
                  </a:lnTo>
                  <a:lnTo>
                    <a:pt x="737" y="907"/>
                  </a:lnTo>
                  <a:lnTo>
                    <a:pt x="794" y="879"/>
                  </a:lnTo>
                  <a:lnTo>
                    <a:pt x="822" y="765"/>
                  </a:lnTo>
                  <a:lnTo>
                    <a:pt x="879" y="737"/>
                  </a:lnTo>
                  <a:lnTo>
                    <a:pt x="850" y="624"/>
                  </a:lnTo>
                  <a:lnTo>
                    <a:pt x="765" y="567"/>
                  </a:lnTo>
                  <a:lnTo>
                    <a:pt x="709" y="482"/>
                  </a:lnTo>
                  <a:lnTo>
                    <a:pt x="624" y="453"/>
                  </a:lnTo>
                  <a:lnTo>
                    <a:pt x="624" y="425"/>
                  </a:lnTo>
                  <a:lnTo>
                    <a:pt x="567" y="425"/>
                  </a:lnTo>
                  <a:lnTo>
                    <a:pt x="510" y="312"/>
                  </a:lnTo>
                  <a:lnTo>
                    <a:pt x="538" y="227"/>
                  </a:lnTo>
                  <a:lnTo>
                    <a:pt x="453" y="113"/>
                  </a:lnTo>
                  <a:lnTo>
                    <a:pt x="510" y="0"/>
                  </a:lnTo>
                  <a:lnTo>
                    <a:pt x="567" y="57"/>
                  </a:lnTo>
                  <a:lnTo>
                    <a:pt x="510" y="85"/>
                  </a:lnTo>
                  <a:lnTo>
                    <a:pt x="680" y="170"/>
                  </a:lnTo>
                  <a:lnTo>
                    <a:pt x="709" y="255"/>
                  </a:lnTo>
                  <a:lnTo>
                    <a:pt x="709" y="142"/>
                  </a:lnTo>
                  <a:lnTo>
                    <a:pt x="765" y="142"/>
                  </a:lnTo>
                  <a:lnTo>
                    <a:pt x="822" y="57"/>
                  </a:lnTo>
                  <a:lnTo>
                    <a:pt x="907" y="57"/>
                  </a:lnTo>
                  <a:lnTo>
                    <a:pt x="964" y="113"/>
                  </a:lnTo>
                  <a:lnTo>
                    <a:pt x="1049" y="57"/>
                  </a:lnTo>
                  <a:lnTo>
                    <a:pt x="1077" y="198"/>
                  </a:lnTo>
                  <a:lnTo>
                    <a:pt x="1247" y="255"/>
                  </a:lnTo>
                  <a:lnTo>
                    <a:pt x="1247" y="312"/>
                  </a:lnTo>
                  <a:lnTo>
                    <a:pt x="1361" y="340"/>
                  </a:lnTo>
                  <a:lnTo>
                    <a:pt x="1304" y="453"/>
                  </a:lnTo>
                  <a:lnTo>
                    <a:pt x="1247" y="453"/>
                  </a:lnTo>
                  <a:lnTo>
                    <a:pt x="1134" y="652"/>
                  </a:lnTo>
                  <a:lnTo>
                    <a:pt x="1191" y="680"/>
                  </a:lnTo>
                  <a:lnTo>
                    <a:pt x="1276" y="680"/>
                  </a:lnTo>
                  <a:lnTo>
                    <a:pt x="1247" y="624"/>
                  </a:lnTo>
                  <a:lnTo>
                    <a:pt x="1304" y="567"/>
                  </a:lnTo>
                  <a:lnTo>
                    <a:pt x="1361" y="680"/>
                  </a:lnTo>
                  <a:lnTo>
                    <a:pt x="1304" y="765"/>
                  </a:lnTo>
                  <a:lnTo>
                    <a:pt x="1332" y="879"/>
                  </a:lnTo>
                  <a:lnTo>
                    <a:pt x="1616" y="935"/>
                  </a:lnTo>
                  <a:lnTo>
                    <a:pt x="1814" y="907"/>
                  </a:lnTo>
                  <a:lnTo>
                    <a:pt x="1814" y="822"/>
                  </a:lnTo>
                  <a:lnTo>
                    <a:pt x="1843" y="765"/>
                  </a:lnTo>
                  <a:lnTo>
                    <a:pt x="2098" y="709"/>
                  </a:lnTo>
                  <a:lnTo>
                    <a:pt x="2239" y="765"/>
                  </a:lnTo>
                  <a:lnTo>
                    <a:pt x="2353" y="680"/>
                  </a:lnTo>
                  <a:lnTo>
                    <a:pt x="2551" y="737"/>
                  </a:lnTo>
                  <a:lnTo>
                    <a:pt x="2608" y="680"/>
                  </a:lnTo>
                  <a:lnTo>
                    <a:pt x="2721" y="709"/>
                  </a:lnTo>
                  <a:lnTo>
                    <a:pt x="2778" y="79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" name="Freeform 263">
              <a:extLst>
                <a:ext uri="{FF2B5EF4-FFF2-40B4-BE49-F238E27FC236}">
                  <a16:creationId xmlns:a16="http://schemas.microsoft.com/office/drawing/2014/main" id="{89E89E0E-45D1-444D-90D3-41DCF4FAC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395"/>
              <a:ext cx="141" cy="227"/>
            </a:xfrm>
            <a:custGeom>
              <a:avLst/>
              <a:gdLst>
                <a:gd name="T0" fmla="*/ 85 w 141"/>
                <a:gd name="T1" fmla="*/ 0 h 227"/>
                <a:gd name="T2" fmla="*/ 0 w 141"/>
                <a:gd name="T3" fmla="*/ 86 h 227"/>
                <a:gd name="T4" fmla="*/ 28 w 141"/>
                <a:gd name="T5" fmla="*/ 227 h 227"/>
                <a:gd name="T6" fmla="*/ 141 w 141"/>
                <a:gd name="T7" fmla="*/ 171 h 227"/>
                <a:gd name="T8" fmla="*/ 141 w 141"/>
                <a:gd name="T9" fmla="*/ 57 h 227"/>
                <a:gd name="T10" fmla="*/ 85 w 14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227">
                  <a:moveTo>
                    <a:pt x="85" y="0"/>
                  </a:moveTo>
                  <a:lnTo>
                    <a:pt x="0" y="86"/>
                  </a:lnTo>
                  <a:lnTo>
                    <a:pt x="28" y="227"/>
                  </a:lnTo>
                  <a:lnTo>
                    <a:pt x="141" y="171"/>
                  </a:lnTo>
                  <a:lnTo>
                    <a:pt x="141" y="57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" name="Freeform 264">
              <a:extLst>
                <a:ext uri="{FF2B5EF4-FFF2-40B4-BE49-F238E27FC236}">
                  <a16:creationId xmlns:a16="http://schemas.microsoft.com/office/drawing/2014/main" id="{325A1B90-F5C8-40C3-B4B1-0BBB53CAF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622"/>
              <a:ext cx="113" cy="114"/>
            </a:xfrm>
            <a:custGeom>
              <a:avLst/>
              <a:gdLst>
                <a:gd name="T0" fmla="*/ 28 w 113"/>
                <a:gd name="T1" fmla="*/ 0 h 114"/>
                <a:gd name="T2" fmla="*/ 0 w 113"/>
                <a:gd name="T3" fmla="*/ 114 h 114"/>
                <a:gd name="T4" fmla="*/ 85 w 113"/>
                <a:gd name="T5" fmla="*/ 114 h 114"/>
                <a:gd name="T6" fmla="*/ 113 w 113"/>
                <a:gd name="T7" fmla="*/ 29 h 114"/>
                <a:gd name="T8" fmla="*/ 28 w 113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4">
                  <a:moveTo>
                    <a:pt x="28" y="0"/>
                  </a:moveTo>
                  <a:lnTo>
                    <a:pt x="0" y="114"/>
                  </a:lnTo>
                  <a:lnTo>
                    <a:pt x="85" y="114"/>
                  </a:lnTo>
                  <a:lnTo>
                    <a:pt x="113" y="29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" name="Freeform 265">
              <a:extLst>
                <a:ext uri="{FF2B5EF4-FFF2-40B4-BE49-F238E27FC236}">
                  <a16:creationId xmlns:a16="http://schemas.microsoft.com/office/drawing/2014/main" id="{DE41FD8E-BC9D-4524-80B6-D2D17853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1792"/>
              <a:ext cx="539" cy="823"/>
            </a:xfrm>
            <a:custGeom>
              <a:avLst/>
              <a:gdLst>
                <a:gd name="T0" fmla="*/ 170 w 539"/>
                <a:gd name="T1" fmla="*/ 29 h 823"/>
                <a:gd name="T2" fmla="*/ 227 w 539"/>
                <a:gd name="T3" fmla="*/ 142 h 823"/>
                <a:gd name="T4" fmla="*/ 284 w 539"/>
                <a:gd name="T5" fmla="*/ 142 h 823"/>
                <a:gd name="T6" fmla="*/ 284 w 539"/>
                <a:gd name="T7" fmla="*/ 170 h 823"/>
                <a:gd name="T8" fmla="*/ 369 w 539"/>
                <a:gd name="T9" fmla="*/ 199 h 823"/>
                <a:gd name="T10" fmla="*/ 425 w 539"/>
                <a:gd name="T11" fmla="*/ 284 h 823"/>
                <a:gd name="T12" fmla="*/ 510 w 539"/>
                <a:gd name="T13" fmla="*/ 341 h 823"/>
                <a:gd name="T14" fmla="*/ 539 w 539"/>
                <a:gd name="T15" fmla="*/ 454 h 823"/>
                <a:gd name="T16" fmla="*/ 482 w 539"/>
                <a:gd name="T17" fmla="*/ 482 h 823"/>
                <a:gd name="T18" fmla="*/ 454 w 539"/>
                <a:gd name="T19" fmla="*/ 596 h 823"/>
                <a:gd name="T20" fmla="*/ 397 w 539"/>
                <a:gd name="T21" fmla="*/ 624 h 823"/>
                <a:gd name="T22" fmla="*/ 397 w 539"/>
                <a:gd name="T23" fmla="*/ 709 h 823"/>
                <a:gd name="T24" fmla="*/ 340 w 539"/>
                <a:gd name="T25" fmla="*/ 737 h 823"/>
                <a:gd name="T26" fmla="*/ 340 w 539"/>
                <a:gd name="T27" fmla="*/ 823 h 823"/>
                <a:gd name="T28" fmla="*/ 284 w 539"/>
                <a:gd name="T29" fmla="*/ 766 h 823"/>
                <a:gd name="T30" fmla="*/ 198 w 539"/>
                <a:gd name="T31" fmla="*/ 766 h 823"/>
                <a:gd name="T32" fmla="*/ 198 w 539"/>
                <a:gd name="T33" fmla="*/ 737 h 823"/>
                <a:gd name="T34" fmla="*/ 255 w 539"/>
                <a:gd name="T35" fmla="*/ 681 h 823"/>
                <a:gd name="T36" fmla="*/ 113 w 539"/>
                <a:gd name="T37" fmla="*/ 624 h 823"/>
                <a:gd name="T38" fmla="*/ 170 w 539"/>
                <a:gd name="T39" fmla="*/ 596 h 823"/>
                <a:gd name="T40" fmla="*/ 170 w 539"/>
                <a:gd name="T41" fmla="*/ 454 h 823"/>
                <a:gd name="T42" fmla="*/ 28 w 539"/>
                <a:gd name="T43" fmla="*/ 397 h 823"/>
                <a:gd name="T44" fmla="*/ 85 w 539"/>
                <a:gd name="T45" fmla="*/ 369 h 823"/>
                <a:gd name="T46" fmla="*/ 0 w 539"/>
                <a:gd name="T47" fmla="*/ 284 h 823"/>
                <a:gd name="T48" fmla="*/ 85 w 539"/>
                <a:gd name="T49" fmla="*/ 256 h 823"/>
                <a:gd name="T50" fmla="*/ 0 w 539"/>
                <a:gd name="T51" fmla="*/ 170 h 823"/>
                <a:gd name="T52" fmla="*/ 0 w 539"/>
                <a:gd name="T53" fmla="*/ 29 h 823"/>
                <a:gd name="T54" fmla="*/ 57 w 539"/>
                <a:gd name="T55" fmla="*/ 57 h 823"/>
                <a:gd name="T56" fmla="*/ 85 w 539"/>
                <a:gd name="T57" fmla="*/ 0 h 823"/>
                <a:gd name="T58" fmla="*/ 170 w 539"/>
                <a:gd name="T59" fmla="*/ 29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39" h="823">
                  <a:moveTo>
                    <a:pt x="170" y="29"/>
                  </a:moveTo>
                  <a:lnTo>
                    <a:pt x="227" y="142"/>
                  </a:lnTo>
                  <a:lnTo>
                    <a:pt x="284" y="142"/>
                  </a:lnTo>
                  <a:lnTo>
                    <a:pt x="284" y="170"/>
                  </a:lnTo>
                  <a:lnTo>
                    <a:pt x="369" y="199"/>
                  </a:lnTo>
                  <a:lnTo>
                    <a:pt x="425" y="284"/>
                  </a:lnTo>
                  <a:lnTo>
                    <a:pt x="510" y="341"/>
                  </a:lnTo>
                  <a:lnTo>
                    <a:pt x="539" y="454"/>
                  </a:lnTo>
                  <a:lnTo>
                    <a:pt x="482" y="482"/>
                  </a:lnTo>
                  <a:lnTo>
                    <a:pt x="454" y="596"/>
                  </a:lnTo>
                  <a:lnTo>
                    <a:pt x="397" y="624"/>
                  </a:lnTo>
                  <a:lnTo>
                    <a:pt x="397" y="709"/>
                  </a:lnTo>
                  <a:lnTo>
                    <a:pt x="340" y="737"/>
                  </a:lnTo>
                  <a:lnTo>
                    <a:pt x="340" y="823"/>
                  </a:lnTo>
                  <a:lnTo>
                    <a:pt x="284" y="766"/>
                  </a:lnTo>
                  <a:lnTo>
                    <a:pt x="198" y="766"/>
                  </a:lnTo>
                  <a:lnTo>
                    <a:pt x="198" y="737"/>
                  </a:lnTo>
                  <a:lnTo>
                    <a:pt x="255" y="681"/>
                  </a:lnTo>
                  <a:lnTo>
                    <a:pt x="113" y="624"/>
                  </a:lnTo>
                  <a:lnTo>
                    <a:pt x="170" y="596"/>
                  </a:lnTo>
                  <a:lnTo>
                    <a:pt x="170" y="454"/>
                  </a:lnTo>
                  <a:lnTo>
                    <a:pt x="28" y="397"/>
                  </a:lnTo>
                  <a:lnTo>
                    <a:pt x="85" y="369"/>
                  </a:lnTo>
                  <a:lnTo>
                    <a:pt x="0" y="284"/>
                  </a:lnTo>
                  <a:lnTo>
                    <a:pt x="85" y="256"/>
                  </a:lnTo>
                  <a:lnTo>
                    <a:pt x="0" y="170"/>
                  </a:lnTo>
                  <a:lnTo>
                    <a:pt x="0" y="29"/>
                  </a:lnTo>
                  <a:lnTo>
                    <a:pt x="57" y="57"/>
                  </a:lnTo>
                  <a:lnTo>
                    <a:pt x="85" y="0"/>
                  </a:lnTo>
                  <a:lnTo>
                    <a:pt x="170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" name="Freeform 266">
              <a:extLst>
                <a:ext uri="{FF2B5EF4-FFF2-40B4-BE49-F238E27FC236}">
                  <a16:creationId xmlns:a16="http://schemas.microsoft.com/office/drawing/2014/main" id="{9CFDB5A5-23AD-4E41-851B-97669305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2756"/>
              <a:ext cx="1928" cy="1645"/>
            </a:xfrm>
            <a:custGeom>
              <a:avLst/>
              <a:gdLst>
                <a:gd name="T0" fmla="*/ 1928 w 1928"/>
                <a:gd name="T1" fmla="*/ 1106 h 1645"/>
                <a:gd name="T2" fmla="*/ 1814 w 1928"/>
                <a:gd name="T3" fmla="*/ 993 h 1645"/>
                <a:gd name="T4" fmla="*/ 1786 w 1928"/>
                <a:gd name="T5" fmla="*/ 879 h 1645"/>
                <a:gd name="T6" fmla="*/ 1814 w 1928"/>
                <a:gd name="T7" fmla="*/ 851 h 1645"/>
                <a:gd name="T8" fmla="*/ 1672 w 1928"/>
                <a:gd name="T9" fmla="*/ 709 h 1645"/>
                <a:gd name="T10" fmla="*/ 1644 w 1928"/>
                <a:gd name="T11" fmla="*/ 766 h 1645"/>
                <a:gd name="T12" fmla="*/ 1559 w 1928"/>
                <a:gd name="T13" fmla="*/ 709 h 1645"/>
                <a:gd name="T14" fmla="*/ 1474 w 1928"/>
                <a:gd name="T15" fmla="*/ 539 h 1645"/>
                <a:gd name="T16" fmla="*/ 1417 w 1928"/>
                <a:gd name="T17" fmla="*/ 596 h 1645"/>
                <a:gd name="T18" fmla="*/ 1446 w 1928"/>
                <a:gd name="T19" fmla="*/ 681 h 1645"/>
                <a:gd name="T20" fmla="*/ 1446 w 1928"/>
                <a:gd name="T21" fmla="*/ 766 h 1645"/>
                <a:gd name="T22" fmla="*/ 1417 w 1928"/>
                <a:gd name="T23" fmla="*/ 794 h 1645"/>
                <a:gd name="T24" fmla="*/ 1332 w 1928"/>
                <a:gd name="T25" fmla="*/ 596 h 1645"/>
                <a:gd name="T26" fmla="*/ 1190 w 1928"/>
                <a:gd name="T27" fmla="*/ 454 h 1645"/>
                <a:gd name="T28" fmla="*/ 1134 w 1928"/>
                <a:gd name="T29" fmla="*/ 255 h 1645"/>
                <a:gd name="T30" fmla="*/ 1162 w 1928"/>
                <a:gd name="T31" fmla="*/ 142 h 1645"/>
                <a:gd name="T32" fmla="*/ 1049 w 1928"/>
                <a:gd name="T33" fmla="*/ 0 h 1645"/>
                <a:gd name="T34" fmla="*/ 992 w 1928"/>
                <a:gd name="T35" fmla="*/ 29 h 1645"/>
                <a:gd name="T36" fmla="*/ 907 w 1928"/>
                <a:gd name="T37" fmla="*/ 29 h 1645"/>
                <a:gd name="T38" fmla="*/ 879 w 1928"/>
                <a:gd name="T39" fmla="*/ 114 h 1645"/>
                <a:gd name="T40" fmla="*/ 879 w 1928"/>
                <a:gd name="T41" fmla="*/ 227 h 1645"/>
                <a:gd name="T42" fmla="*/ 822 w 1928"/>
                <a:gd name="T43" fmla="*/ 227 h 1645"/>
                <a:gd name="T44" fmla="*/ 794 w 1928"/>
                <a:gd name="T45" fmla="*/ 170 h 1645"/>
                <a:gd name="T46" fmla="*/ 765 w 1928"/>
                <a:gd name="T47" fmla="*/ 255 h 1645"/>
                <a:gd name="T48" fmla="*/ 765 w 1928"/>
                <a:gd name="T49" fmla="*/ 369 h 1645"/>
                <a:gd name="T50" fmla="*/ 652 w 1928"/>
                <a:gd name="T51" fmla="*/ 454 h 1645"/>
                <a:gd name="T52" fmla="*/ 652 w 1928"/>
                <a:gd name="T53" fmla="*/ 596 h 1645"/>
                <a:gd name="T54" fmla="*/ 567 w 1928"/>
                <a:gd name="T55" fmla="*/ 624 h 1645"/>
                <a:gd name="T56" fmla="*/ 652 w 1928"/>
                <a:gd name="T57" fmla="*/ 737 h 1645"/>
                <a:gd name="T58" fmla="*/ 538 w 1928"/>
                <a:gd name="T59" fmla="*/ 822 h 1645"/>
                <a:gd name="T60" fmla="*/ 538 w 1928"/>
                <a:gd name="T61" fmla="*/ 879 h 1645"/>
                <a:gd name="T62" fmla="*/ 595 w 1928"/>
                <a:gd name="T63" fmla="*/ 907 h 1645"/>
                <a:gd name="T64" fmla="*/ 765 w 1928"/>
                <a:gd name="T65" fmla="*/ 1106 h 1645"/>
                <a:gd name="T66" fmla="*/ 737 w 1928"/>
                <a:gd name="T67" fmla="*/ 1134 h 1645"/>
                <a:gd name="T68" fmla="*/ 652 w 1928"/>
                <a:gd name="T69" fmla="*/ 1049 h 1645"/>
                <a:gd name="T70" fmla="*/ 595 w 1928"/>
                <a:gd name="T71" fmla="*/ 1078 h 1645"/>
                <a:gd name="T72" fmla="*/ 425 w 1928"/>
                <a:gd name="T73" fmla="*/ 851 h 1645"/>
                <a:gd name="T74" fmla="*/ 368 w 1928"/>
                <a:gd name="T75" fmla="*/ 822 h 1645"/>
                <a:gd name="T76" fmla="*/ 312 w 1928"/>
                <a:gd name="T77" fmla="*/ 681 h 1645"/>
                <a:gd name="T78" fmla="*/ 198 w 1928"/>
                <a:gd name="T79" fmla="*/ 624 h 1645"/>
                <a:gd name="T80" fmla="*/ 141 w 1928"/>
                <a:gd name="T81" fmla="*/ 709 h 1645"/>
                <a:gd name="T82" fmla="*/ 0 w 1928"/>
                <a:gd name="T83" fmla="*/ 879 h 1645"/>
                <a:gd name="T84" fmla="*/ 0 w 1928"/>
                <a:gd name="T85" fmla="*/ 1049 h 1645"/>
                <a:gd name="T86" fmla="*/ 85 w 1928"/>
                <a:gd name="T87" fmla="*/ 1106 h 1645"/>
                <a:gd name="T88" fmla="*/ 141 w 1928"/>
                <a:gd name="T89" fmla="*/ 1304 h 1645"/>
                <a:gd name="T90" fmla="*/ 397 w 1928"/>
                <a:gd name="T91" fmla="*/ 1446 h 1645"/>
                <a:gd name="T92" fmla="*/ 397 w 1928"/>
                <a:gd name="T93" fmla="*/ 1531 h 1645"/>
                <a:gd name="T94" fmla="*/ 567 w 1928"/>
                <a:gd name="T95" fmla="*/ 1531 h 1645"/>
                <a:gd name="T96" fmla="*/ 652 w 1928"/>
                <a:gd name="T97" fmla="*/ 1531 h 1645"/>
                <a:gd name="T98" fmla="*/ 680 w 1928"/>
                <a:gd name="T99" fmla="*/ 1474 h 1645"/>
                <a:gd name="T100" fmla="*/ 794 w 1928"/>
                <a:gd name="T101" fmla="*/ 1474 h 1645"/>
                <a:gd name="T102" fmla="*/ 879 w 1928"/>
                <a:gd name="T103" fmla="*/ 1645 h 1645"/>
                <a:gd name="T104" fmla="*/ 1020 w 1928"/>
                <a:gd name="T105" fmla="*/ 1645 h 1645"/>
                <a:gd name="T106" fmla="*/ 1049 w 1928"/>
                <a:gd name="T107" fmla="*/ 1588 h 1645"/>
                <a:gd name="T108" fmla="*/ 1247 w 1928"/>
                <a:gd name="T109" fmla="*/ 1588 h 1645"/>
                <a:gd name="T110" fmla="*/ 1332 w 1928"/>
                <a:gd name="T111" fmla="*/ 1389 h 1645"/>
                <a:gd name="T112" fmla="*/ 1417 w 1928"/>
                <a:gd name="T113" fmla="*/ 1333 h 1645"/>
                <a:gd name="T114" fmla="*/ 1474 w 1928"/>
                <a:gd name="T115" fmla="*/ 1333 h 1645"/>
                <a:gd name="T116" fmla="*/ 1559 w 1928"/>
                <a:gd name="T117" fmla="*/ 1304 h 1645"/>
                <a:gd name="T118" fmla="*/ 1559 w 1928"/>
                <a:gd name="T119" fmla="*/ 1219 h 1645"/>
                <a:gd name="T120" fmla="*/ 1672 w 1928"/>
                <a:gd name="T121" fmla="*/ 1163 h 1645"/>
                <a:gd name="T122" fmla="*/ 1928 w 1928"/>
                <a:gd name="T123" fmla="*/ 1106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8" h="1645">
                  <a:moveTo>
                    <a:pt x="1928" y="1106"/>
                  </a:moveTo>
                  <a:lnTo>
                    <a:pt x="1814" y="993"/>
                  </a:lnTo>
                  <a:lnTo>
                    <a:pt x="1786" y="879"/>
                  </a:lnTo>
                  <a:lnTo>
                    <a:pt x="1814" y="851"/>
                  </a:lnTo>
                  <a:lnTo>
                    <a:pt x="1672" y="709"/>
                  </a:lnTo>
                  <a:lnTo>
                    <a:pt x="1644" y="766"/>
                  </a:lnTo>
                  <a:lnTo>
                    <a:pt x="1559" y="709"/>
                  </a:lnTo>
                  <a:lnTo>
                    <a:pt x="1474" y="539"/>
                  </a:lnTo>
                  <a:lnTo>
                    <a:pt x="1417" y="596"/>
                  </a:lnTo>
                  <a:lnTo>
                    <a:pt x="1446" y="681"/>
                  </a:lnTo>
                  <a:lnTo>
                    <a:pt x="1446" y="766"/>
                  </a:lnTo>
                  <a:lnTo>
                    <a:pt x="1417" y="794"/>
                  </a:lnTo>
                  <a:lnTo>
                    <a:pt x="1332" y="596"/>
                  </a:lnTo>
                  <a:lnTo>
                    <a:pt x="1190" y="454"/>
                  </a:lnTo>
                  <a:lnTo>
                    <a:pt x="1134" y="255"/>
                  </a:lnTo>
                  <a:lnTo>
                    <a:pt x="1162" y="142"/>
                  </a:lnTo>
                  <a:lnTo>
                    <a:pt x="1049" y="0"/>
                  </a:lnTo>
                  <a:lnTo>
                    <a:pt x="992" y="29"/>
                  </a:lnTo>
                  <a:lnTo>
                    <a:pt x="907" y="29"/>
                  </a:lnTo>
                  <a:lnTo>
                    <a:pt x="879" y="114"/>
                  </a:lnTo>
                  <a:lnTo>
                    <a:pt x="879" y="227"/>
                  </a:lnTo>
                  <a:lnTo>
                    <a:pt x="822" y="227"/>
                  </a:lnTo>
                  <a:lnTo>
                    <a:pt x="794" y="170"/>
                  </a:lnTo>
                  <a:lnTo>
                    <a:pt x="765" y="255"/>
                  </a:lnTo>
                  <a:lnTo>
                    <a:pt x="765" y="369"/>
                  </a:lnTo>
                  <a:lnTo>
                    <a:pt x="652" y="454"/>
                  </a:lnTo>
                  <a:lnTo>
                    <a:pt x="652" y="596"/>
                  </a:lnTo>
                  <a:lnTo>
                    <a:pt x="567" y="624"/>
                  </a:lnTo>
                  <a:lnTo>
                    <a:pt x="652" y="737"/>
                  </a:lnTo>
                  <a:lnTo>
                    <a:pt x="538" y="822"/>
                  </a:lnTo>
                  <a:lnTo>
                    <a:pt x="538" y="879"/>
                  </a:lnTo>
                  <a:lnTo>
                    <a:pt x="595" y="907"/>
                  </a:lnTo>
                  <a:lnTo>
                    <a:pt x="765" y="1106"/>
                  </a:lnTo>
                  <a:lnTo>
                    <a:pt x="737" y="1134"/>
                  </a:lnTo>
                  <a:lnTo>
                    <a:pt x="652" y="1049"/>
                  </a:lnTo>
                  <a:lnTo>
                    <a:pt x="595" y="1078"/>
                  </a:lnTo>
                  <a:lnTo>
                    <a:pt x="425" y="851"/>
                  </a:lnTo>
                  <a:lnTo>
                    <a:pt x="368" y="822"/>
                  </a:lnTo>
                  <a:lnTo>
                    <a:pt x="312" y="681"/>
                  </a:lnTo>
                  <a:lnTo>
                    <a:pt x="198" y="624"/>
                  </a:lnTo>
                  <a:lnTo>
                    <a:pt x="141" y="709"/>
                  </a:lnTo>
                  <a:lnTo>
                    <a:pt x="0" y="879"/>
                  </a:lnTo>
                  <a:lnTo>
                    <a:pt x="0" y="1049"/>
                  </a:lnTo>
                  <a:lnTo>
                    <a:pt x="85" y="1106"/>
                  </a:lnTo>
                  <a:lnTo>
                    <a:pt x="141" y="1304"/>
                  </a:lnTo>
                  <a:lnTo>
                    <a:pt x="397" y="1446"/>
                  </a:lnTo>
                  <a:lnTo>
                    <a:pt x="397" y="1531"/>
                  </a:lnTo>
                  <a:lnTo>
                    <a:pt x="567" y="1531"/>
                  </a:lnTo>
                  <a:lnTo>
                    <a:pt x="652" y="1531"/>
                  </a:lnTo>
                  <a:lnTo>
                    <a:pt x="680" y="1474"/>
                  </a:lnTo>
                  <a:lnTo>
                    <a:pt x="794" y="1474"/>
                  </a:lnTo>
                  <a:lnTo>
                    <a:pt x="879" y="1645"/>
                  </a:lnTo>
                  <a:lnTo>
                    <a:pt x="1020" y="1645"/>
                  </a:lnTo>
                  <a:lnTo>
                    <a:pt x="1049" y="1588"/>
                  </a:lnTo>
                  <a:lnTo>
                    <a:pt x="1247" y="1588"/>
                  </a:lnTo>
                  <a:lnTo>
                    <a:pt x="1332" y="1389"/>
                  </a:lnTo>
                  <a:lnTo>
                    <a:pt x="1417" y="1333"/>
                  </a:lnTo>
                  <a:lnTo>
                    <a:pt x="1474" y="1333"/>
                  </a:lnTo>
                  <a:lnTo>
                    <a:pt x="1559" y="1304"/>
                  </a:lnTo>
                  <a:lnTo>
                    <a:pt x="1559" y="1219"/>
                  </a:lnTo>
                  <a:lnTo>
                    <a:pt x="1672" y="1163"/>
                  </a:lnTo>
                  <a:lnTo>
                    <a:pt x="1928" y="11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" name="Freeform 267">
              <a:extLst>
                <a:ext uri="{FF2B5EF4-FFF2-40B4-BE49-F238E27FC236}">
                  <a16:creationId xmlns:a16="http://schemas.microsoft.com/office/drawing/2014/main" id="{97C49406-F0B1-4E87-ABD2-9174DB4B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4230"/>
              <a:ext cx="935" cy="738"/>
            </a:xfrm>
            <a:custGeom>
              <a:avLst/>
              <a:gdLst>
                <a:gd name="T0" fmla="*/ 680 w 935"/>
                <a:gd name="T1" fmla="*/ 171 h 738"/>
                <a:gd name="T2" fmla="*/ 539 w 935"/>
                <a:gd name="T3" fmla="*/ 171 h 738"/>
                <a:gd name="T4" fmla="*/ 454 w 935"/>
                <a:gd name="T5" fmla="*/ 0 h 738"/>
                <a:gd name="T6" fmla="*/ 340 w 935"/>
                <a:gd name="T7" fmla="*/ 0 h 738"/>
                <a:gd name="T8" fmla="*/ 312 w 935"/>
                <a:gd name="T9" fmla="*/ 57 h 738"/>
                <a:gd name="T10" fmla="*/ 57 w 935"/>
                <a:gd name="T11" fmla="*/ 57 h 738"/>
                <a:gd name="T12" fmla="*/ 57 w 935"/>
                <a:gd name="T13" fmla="*/ 171 h 738"/>
                <a:gd name="T14" fmla="*/ 0 w 935"/>
                <a:gd name="T15" fmla="*/ 227 h 738"/>
                <a:gd name="T16" fmla="*/ 28 w 935"/>
                <a:gd name="T17" fmla="*/ 369 h 738"/>
                <a:gd name="T18" fmla="*/ 57 w 935"/>
                <a:gd name="T19" fmla="*/ 369 h 738"/>
                <a:gd name="T20" fmla="*/ 85 w 935"/>
                <a:gd name="T21" fmla="*/ 511 h 738"/>
                <a:gd name="T22" fmla="*/ 170 w 935"/>
                <a:gd name="T23" fmla="*/ 567 h 738"/>
                <a:gd name="T24" fmla="*/ 312 w 935"/>
                <a:gd name="T25" fmla="*/ 539 h 738"/>
                <a:gd name="T26" fmla="*/ 368 w 935"/>
                <a:gd name="T27" fmla="*/ 624 h 738"/>
                <a:gd name="T28" fmla="*/ 454 w 935"/>
                <a:gd name="T29" fmla="*/ 624 h 738"/>
                <a:gd name="T30" fmla="*/ 595 w 935"/>
                <a:gd name="T31" fmla="*/ 738 h 738"/>
                <a:gd name="T32" fmla="*/ 935 w 935"/>
                <a:gd name="T33" fmla="*/ 652 h 738"/>
                <a:gd name="T34" fmla="*/ 879 w 935"/>
                <a:gd name="T35" fmla="*/ 567 h 738"/>
                <a:gd name="T36" fmla="*/ 794 w 935"/>
                <a:gd name="T37" fmla="*/ 596 h 738"/>
                <a:gd name="T38" fmla="*/ 794 w 935"/>
                <a:gd name="T39" fmla="*/ 511 h 738"/>
                <a:gd name="T40" fmla="*/ 765 w 935"/>
                <a:gd name="T41" fmla="*/ 454 h 738"/>
                <a:gd name="T42" fmla="*/ 765 w 935"/>
                <a:gd name="T43" fmla="*/ 369 h 738"/>
                <a:gd name="T44" fmla="*/ 680 w 935"/>
                <a:gd name="T45" fmla="*/ 369 h 738"/>
                <a:gd name="T46" fmla="*/ 709 w 935"/>
                <a:gd name="T47" fmla="*/ 256 h 738"/>
                <a:gd name="T48" fmla="*/ 680 w 935"/>
                <a:gd name="T49" fmla="*/ 171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5" h="738">
                  <a:moveTo>
                    <a:pt x="680" y="171"/>
                  </a:moveTo>
                  <a:lnTo>
                    <a:pt x="539" y="171"/>
                  </a:lnTo>
                  <a:lnTo>
                    <a:pt x="454" y="0"/>
                  </a:lnTo>
                  <a:lnTo>
                    <a:pt x="340" y="0"/>
                  </a:lnTo>
                  <a:lnTo>
                    <a:pt x="312" y="57"/>
                  </a:lnTo>
                  <a:lnTo>
                    <a:pt x="57" y="57"/>
                  </a:lnTo>
                  <a:lnTo>
                    <a:pt x="57" y="171"/>
                  </a:lnTo>
                  <a:lnTo>
                    <a:pt x="0" y="227"/>
                  </a:lnTo>
                  <a:lnTo>
                    <a:pt x="28" y="369"/>
                  </a:lnTo>
                  <a:lnTo>
                    <a:pt x="57" y="369"/>
                  </a:lnTo>
                  <a:lnTo>
                    <a:pt x="85" y="511"/>
                  </a:lnTo>
                  <a:lnTo>
                    <a:pt x="170" y="567"/>
                  </a:lnTo>
                  <a:lnTo>
                    <a:pt x="312" y="539"/>
                  </a:lnTo>
                  <a:lnTo>
                    <a:pt x="368" y="624"/>
                  </a:lnTo>
                  <a:lnTo>
                    <a:pt x="454" y="624"/>
                  </a:lnTo>
                  <a:lnTo>
                    <a:pt x="595" y="738"/>
                  </a:lnTo>
                  <a:lnTo>
                    <a:pt x="935" y="652"/>
                  </a:lnTo>
                  <a:lnTo>
                    <a:pt x="879" y="567"/>
                  </a:lnTo>
                  <a:lnTo>
                    <a:pt x="794" y="596"/>
                  </a:lnTo>
                  <a:lnTo>
                    <a:pt x="794" y="511"/>
                  </a:lnTo>
                  <a:lnTo>
                    <a:pt x="765" y="454"/>
                  </a:lnTo>
                  <a:lnTo>
                    <a:pt x="765" y="369"/>
                  </a:lnTo>
                  <a:lnTo>
                    <a:pt x="680" y="369"/>
                  </a:lnTo>
                  <a:lnTo>
                    <a:pt x="709" y="256"/>
                  </a:lnTo>
                  <a:lnTo>
                    <a:pt x="680" y="17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Freeform 268">
              <a:extLst>
                <a:ext uri="{FF2B5EF4-FFF2-40B4-BE49-F238E27FC236}">
                  <a16:creationId xmlns:a16="http://schemas.microsoft.com/office/drawing/2014/main" id="{28336993-335C-4790-A103-8AD59E403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3352"/>
              <a:ext cx="822" cy="1304"/>
            </a:xfrm>
            <a:custGeom>
              <a:avLst/>
              <a:gdLst>
                <a:gd name="T0" fmla="*/ 57 w 822"/>
                <a:gd name="T1" fmla="*/ 56 h 1304"/>
                <a:gd name="T2" fmla="*/ 198 w 822"/>
                <a:gd name="T3" fmla="*/ 28 h 1304"/>
                <a:gd name="T4" fmla="*/ 255 w 822"/>
                <a:gd name="T5" fmla="*/ 56 h 1304"/>
                <a:gd name="T6" fmla="*/ 425 w 822"/>
                <a:gd name="T7" fmla="*/ 0 h 1304"/>
                <a:gd name="T8" fmla="*/ 539 w 822"/>
                <a:gd name="T9" fmla="*/ 28 h 1304"/>
                <a:gd name="T10" fmla="*/ 680 w 822"/>
                <a:gd name="T11" fmla="*/ 85 h 1304"/>
                <a:gd name="T12" fmla="*/ 652 w 822"/>
                <a:gd name="T13" fmla="*/ 198 h 1304"/>
                <a:gd name="T14" fmla="*/ 709 w 822"/>
                <a:gd name="T15" fmla="*/ 283 h 1304"/>
                <a:gd name="T16" fmla="*/ 737 w 822"/>
                <a:gd name="T17" fmla="*/ 397 h 1304"/>
                <a:gd name="T18" fmla="*/ 822 w 822"/>
                <a:gd name="T19" fmla="*/ 623 h 1304"/>
                <a:gd name="T20" fmla="*/ 794 w 822"/>
                <a:gd name="T21" fmla="*/ 793 h 1304"/>
                <a:gd name="T22" fmla="*/ 709 w 822"/>
                <a:gd name="T23" fmla="*/ 737 h 1304"/>
                <a:gd name="T24" fmla="*/ 624 w 822"/>
                <a:gd name="T25" fmla="*/ 737 h 1304"/>
                <a:gd name="T26" fmla="*/ 624 w 822"/>
                <a:gd name="T27" fmla="*/ 822 h 1304"/>
                <a:gd name="T28" fmla="*/ 652 w 822"/>
                <a:gd name="T29" fmla="*/ 878 h 1304"/>
                <a:gd name="T30" fmla="*/ 652 w 822"/>
                <a:gd name="T31" fmla="*/ 992 h 1304"/>
                <a:gd name="T32" fmla="*/ 709 w 822"/>
                <a:gd name="T33" fmla="*/ 1077 h 1304"/>
                <a:gd name="T34" fmla="*/ 680 w 822"/>
                <a:gd name="T35" fmla="*/ 1162 h 1304"/>
                <a:gd name="T36" fmla="*/ 737 w 822"/>
                <a:gd name="T37" fmla="*/ 1275 h 1304"/>
                <a:gd name="T38" fmla="*/ 652 w 822"/>
                <a:gd name="T39" fmla="*/ 1247 h 1304"/>
                <a:gd name="T40" fmla="*/ 539 w 822"/>
                <a:gd name="T41" fmla="*/ 1275 h 1304"/>
                <a:gd name="T42" fmla="*/ 482 w 822"/>
                <a:gd name="T43" fmla="*/ 1304 h 1304"/>
                <a:gd name="T44" fmla="*/ 425 w 822"/>
                <a:gd name="T45" fmla="*/ 1190 h 1304"/>
                <a:gd name="T46" fmla="*/ 482 w 822"/>
                <a:gd name="T47" fmla="*/ 1190 h 1304"/>
                <a:gd name="T48" fmla="*/ 482 w 822"/>
                <a:gd name="T49" fmla="*/ 1134 h 1304"/>
                <a:gd name="T50" fmla="*/ 397 w 822"/>
                <a:gd name="T51" fmla="*/ 1105 h 1304"/>
                <a:gd name="T52" fmla="*/ 425 w 822"/>
                <a:gd name="T53" fmla="*/ 1049 h 1304"/>
                <a:gd name="T54" fmla="*/ 340 w 822"/>
                <a:gd name="T55" fmla="*/ 1049 h 1304"/>
                <a:gd name="T56" fmla="*/ 312 w 822"/>
                <a:gd name="T57" fmla="*/ 992 h 1304"/>
                <a:gd name="T58" fmla="*/ 198 w 822"/>
                <a:gd name="T59" fmla="*/ 963 h 1304"/>
                <a:gd name="T60" fmla="*/ 170 w 822"/>
                <a:gd name="T61" fmla="*/ 907 h 1304"/>
                <a:gd name="T62" fmla="*/ 227 w 822"/>
                <a:gd name="T63" fmla="*/ 878 h 1304"/>
                <a:gd name="T64" fmla="*/ 227 w 822"/>
                <a:gd name="T65" fmla="*/ 822 h 1304"/>
                <a:gd name="T66" fmla="*/ 312 w 822"/>
                <a:gd name="T67" fmla="*/ 850 h 1304"/>
                <a:gd name="T68" fmla="*/ 340 w 822"/>
                <a:gd name="T69" fmla="*/ 793 h 1304"/>
                <a:gd name="T70" fmla="*/ 227 w 822"/>
                <a:gd name="T71" fmla="*/ 538 h 1304"/>
                <a:gd name="T72" fmla="*/ 312 w 822"/>
                <a:gd name="T73" fmla="*/ 510 h 1304"/>
                <a:gd name="T74" fmla="*/ 170 w 822"/>
                <a:gd name="T75" fmla="*/ 453 h 1304"/>
                <a:gd name="T76" fmla="*/ 142 w 822"/>
                <a:gd name="T77" fmla="*/ 311 h 1304"/>
                <a:gd name="T78" fmla="*/ 0 w 822"/>
                <a:gd name="T79" fmla="*/ 255 h 1304"/>
                <a:gd name="T80" fmla="*/ 57 w 822"/>
                <a:gd name="T81" fmla="*/ 170 h 1304"/>
                <a:gd name="T82" fmla="*/ 57 w 822"/>
                <a:gd name="T83" fmla="*/ 5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22" h="1304">
                  <a:moveTo>
                    <a:pt x="57" y="56"/>
                  </a:moveTo>
                  <a:lnTo>
                    <a:pt x="198" y="28"/>
                  </a:lnTo>
                  <a:lnTo>
                    <a:pt x="255" y="56"/>
                  </a:lnTo>
                  <a:lnTo>
                    <a:pt x="425" y="0"/>
                  </a:lnTo>
                  <a:lnTo>
                    <a:pt x="539" y="28"/>
                  </a:lnTo>
                  <a:lnTo>
                    <a:pt x="680" y="85"/>
                  </a:lnTo>
                  <a:lnTo>
                    <a:pt x="652" y="198"/>
                  </a:lnTo>
                  <a:lnTo>
                    <a:pt x="709" y="283"/>
                  </a:lnTo>
                  <a:lnTo>
                    <a:pt x="737" y="397"/>
                  </a:lnTo>
                  <a:lnTo>
                    <a:pt x="822" y="623"/>
                  </a:lnTo>
                  <a:lnTo>
                    <a:pt x="794" y="793"/>
                  </a:lnTo>
                  <a:lnTo>
                    <a:pt x="709" y="737"/>
                  </a:lnTo>
                  <a:lnTo>
                    <a:pt x="624" y="737"/>
                  </a:lnTo>
                  <a:lnTo>
                    <a:pt x="624" y="822"/>
                  </a:lnTo>
                  <a:lnTo>
                    <a:pt x="652" y="878"/>
                  </a:lnTo>
                  <a:lnTo>
                    <a:pt x="652" y="992"/>
                  </a:lnTo>
                  <a:lnTo>
                    <a:pt x="709" y="1077"/>
                  </a:lnTo>
                  <a:lnTo>
                    <a:pt x="680" y="1162"/>
                  </a:lnTo>
                  <a:lnTo>
                    <a:pt x="737" y="1275"/>
                  </a:lnTo>
                  <a:lnTo>
                    <a:pt x="652" y="1247"/>
                  </a:lnTo>
                  <a:lnTo>
                    <a:pt x="539" y="1275"/>
                  </a:lnTo>
                  <a:lnTo>
                    <a:pt x="482" y="1304"/>
                  </a:lnTo>
                  <a:lnTo>
                    <a:pt x="425" y="1190"/>
                  </a:lnTo>
                  <a:lnTo>
                    <a:pt x="482" y="1190"/>
                  </a:lnTo>
                  <a:lnTo>
                    <a:pt x="482" y="1134"/>
                  </a:lnTo>
                  <a:lnTo>
                    <a:pt x="397" y="1105"/>
                  </a:lnTo>
                  <a:lnTo>
                    <a:pt x="425" y="1049"/>
                  </a:lnTo>
                  <a:lnTo>
                    <a:pt x="340" y="1049"/>
                  </a:lnTo>
                  <a:lnTo>
                    <a:pt x="312" y="992"/>
                  </a:lnTo>
                  <a:lnTo>
                    <a:pt x="198" y="963"/>
                  </a:lnTo>
                  <a:lnTo>
                    <a:pt x="170" y="907"/>
                  </a:lnTo>
                  <a:lnTo>
                    <a:pt x="227" y="878"/>
                  </a:lnTo>
                  <a:lnTo>
                    <a:pt x="227" y="822"/>
                  </a:lnTo>
                  <a:lnTo>
                    <a:pt x="312" y="850"/>
                  </a:lnTo>
                  <a:lnTo>
                    <a:pt x="340" y="793"/>
                  </a:lnTo>
                  <a:lnTo>
                    <a:pt x="227" y="538"/>
                  </a:lnTo>
                  <a:lnTo>
                    <a:pt x="312" y="510"/>
                  </a:lnTo>
                  <a:lnTo>
                    <a:pt x="170" y="453"/>
                  </a:lnTo>
                  <a:lnTo>
                    <a:pt x="142" y="311"/>
                  </a:lnTo>
                  <a:lnTo>
                    <a:pt x="0" y="255"/>
                  </a:lnTo>
                  <a:lnTo>
                    <a:pt x="57" y="170"/>
                  </a:lnTo>
                  <a:lnTo>
                    <a:pt x="57" y="5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5" name="Freeform 269">
              <a:extLst>
                <a:ext uri="{FF2B5EF4-FFF2-40B4-BE49-F238E27FC236}">
                  <a16:creationId xmlns:a16="http://schemas.microsoft.com/office/drawing/2014/main" id="{683CFF4E-5598-4EC4-90E9-FEF702DC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5875"/>
              <a:ext cx="1105" cy="850"/>
            </a:xfrm>
            <a:custGeom>
              <a:avLst/>
              <a:gdLst>
                <a:gd name="T0" fmla="*/ 680 w 1105"/>
                <a:gd name="T1" fmla="*/ 0 h 850"/>
                <a:gd name="T2" fmla="*/ 312 w 1105"/>
                <a:gd name="T3" fmla="*/ 255 h 850"/>
                <a:gd name="T4" fmla="*/ 283 w 1105"/>
                <a:gd name="T5" fmla="*/ 198 h 850"/>
                <a:gd name="T6" fmla="*/ 170 w 1105"/>
                <a:gd name="T7" fmla="*/ 312 h 850"/>
                <a:gd name="T8" fmla="*/ 141 w 1105"/>
                <a:gd name="T9" fmla="*/ 397 h 850"/>
                <a:gd name="T10" fmla="*/ 113 w 1105"/>
                <a:gd name="T11" fmla="*/ 482 h 850"/>
                <a:gd name="T12" fmla="*/ 56 w 1105"/>
                <a:gd name="T13" fmla="*/ 482 h 850"/>
                <a:gd name="T14" fmla="*/ 0 w 1105"/>
                <a:gd name="T15" fmla="*/ 567 h 850"/>
                <a:gd name="T16" fmla="*/ 85 w 1105"/>
                <a:gd name="T17" fmla="*/ 652 h 850"/>
                <a:gd name="T18" fmla="*/ 425 w 1105"/>
                <a:gd name="T19" fmla="*/ 708 h 850"/>
                <a:gd name="T20" fmla="*/ 510 w 1105"/>
                <a:gd name="T21" fmla="*/ 652 h 850"/>
                <a:gd name="T22" fmla="*/ 538 w 1105"/>
                <a:gd name="T23" fmla="*/ 765 h 850"/>
                <a:gd name="T24" fmla="*/ 964 w 1105"/>
                <a:gd name="T25" fmla="*/ 794 h 850"/>
                <a:gd name="T26" fmla="*/ 1049 w 1105"/>
                <a:gd name="T27" fmla="*/ 850 h 850"/>
                <a:gd name="T28" fmla="*/ 1105 w 1105"/>
                <a:gd name="T29" fmla="*/ 794 h 850"/>
                <a:gd name="T30" fmla="*/ 1077 w 1105"/>
                <a:gd name="T31" fmla="*/ 737 h 850"/>
                <a:gd name="T32" fmla="*/ 1105 w 1105"/>
                <a:gd name="T33" fmla="*/ 708 h 850"/>
                <a:gd name="T34" fmla="*/ 1077 w 1105"/>
                <a:gd name="T35" fmla="*/ 623 h 850"/>
                <a:gd name="T36" fmla="*/ 992 w 1105"/>
                <a:gd name="T37" fmla="*/ 623 h 850"/>
                <a:gd name="T38" fmla="*/ 992 w 1105"/>
                <a:gd name="T39" fmla="*/ 567 h 850"/>
                <a:gd name="T40" fmla="*/ 907 w 1105"/>
                <a:gd name="T41" fmla="*/ 510 h 850"/>
                <a:gd name="T42" fmla="*/ 879 w 1105"/>
                <a:gd name="T43" fmla="*/ 538 h 850"/>
                <a:gd name="T44" fmla="*/ 850 w 1105"/>
                <a:gd name="T45" fmla="*/ 510 h 850"/>
                <a:gd name="T46" fmla="*/ 850 w 1105"/>
                <a:gd name="T47" fmla="*/ 453 h 850"/>
                <a:gd name="T48" fmla="*/ 822 w 1105"/>
                <a:gd name="T49" fmla="*/ 340 h 850"/>
                <a:gd name="T50" fmla="*/ 737 w 1105"/>
                <a:gd name="T51" fmla="*/ 170 h 850"/>
                <a:gd name="T52" fmla="*/ 680 w 1105"/>
                <a:gd name="T53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05" h="850">
                  <a:moveTo>
                    <a:pt x="680" y="0"/>
                  </a:moveTo>
                  <a:lnTo>
                    <a:pt x="312" y="255"/>
                  </a:lnTo>
                  <a:lnTo>
                    <a:pt x="283" y="198"/>
                  </a:lnTo>
                  <a:lnTo>
                    <a:pt x="170" y="312"/>
                  </a:lnTo>
                  <a:lnTo>
                    <a:pt x="141" y="397"/>
                  </a:lnTo>
                  <a:lnTo>
                    <a:pt x="113" y="482"/>
                  </a:lnTo>
                  <a:lnTo>
                    <a:pt x="56" y="482"/>
                  </a:lnTo>
                  <a:lnTo>
                    <a:pt x="0" y="567"/>
                  </a:lnTo>
                  <a:lnTo>
                    <a:pt x="85" y="652"/>
                  </a:lnTo>
                  <a:lnTo>
                    <a:pt x="425" y="708"/>
                  </a:lnTo>
                  <a:lnTo>
                    <a:pt x="510" y="652"/>
                  </a:lnTo>
                  <a:lnTo>
                    <a:pt x="538" y="765"/>
                  </a:lnTo>
                  <a:lnTo>
                    <a:pt x="964" y="794"/>
                  </a:lnTo>
                  <a:lnTo>
                    <a:pt x="1049" y="850"/>
                  </a:lnTo>
                  <a:lnTo>
                    <a:pt x="1105" y="794"/>
                  </a:lnTo>
                  <a:lnTo>
                    <a:pt x="1077" y="737"/>
                  </a:lnTo>
                  <a:lnTo>
                    <a:pt x="1105" y="708"/>
                  </a:lnTo>
                  <a:lnTo>
                    <a:pt x="1077" y="623"/>
                  </a:lnTo>
                  <a:lnTo>
                    <a:pt x="992" y="623"/>
                  </a:lnTo>
                  <a:lnTo>
                    <a:pt x="992" y="567"/>
                  </a:lnTo>
                  <a:lnTo>
                    <a:pt x="907" y="510"/>
                  </a:lnTo>
                  <a:lnTo>
                    <a:pt x="879" y="538"/>
                  </a:lnTo>
                  <a:lnTo>
                    <a:pt x="850" y="510"/>
                  </a:lnTo>
                  <a:lnTo>
                    <a:pt x="850" y="453"/>
                  </a:lnTo>
                  <a:lnTo>
                    <a:pt x="822" y="340"/>
                  </a:lnTo>
                  <a:lnTo>
                    <a:pt x="737" y="170"/>
                  </a:lnTo>
                  <a:lnTo>
                    <a:pt x="68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6" name="Freeform 270">
              <a:extLst>
                <a:ext uri="{FF2B5EF4-FFF2-40B4-BE49-F238E27FC236}">
                  <a16:creationId xmlns:a16="http://schemas.microsoft.com/office/drawing/2014/main" id="{22F88E5A-7527-4411-A0F2-5FC94B5E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5166"/>
              <a:ext cx="935" cy="1276"/>
            </a:xfrm>
            <a:custGeom>
              <a:avLst/>
              <a:gdLst>
                <a:gd name="T0" fmla="*/ 935 w 935"/>
                <a:gd name="T1" fmla="*/ 709 h 1276"/>
                <a:gd name="T2" fmla="*/ 567 w 935"/>
                <a:gd name="T3" fmla="*/ 964 h 1276"/>
                <a:gd name="T4" fmla="*/ 538 w 935"/>
                <a:gd name="T5" fmla="*/ 907 h 1276"/>
                <a:gd name="T6" fmla="*/ 425 w 935"/>
                <a:gd name="T7" fmla="*/ 1021 h 1276"/>
                <a:gd name="T8" fmla="*/ 368 w 935"/>
                <a:gd name="T9" fmla="*/ 1191 h 1276"/>
                <a:gd name="T10" fmla="*/ 311 w 935"/>
                <a:gd name="T11" fmla="*/ 1191 h 1276"/>
                <a:gd name="T12" fmla="*/ 255 w 935"/>
                <a:gd name="T13" fmla="*/ 1276 h 1276"/>
                <a:gd name="T14" fmla="*/ 141 w 935"/>
                <a:gd name="T15" fmla="*/ 1276 h 1276"/>
                <a:gd name="T16" fmla="*/ 28 w 935"/>
                <a:gd name="T17" fmla="*/ 1134 h 1276"/>
                <a:gd name="T18" fmla="*/ 56 w 935"/>
                <a:gd name="T19" fmla="*/ 1077 h 1276"/>
                <a:gd name="T20" fmla="*/ 28 w 935"/>
                <a:gd name="T21" fmla="*/ 992 h 1276"/>
                <a:gd name="T22" fmla="*/ 56 w 935"/>
                <a:gd name="T23" fmla="*/ 936 h 1276"/>
                <a:gd name="T24" fmla="*/ 0 w 935"/>
                <a:gd name="T25" fmla="*/ 907 h 1276"/>
                <a:gd name="T26" fmla="*/ 85 w 935"/>
                <a:gd name="T27" fmla="*/ 567 h 1276"/>
                <a:gd name="T28" fmla="*/ 28 w 935"/>
                <a:gd name="T29" fmla="*/ 510 h 1276"/>
                <a:gd name="T30" fmla="*/ 0 w 935"/>
                <a:gd name="T31" fmla="*/ 397 h 1276"/>
                <a:gd name="T32" fmla="*/ 170 w 935"/>
                <a:gd name="T33" fmla="*/ 340 h 1276"/>
                <a:gd name="T34" fmla="*/ 170 w 935"/>
                <a:gd name="T35" fmla="*/ 312 h 1276"/>
                <a:gd name="T36" fmla="*/ 283 w 935"/>
                <a:gd name="T37" fmla="*/ 312 h 1276"/>
                <a:gd name="T38" fmla="*/ 226 w 935"/>
                <a:gd name="T39" fmla="*/ 255 h 1276"/>
                <a:gd name="T40" fmla="*/ 311 w 935"/>
                <a:gd name="T41" fmla="*/ 227 h 1276"/>
                <a:gd name="T42" fmla="*/ 311 w 935"/>
                <a:gd name="T43" fmla="*/ 85 h 1276"/>
                <a:gd name="T44" fmla="*/ 255 w 935"/>
                <a:gd name="T45" fmla="*/ 28 h 1276"/>
                <a:gd name="T46" fmla="*/ 453 w 935"/>
                <a:gd name="T47" fmla="*/ 28 h 1276"/>
                <a:gd name="T48" fmla="*/ 510 w 935"/>
                <a:gd name="T49" fmla="*/ 0 h 1276"/>
                <a:gd name="T50" fmla="*/ 567 w 935"/>
                <a:gd name="T51" fmla="*/ 28 h 1276"/>
                <a:gd name="T52" fmla="*/ 595 w 935"/>
                <a:gd name="T53" fmla="*/ 28 h 1276"/>
                <a:gd name="T54" fmla="*/ 595 w 935"/>
                <a:gd name="T55" fmla="*/ 85 h 1276"/>
                <a:gd name="T56" fmla="*/ 652 w 935"/>
                <a:gd name="T57" fmla="*/ 198 h 1276"/>
                <a:gd name="T58" fmla="*/ 567 w 935"/>
                <a:gd name="T59" fmla="*/ 255 h 1276"/>
                <a:gd name="T60" fmla="*/ 680 w 935"/>
                <a:gd name="T61" fmla="*/ 227 h 1276"/>
                <a:gd name="T62" fmla="*/ 708 w 935"/>
                <a:gd name="T63" fmla="*/ 283 h 1276"/>
                <a:gd name="T64" fmla="*/ 652 w 935"/>
                <a:gd name="T65" fmla="*/ 340 h 1276"/>
                <a:gd name="T66" fmla="*/ 708 w 935"/>
                <a:gd name="T67" fmla="*/ 312 h 1276"/>
                <a:gd name="T68" fmla="*/ 765 w 935"/>
                <a:gd name="T69" fmla="*/ 425 h 1276"/>
                <a:gd name="T70" fmla="*/ 737 w 935"/>
                <a:gd name="T71" fmla="*/ 454 h 1276"/>
                <a:gd name="T72" fmla="*/ 850 w 935"/>
                <a:gd name="T73" fmla="*/ 624 h 1276"/>
                <a:gd name="T74" fmla="*/ 935 w 935"/>
                <a:gd name="T75" fmla="*/ 652 h 1276"/>
                <a:gd name="T76" fmla="*/ 935 w 935"/>
                <a:gd name="T77" fmla="*/ 709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5" h="1276">
                  <a:moveTo>
                    <a:pt x="935" y="709"/>
                  </a:moveTo>
                  <a:lnTo>
                    <a:pt x="567" y="964"/>
                  </a:lnTo>
                  <a:lnTo>
                    <a:pt x="538" y="907"/>
                  </a:lnTo>
                  <a:lnTo>
                    <a:pt x="425" y="1021"/>
                  </a:lnTo>
                  <a:lnTo>
                    <a:pt x="368" y="1191"/>
                  </a:lnTo>
                  <a:lnTo>
                    <a:pt x="311" y="1191"/>
                  </a:lnTo>
                  <a:lnTo>
                    <a:pt x="255" y="1276"/>
                  </a:lnTo>
                  <a:lnTo>
                    <a:pt x="141" y="1276"/>
                  </a:lnTo>
                  <a:lnTo>
                    <a:pt x="28" y="1134"/>
                  </a:lnTo>
                  <a:lnTo>
                    <a:pt x="56" y="1077"/>
                  </a:lnTo>
                  <a:lnTo>
                    <a:pt x="28" y="992"/>
                  </a:lnTo>
                  <a:lnTo>
                    <a:pt x="56" y="936"/>
                  </a:lnTo>
                  <a:lnTo>
                    <a:pt x="0" y="907"/>
                  </a:lnTo>
                  <a:lnTo>
                    <a:pt x="85" y="567"/>
                  </a:lnTo>
                  <a:lnTo>
                    <a:pt x="28" y="510"/>
                  </a:lnTo>
                  <a:lnTo>
                    <a:pt x="0" y="397"/>
                  </a:lnTo>
                  <a:lnTo>
                    <a:pt x="170" y="340"/>
                  </a:lnTo>
                  <a:lnTo>
                    <a:pt x="170" y="312"/>
                  </a:lnTo>
                  <a:lnTo>
                    <a:pt x="283" y="312"/>
                  </a:lnTo>
                  <a:lnTo>
                    <a:pt x="226" y="255"/>
                  </a:lnTo>
                  <a:lnTo>
                    <a:pt x="311" y="227"/>
                  </a:lnTo>
                  <a:lnTo>
                    <a:pt x="311" y="85"/>
                  </a:lnTo>
                  <a:lnTo>
                    <a:pt x="255" y="28"/>
                  </a:lnTo>
                  <a:lnTo>
                    <a:pt x="453" y="28"/>
                  </a:lnTo>
                  <a:lnTo>
                    <a:pt x="510" y="0"/>
                  </a:lnTo>
                  <a:lnTo>
                    <a:pt x="567" y="28"/>
                  </a:lnTo>
                  <a:lnTo>
                    <a:pt x="595" y="28"/>
                  </a:lnTo>
                  <a:lnTo>
                    <a:pt x="595" y="85"/>
                  </a:lnTo>
                  <a:lnTo>
                    <a:pt x="652" y="198"/>
                  </a:lnTo>
                  <a:lnTo>
                    <a:pt x="567" y="255"/>
                  </a:lnTo>
                  <a:lnTo>
                    <a:pt x="680" y="227"/>
                  </a:lnTo>
                  <a:lnTo>
                    <a:pt x="708" y="283"/>
                  </a:lnTo>
                  <a:lnTo>
                    <a:pt x="652" y="340"/>
                  </a:lnTo>
                  <a:lnTo>
                    <a:pt x="708" y="312"/>
                  </a:lnTo>
                  <a:lnTo>
                    <a:pt x="765" y="425"/>
                  </a:lnTo>
                  <a:lnTo>
                    <a:pt x="737" y="454"/>
                  </a:lnTo>
                  <a:lnTo>
                    <a:pt x="850" y="624"/>
                  </a:lnTo>
                  <a:lnTo>
                    <a:pt x="935" y="652"/>
                  </a:lnTo>
                  <a:lnTo>
                    <a:pt x="935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7" name="Freeform 271">
              <a:extLst>
                <a:ext uri="{FF2B5EF4-FFF2-40B4-BE49-F238E27FC236}">
                  <a16:creationId xmlns:a16="http://schemas.microsoft.com/office/drawing/2014/main" id="{7B261C3A-1AE5-443D-8AEB-BA7BC22C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4826"/>
              <a:ext cx="1191" cy="1474"/>
            </a:xfrm>
            <a:custGeom>
              <a:avLst/>
              <a:gdLst>
                <a:gd name="T0" fmla="*/ 1078 w 1191"/>
                <a:gd name="T1" fmla="*/ 368 h 1474"/>
                <a:gd name="T2" fmla="*/ 1134 w 1191"/>
                <a:gd name="T3" fmla="*/ 425 h 1474"/>
                <a:gd name="T4" fmla="*/ 1134 w 1191"/>
                <a:gd name="T5" fmla="*/ 567 h 1474"/>
                <a:gd name="T6" fmla="*/ 1049 w 1191"/>
                <a:gd name="T7" fmla="*/ 595 h 1474"/>
                <a:gd name="T8" fmla="*/ 1106 w 1191"/>
                <a:gd name="T9" fmla="*/ 652 h 1474"/>
                <a:gd name="T10" fmla="*/ 993 w 1191"/>
                <a:gd name="T11" fmla="*/ 652 h 1474"/>
                <a:gd name="T12" fmla="*/ 993 w 1191"/>
                <a:gd name="T13" fmla="*/ 680 h 1474"/>
                <a:gd name="T14" fmla="*/ 823 w 1191"/>
                <a:gd name="T15" fmla="*/ 737 h 1474"/>
                <a:gd name="T16" fmla="*/ 851 w 1191"/>
                <a:gd name="T17" fmla="*/ 850 h 1474"/>
                <a:gd name="T18" fmla="*/ 908 w 1191"/>
                <a:gd name="T19" fmla="*/ 907 h 1474"/>
                <a:gd name="T20" fmla="*/ 823 w 1191"/>
                <a:gd name="T21" fmla="*/ 1247 h 1474"/>
                <a:gd name="T22" fmla="*/ 879 w 1191"/>
                <a:gd name="T23" fmla="*/ 1276 h 1474"/>
                <a:gd name="T24" fmla="*/ 851 w 1191"/>
                <a:gd name="T25" fmla="*/ 1332 h 1474"/>
                <a:gd name="T26" fmla="*/ 879 w 1191"/>
                <a:gd name="T27" fmla="*/ 1417 h 1474"/>
                <a:gd name="T28" fmla="*/ 851 w 1191"/>
                <a:gd name="T29" fmla="*/ 1474 h 1474"/>
                <a:gd name="T30" fmla="*/ 766 w 1191"/>
                <a:gd name="T31" fmla="*/ 1361 h 1474"/>
                <a:gd name="T32" fmla="*/ 738 w 1191"/>
                <a:gd name="T33" fmla="*/ 1276 h 1474"/>
                <a:gd name="T34" fmla="*/ 652 w 1191"/>
                <a:gd name="T35" fmla="*/ 1304 h 1474"/>
                <a:gd name="T36" fmla="*/ 567 w 1191"/>
                <a:gd name="T37" fmla="*/ 1276 h 1474"/>
                <a:gd name="T38" fmla="*/ 482 w 1191"/>
                <a:gd name="T39" fmla="*/ 992 h 1474"/>
                <a:gd name="T40" fmla="*/ 369 w 1191"/>
                <a:gd name="T41" fmla="*/ 964 h 1474"/>
                <a:gd name="T42" fmla="*/ 142 w 1191"/>
                <a:gd name="T43" fmla="*/ 850 h 1474"/>
                <a:gd name="T44" fmla="*/ 57 w 1191"/>
                <a:gd name="T45" fmla="*/ 709 h 1474"/>
                <a:gd name="T46" fmla="*/ 0 w 1191"/>
                <a:gd name="T47" fmla="*/ 680 h 1474"/>
                <a:gd name="T48" fmla="*/ 29 w 1191"/>
                <a:gd name="T49" fmla="*/ 567 h 1474"/>
                <a:gd name="T50" fmla="*/ 57 w 1191"/>
                <a:gd name="T51" fmla="*/ 510 h 1474"/>
                <a:gd name="T52" fmla="*/ 199 w 1191"/>
                <a:gd name="T53" fmla="*/ 510 h 1474"/>
                <a:gd name="T54" fmla="*/ 256 w 1191"/>
                <a:gd name="T55" fmla="*/ 538 h 1474"/>
                <a:gd name="T56" fmla="*/ 312 w 1191"/>
                <a:gd name="T57" fmla="*/ 510 h 1474"/>
                <a:gd name="T58" fmla="*/ 341 w 1191"/>
                <a:gd name="T59" fmla="*/ 538 h 1474"/>
                <a:gd name="T60" fmla="*/ 426 w 1191"/>
                <a:gd name="T61" fmla="*/ 453 h 1474"/>
                <a:gd name="T62" fmla="*/ 482 w 1191"/>
                <a:gd name="T63" fmla="*/ 482 h 1474"/>
                <a:gd name="T64" fmla="*/ 539 w 1191"/>
                <a:gd name="T65" fmla="*/ 368 h 1474"/>
                <a:gd name="T66" fmla="*/ 482 w 1191"/>
                <a:gd name="T67" fmla="*/ 312 h 1474"/>
                <a:gd name="T68" fmla="*/ 567 w 1191"/>
                <a:gd name="T69" fmla="*/ 283 h 1474"/>
                <a:gd name="T70" fmla="*/ 596 w 1191"/>
                <a:gd name="T71" fmla="*/ 227 h 1474"/>
                <a:gd name="T72" fmla="*/ 681 w 1191"/>
                <a:gd name="T73" fmla="*/ 170 h 1474"/>
                <a:gd name="T74" fmla="*/ 766 w 1191"/>
                <a:gd name="T75" fmla="*/ 198 h 1474"/>
                <a:gd name="T76" fmla="*/ 794 w 1191"/>
                <a:gd name="T77" fmla="*/ 113 h 1474"/>
                <a:gd name="T78" fmla="*/ 936 w 1191"/>
                <a:gd name="T79" fmla="*/ 85 h 1474"/>
                <a:gd name="T80" fmla="*/ 936 w 1191"/>
                <a:gd name="T81" fmla="*/ 56 h 1474"/>
                <a:gd name="T82" fmla="*/ 1021 w 1191"/>
                <a:gd name="T83" fmla="*/ 28 h 1474"/>
                <a:gd name="T84" fmla="*/ 1049 w 1191"/>
                <a:gd name="T85" fmla="*/ 56 h 1474"/>
                <a:gd name="T86" fmla="*/ 1106 w 1191"/>
                <a:gd name="T87" fmla="*/ 0 h 1474"/>
                <a:gd name="T88" fmla="*/ 1134 w 1191"/>
                <a:gd name="T89" fmla="*/ 113 h 1474"/>
                <a:gd name="T90" fmla="*/ 1191 w 1191"/>
                <a:gd name="T91" fmla="*/ 170 h 1474"/>
                <a:gd name="T92" fmla="*/ 1134 w 1191"/>
                <a:gd name="T93" fmla="*/ 255 h 1474"/>
                <a:gd name="T94" fmla="*/ 1078 w 1191"/>
                <a:gd name="T95" fmla="*/ 255 h 1474"/>
                <a:gd name="T96" fmla="*/ 1049 w 1191"/>
                <a:gd name="T97" fmla="*/ 312 h 1474"/>
                <a:gd name="T98" fmla="*/ 1078 w 1191"/>
                <a:gd name="T99" fmla="*/ 368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1" h="1474">
                  <a:moveTo>
                    <a:pt x="1078" y="368"/>
                  </a:moveTo>
                  <a:lnTo>
                    <a:pt x="1134" y="425"/>
                  </a:lnTo>
                  <a:lnTo>
                    <a:pt x="1134" y="567"/>
                  </a:lnTo>
                  <a:lnTo>
                    <a:pt x="1049" y="595"/>
                  </a:lnTo>
                  <a:lnTo>
                    <a:pt x="1106" y="652"/>
                  </a:lnTo>
                  <a:lnTo>
                    <a:pt x="993" y="652"/>
                  </a:lnTo>
                  <a:lnTo>
                    <a:pt x="993" y="680"/>
                  </a:lnTo>
                  <a:lnTo>
                    <a:pt x="823" y="737"/>
                  </a:lnTo>
                  <a:lnTo>
                    <a:pt x="851" y="850"/>
                  </a:lnTo>
                  <a:lnTo>
                    <a:pt x="908" y="907"/>
                  </a:lnTo>
                  <a:lnTo>
                    <a:pt x="823" y="1247"/>
                  </a:lnTo>
                  <a:lnTo>
                    <a:pt x="879" y="1276"/>
                  </a:lnTo>
                  <a:lnTo>
                    <a:pt x="851" y="1332"/>
                  </a:lnTo>
                  <a:lnTo>
                    <a:pt x="879" y="1417"/>
                  </a:lnTo>
                  <a:lnTo>
                    <a:pt x="851" y="1474"/>
                  </a:lnTo>
                  <a:lnTo>
                    <a:pt x="766" y="1361"/>
                  </a:lnTo>
                  <a:lnTo>
                    <a:pt x="738" y="1276"/>
                  </a:lnTo>
                  <a:lnTo>
                    <a:pt x="652" y="1304"/>
                  </a:lnTo>
                  <a:lnTo>
                    <a:pt x="567" y="1276"/>
                  </a:lnTo>
                  <a:lnTo>
                    <a:pt x="482" y="992"/>
                  </a:lnTo>
                  <a:lnTo>
                    <a:pt x="369" y="964"/>
                  </a:lnTo>
                  <a:lnTo>
                    <a:pt x="142" y="850"/>
                  </a:lnTo>
                  <a:lnTo>
                    <a:pt x="57" y="709"/>
                  </a:lnTo>
                  <a:lnTo>
                    <a:pt x="0" y="680"/>
                  </a:lnTo>
                  <a:lnTo>
                    <a:pt x="29" y="567"/>
                  </a:lnTo>
                  <a:lnTo>
                    <a:pt x="57" y="510"/>
                  </a:lnTo>
                  <a:lnTo>
                    <a:pt x="199" y="510"/>
                  </a:lnTo>
                  <a:lnTo>
                    <a:pt x="256" y="538"/>
                  </a:lnTo>
                  <a:lnTo>
                    <a:pt x="312" y="510"/>
                  </a:lnTo>
                  <a:lnTo>
                    <a:pt x="341" y="538"/>
                  </a:lnTo>
                  <a:lnTo>
                    <a:pt x="426" y="453"/>
                  </a:lnTo>
                  <a:lnTo>
                    <a:pt x="482" y="482"/>
                  </a:lnTo>
                  <a:lnTo>
                    <a:pt x="539" y="368"/>
                  </a:lnTo>
                  <a:lnTo>
                    <a:pt x="482" y="312"/>
                  </a:lnTo>
                  <a:lnTo>
                    <a:pt x="567" y="283"/>
                  </a:lnTo>
                  <a:lnTo>
                    <a:pt x="596" y="227"/>
                  </a:lnTo>
                  <a:lnTo>
                    <a:pt x="681" y="170"/>
                  </a:lnTo>
                  <a:lnTo>
                    <a:pt x="766" y="198"/>
                  </a:lnTo>
                  <a:lnTo>
                    <a:pt x="794" y="113"/>
                  </a:lnTo>
                  <a:lnTo>
                    <a:pt x="936" y="85"/>
                  </a:lnTo>
                  <a:lnTo>
                    <a:pt x="936" y="56"/>
                  </a:lnTo>
                  <a:lnTo>
                    <a:pt x="1021" y="28"/>
                  </a:lnTo>
                  <a:lnTo>
                    <a:pt x="1049" y="56"/>
                  </a:lnTo>
                  <a:lnTo>
                    <a:pt x="1106" y="0"/>
                  </a:lnTo>
                  <a:lnTo>
                    <a:pt x="1134" y="113"/>
                  </a:lnTo>
                  <a:lnTo>
                    <a:pt x="1191" y="170"/>
                  </a:lnTo>
                  <a:lnTo>
                    <a:pt x="1134" y="255"/>
                  </a:lnTo>
                  <a:lnTo>
                    <a:pt x="1078" y="255"/>
                  </a:lnTo>
                  <a:lnTo>
                    <a:pt x="1049" y="312"/>
                  </a:lnTo>
                  <a:lnTo>
                    <a:pt x="1078" y="36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8" name="Freeform 272">
              <a:extLst>
                <a:ext uri="{FF2B5EF4-FFF2-40B4-BE49-F238E27FC236}">
                  <a16:creationId xmlns:a16="http://schemas.microsoft.com/office/drawing/2014/main" id="{A8222B3E-B5B0-4172-A565-3AA447F47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3862"/>
              <a:ext cx="1475" cy="1502"/>
            </a:xfrm>
            <a:custGeom>
              <a:avLst/>
              <a:gdLst>
                <a:gd name="T0" fmla="*/ 369 w 1475"/>
                <a:gd name="T1" fmla="*/ 1474 h 1502"/>
                <a:gd name="T2" fmla="*/ 426 w 1475"/>
                <a:gd name="T3" fmla="*/ 1502 h 1502"/>
                <a:gd name="T4" fmla="*/ 482 w 1475"/>
                <a:gd name="T5" fmla="*/ 1474 h 1502"/>
                <a:gd name="T6" fmla="*/ 511 w 1475"/>
                <a:gd name="T7" fmla="*/ 1502 h 1502"/>
                <a:gd name="T8" fmla="*/ 596 w 1475"/>
                <a:gd name="T9" fmla="*/ 1417 h 1502"/>
                <a:gd name="T10" fmla="*/ 652 w 1475"/>
                <a:gd name="T11" fmla="*/ 1446 h 1502"/>
                <a:gd name="T12" fmla="*/ 709 w 1475"/>
                <a:gd name="T13" fmla="*/ 1332 h 1502"/>
                <a:gd name="T14" fmla="*/ 652 w 1475"/>
                <a:gd name="T15" fmla="*/ 1276 h 1502"/>
                <a:gd name="T16" fmla="*/ 737 w 1475"/>
                <a:gd name="T17" fmla="*/ 1247 h 1502"/>
                <a:gd name="T18" fmla="*/ 766 w 1475"/>
                <a:gd name="T19" fmla="*/ 1191 h 1502"/>
                <a:gd name="T20" fmla="*/ 851 w 1475"/>
                <a:gd name="T21" fmla="*/ 1134 h 1502"/>
                <a:gd name="T22" fmla="*/ 936 w 1475"/>
                <a:gd name="T23" fmla="*/ 1162 h 1502"/>
                <a:gd name="T24" fmla="*/ 964 w 1475"/>
                <a:gd name="T25" fmla="*/ 1077 h 1502"/>
                <a:gd name="T26" fmla="*/ 1106 w 1475"/>
                <a:gd name="T27" fmla="*/ 1049 h 1502"/>
                <a:gd name="T28" fmla="*/ 1106 w 1475"/>
                <a:gd name="T29" fmla="*/ 1020 h 1502"/>
                <a:gd name="T30" fmla="*/ 1191 w 1475"/>
                <a:gd name="T31" fmla="*/ 992 h 1502"/>
                <a:gd name="T32" fmla="*/ 1219 w 1475"/>
                <a:gd name="T33" fmla="*/ 1020 h 1502"/>
                <a:gd name="T34" fmla="*/ 1276 w 1475"/>
                <a:gd name="T35" fmla="*/ 964 h 1502"/>
                <a:gd name="T36" fmla="*/ 1219 w 1475"/>
                <a:gd name="T37" fmla="*/ 879 h 1502"/>
                <a:gd name="T38" fmla="*/ 1304 w 1475"/>
                <a:gd name="T39" fmla="*/ 850 h 1502"/>
                <a:gd name="T40" fmla="*/ 1361 w 1475"/>
                <a:gd name="T41" fmla="*/ 709 h 1502"/>
                <a:gd name="T42" fmla="*/ 1418 w 1475"/>
                <a:gd name="T43" fmla="*/ 652 h 1502"/>
                <a:gd name="T44" fmla="*/ 1361 w 1475"/>
                <a:gd name="T45" fmla="*/ 567 h 1502"/>
                <a:gd name="T46" fmla="*/ 1446 w 1475"/>
                <a:gd name="T47" fmla="*/ 482 h 1502"/>
                <a:gd name="T48" fmla="*/ 1475 w 1475"/>
                <a:gd name="T49" fmla="*/ 425 h 1502"/>
                <a:gd name="T50" fmla="*/ 1389 w 1475"/>
                <a:gd name="T51" fmla="*/ 368 h 1502"/>
                <a:gd name="T52" fmla="*/ 1333 w 1475"/>
                <a:gd name="T53" fmla="*/ 397 h 1502"/>
                <a:gd name="T54" fmla="*/ 1163 w 1475"/>
                <a:gd name="T55" fmla="*/ 340 h 1502"/>
                <a:gd name="T56" fmla="*/ 1106 w 1475"/>
                <a:gd name="T57" fmla="*/ 397 h 1502"/>
                <a:gd name="T58" fmla="*/ 1078 w 1475"/>
                <a:gd name="T59" fmla="*/ 368 h 1502"/>
                <a:gd name="T60" fmla="*/ 1049 w 1475"/>
                <a:gd name="T61" fmla="*/ 283 h 1502"/>
                <a:gd name="T62" fmla="*/ 908 w 1475"/>
                <a:gd name="T63" fmla="*/ 283 h 1502"/>
                <a:gd name="T64" fmla="*/ 851 w 1475"/>
                <a:gd name="T65" fmla="*/ 198 h 1502"/>
                <a:gd name="T66" fmla="*/ 908 w 1475"/>
                <a:gd name="T67" fmla="*/ 142 h 1502"/>
                <a:gd name="T68" fmla="*/ 879 w 1475"/>
                <a:gd name="T69" fmla="*/ 85 h 1502"/>
                <a:gd name="T70" fmla="*/ 908 w 1475"/>
                <a:gd name="T71" fmla="*/ 0 h 1502"/>
                <a:gd name="T72" fmla="*/ 652 w 1475"/>
                <a:gd name="T73" fmla="*/ 57 h 1502"/>
                <a:gd name="T74" fmla="*/ 539 w 1475"/>
                <a:gd name="T75" fmla="*/ 113 h 1502"/>
                <a:gd name="T76" fmla="*/ 539 w 1475"/>
                <a:gd name="T77" fmla="*/ 198 h 1502"/>
                <a:gd name="T78" fmla="*/ 482 w 1475"/>
                <a:gd name="T79" fmla="*/ 227 h 1502"/>
                <a:gd name="T80" fmla="*/ 397 w 1475"/>
                <a:gd name="T81" fmla="*/ 227 h 1502"/>
                <a:gd name="T82" fmla="*/ 312 w 1475"/>
                <a:gd name="T83" fmla="*/ 283 h 1502"/>
                <a:gd name="T84" fmla="*/ 227 w 1475"/>
                <a:gd name="T85" fmla="*/ 482 h 1502"/>
                <a:gd name="T86" fmla="*/ 29 w 1475"/>
                <a:gd name="T87" fmla="*/ 482 h 1502"/>
                <a:gd name="T88" fmla="*/ 0 w 1475"/>
                <a:gd name="T89" fmla="*/ 539 h 1502"/>
                <a:gd name="T90" fmla="*/ 29 w 1475"/>
                <a:gd name="T91" fmla="*/ 624 h 1502"/>
                <a:gd name="T92" fmla="*/ 0 w 1475"/>
                <a:gd name="T93" fmla="*/ 737 h 1502"/>
                <a:gd name="T94" fmla="*/ 85 w 1475"/>
                <a:gd name="T95" fmla="*/ 737 h 1502"/>
                <a:gd name="T96" fmla="*/ 85 w 1475"/>
                <a:gd name="T97" fmla="*/ 822 h 1502"/>
                <a:gd name="T98" fmla="*/ 114 w 1475"/>
                <a:gd name="T99" fmla="*/ 879 h 1502"/>
                <a:gd name="T100" fmla="*/ 114 w 1475"/>
                <a:gd name="T101" fmla="*/ 964 h 1502"/>
                <a:gd name="T102" fmla="*/ 199 w 1475"/>
                <a:gd name="T103" fmla="*/ 935 h 1502"/>
                <a:gd name="T104" fmla="*/ 255 w 1475"/>
                <a:gd name="T105" fmla="*/ 1020 h 1502"/>
                <a:gd name="T106" fmla="*/ 341 w 1475"/>
                <a:gd name="T107" fmla="*/ 1191 h 1502"/>
                <a:gd name="T108" fmla="*/ 369 w 1475"/>
                <a:gd name="T109" fmla="*/ 1304 h 1502"/>
                <a:gd name="T110" fmla="*/ 397 w 1475"/>
                <a:gd name="T111" fmla="*/ 1332 h 1502"/>
                <a:gd name="T112" fmla="*/ 369 w 1475"/>
                <a:gd name="T113" fmla="*/ 1474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75" h="1502">
                  <a:moveTo>
                    <a:pt x="369" y="1474"/>
                  </a:moveTo>
                  <a:lnTo>
                    <a:pt x="426" y="1502"/>
                  </a:lnTo>
                  <a:lnTo>
                    <a:pt x="482" y="1474"/>
                  </a:lnTo>
                  <a:lnTo>
                    <a:pt x="511" y="1502"/>
                  </a:lnTo>
                  <a:lnTo>
                    <a:pt x="596" y="1417"/>
                  </a:lnTo>
                  <a:lnTo>
                    <a:pt x="652" y="1446"/>
                  </a:lnTo>
                  <a:lnTo>
                    <a:pt x="709" y="1332"/>
                  </a:lnTo>
                  <a:lnTo>
                    <a:pt x="652" y="1276"/>
                  </a:lnTo>
                  <a:lnTo>
                    <a:pt x="737" y="1247"/>
                  </a:lnTo>
                  <a:lnTo>
                    <a:pt x="766" y="1191"/>
                  </a:lnTo>
                  <a:lnTo>
                    <a:pt x="851" y="1134"/>
                  </a:lnTo>
                  <a:lnTo>
                    <a:pt x="936" y="1162"/>
                  </a:lnTo>
                  <a:lnTo>
                    <a:pt x="964" y="1077"/>
                  </a:lnTo>
                  <a:lnTo>
                    <a:pt x="1106" y="1049"/>
                  </a:lnTo>
                  <a:lnTo>
                    <a:pt x="1106" y="1020"/>
                  </a:lnTo>
                  <a:lnTo>
                    <a:pt x="1191" y="992"/>
                  </a:lnTo>
                  <a:lnTo>
                    <a:pt x="1219" y="1020"/>
                  </a:lnTo>
                  <a:lnTo>
                    <a:pt x="1276" y="964"/>
                  </a:lnTo>
                  <a:lnTo>
                    <a:pt x="1219" y="879"/>
                  </a:lnTo>
                  <a:lnTo>
                    <a:pt x="1304" y="850"/>
                  </a:lnTo>
                  <a:lnTo>
                    <a:pt x="1361" y="709"/>
                  </a:lnTo>
                  <a:lnTo>
                    <a:pt x="1418" y="652"/>
                  </a:lnTo>
                  <a:lnTo>
                    <a:pt x="1361" y="567"/>
                  </a:lnTo>
                  <a:lnTo>
                    <a:pt x="1446" y="482"/>
                  </a:lnTo>
                  <a:lnTo>
                    <a:pt x="1475" y="425"/>
                  </a:lnTo>
                  <a:lnTo>
                    <a:pt x="1389" y="368"/>
                  </a:lnTo>
                  <a:lnTo>
                    <a:pt x="1333" y="397"/>
                  </a:lnTo>
                  <a:lnTo>
                    <a:pt x="1163" y="340"/>
                  </a:lnTo>
                  <a:lnTo>
                    <a:pt x="1106" y="397"/>
                  </a:lnTo>
                  <a:lnTo>
                    <a:pt x="1078" y="368"/>
                  </a:lnTo>
                  <a:lnTo>
                    <a:pt x="1049" y="283"/>
                  </a:lnTo>
                  <a:lnTo>
                    <a:pt x="908" y="283"/>
                  </a:lnTo>
                  <a:lnTo>
                    <a:pt x="851" y="198"/>
                  </a:lnTo>
                  <a:lnTo>
                    <a:pt x="908" y="142"/>
                  </a:lnTo>
                  <a:lnTo>
                    <a:pt x="879" y="85"/>
                  </a:lnTo>
                  <a:lnTo>
                    <a:pt x="908" y="0"/>
                  </a:lnTo>
                  <a:lnTo>
                    <a:pt x="652" y="57"/>
                  </a:lnTo>
                  <a:lnTo>
                    <a:pt x="539" y="113"/>
                  </a:lnTo>
                  <a:lnTo>
                    <a:pt x="539" y="198"/>
                  </a:lnTo>
                  <a:lnTo>
                    <a:pt x="482" y="227"/>
                  </a:lnTo>
                  <a:lnTo>
                    <a:pt x="397" y="227"/>
                  </a:lnTo>
                  <a:lnTo>
                    <a:pt x="312" y="283"/>
                  </a:lnTo>
                  <a:lnTo>
                    <a:pt x="227" y="482"/>
                  </a:lnTo>
                  <a:lnTo>
                    <a:pt x="29" y="482"/>
                  </a:lnTo>
                  <a:lnTo>
                    <a:pt x="0" y="539"/>
                  </a:lnTo>
                  <a:lnTo>
                    <a:pt x="29" y="624"/>
                  </a:lnTo>
                  <a:lnTo>
                    <a:pt x="0" y="737"/>
                  </a:lnTo>
                  <a:lnTo>
                    <a:pt x="85" y="737"/>
                  </a:lnTo>
                  <a:lnTo>
                    <a:pt x="85" y="822"/>
                  </a:lnTo>
                  <a:lnTo>
                    <a:pt x="114" y="879"/>
                  </a:lnTo>
                  <a:lnTo>
                    <a:pt x="114" y="964"/>
                  </a:lnTo>
                  <a:lnTo>
                    <a:pt x="199" y="935"/>
                  </a:lnTo>
                  <a:lnTo>
                    <a:pt x="255" y="1020"/>
                  </a:lnTo>
                  <a:lnTo>
                    <a:pt x="341" y="1191"/>
                  </a:lnTo>
                  <a:lnTo>
                    <a:pt x="369" y="1304"/>
                  </a:lnTo>
                  <a:lnTo>
                    <a:pt x="397" y="1332"/>
                  </a:lnTo>
                  <a:lnTo>
                    <a:pt x="369" y="147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" name="Freeform 273">
              <a:extLst>
                <a:ext uri="{FF2B5EF4-FFF2-40B4-BE49-F238E27FC236}">
                  <a16:creationId xmlns:a16="http://schemas.microsoft.com/office/drawing/2014/main" id="{5C645548-79AD-40AA-94E6-5014A58D3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380"/>
              <a:ext cx="1162" cy="907"/>
            </a:xfrm>
            <a:custGeom>
              <a:avLst/>
              <a:gdLst>
                <a:gd name="T0" fmla="*/ 624 w 1162"/>
                <a:gd name="T1" fmla="*/ 907 h 907"/>
                <a:gd name="T2" fmla="*/ 538 w 1162"/>
                <a:gd name="T3" fmla="*/ 850 h 907"/>
                <a:gd name="T4" fmla="*/ 482 w 1162"/>
                <a:gd name="T5" fmla="*/ 879 h 907"/>
                <a:gd name="T6" fmla="*/ 312 w 1162"/>
                <a:gd name="T7" fmla="*/ 822 h 907"/>
                <a:gd name="T8" fmla="*/ 255 w 1162"/>
                <a:gd name="T9" fmla="*/ 879 h 907"/>
                <a:gd name="T10" fmla="*/ 227 w 1162"/>
                <a:gd name="T11" fmla="*/ 850 h 907"/>
                <a:gd name="T12" fmla="*/ 198 w 1162"/>
                <a:gd name="T13" fmla="*/ 765 h 907"/>
                <a:gd name="T14" fmla="*/ 57 w 1162"/>
                <a:gd name="T15" fmla="*/ 765 h 907"/>
                <a:gd name="T16" fmla="*/ 0 w 1162"/>
                <a:gd name="T17" fmla="*/ 680 h 907"/>
                <a:gd name="T18" fmla="*/ 57 w 1162"/>
                <a:gd name="T19" fmla="*/ 624 h 907"/>
                <a:gd name="T20" fmla="*/ 28 w 1162"/>
                <a:gd name="T21" fmla="*/ 567 h 907"/>
                <a:gd name="T22" fmla="*/ 57 w 1162"/>
                <a:gd name="T23" fmla="*/ 482 h 907"/>
                <a:gd name="T24" fmla="*/ 113 w 1162"/>
                <a:gd name="T25" fmla="*/ 510 h 907"/>
                <a:gd name="T26" fmla="*/ 255 w 1162"/>
                <a:gd name="T27" fmla="*/ 454 h 907"/>
                <a:gd name="T28" fmla="*/ 312 w 1162"/>
                <a:gd name="T29" fmla="*/ 369 h 907"/>
                <a:gd name="T30" fmla="*/ 453 w 1162"/>
                <a:gd name="T31" fmla="*/ 340 h 907"/>
                <a:gd name="T32" fmla="*/ 482 w 1162"/>
                <a:gd name="T33" fmla="*/ 255 h 907"/>
                <a:gd name="T34" fmla="*/ 595 w 1162"/>
                <a:gd name="T35" fmla="*/ 227 h 907"/>
                <a:gd name="T36" fmla="*/ 765 w 1162"/>
                <a:gd name="T37" fmla="*/ 0 h 907"/>
                <a:gd name="T38" fmla="*/ 879 w 1162"/>
                <a:gd name="T39" fmla="*/ 28 h 907"/>
                <a:gd name="T40" fmla="*/ 879 w 1162"/>
                <a:gd name="T41" fmla="*/ 142 h 907"/>
                <a:gd name="T42" fmla="*/ 822 w 1162"/>
                <a:gd name="T43" fmla="*/ 227 h 907"/>
                <a:gd name="T44" fmla="*/ 964 w 1162"/>
                <a:gd name="T45" fmla="*/ 283 h 907"/>
                <a:gd name="T46" fmla="*/ 992 w 1162"/>
                <a:gd name="T47" fmla="*/ 425 h 907"/>
                <a:gd name="T48" fmla="*/ 1134 w 1162"/>
                <a:gd name="T49" fmla="*/ 482 h 907"/>
                <a:gd name="T50" fmla="*/ 1049 w 1162"/>
                <a:gd name="T51" fmla="*/ 510 h 907"/>
                <a:gd name="T52" fmla="*/ 1162 w 1162"/>
                <a:gd name="T53" fmla="*/ 765 h 907"/>
                <a:gd name="T54" fmla="*/ 1134 w 1162"/>
                <a:gd name="T55" fmla="*/ 822 h 907"/>
                <a:gd name="T56" fmla="*/ 1049 w 1162"/>
                <a:gd name="T57" fmla="*/ 794 h 907"/>
                <a:gd name="T58" fmla="*/ 992 w 1162"/>
                <a:gd name="T59" fmla="*/ 737 h 907"/>
                <a:gd name="T60" fmla="*/ 907 w 1162"/>
                <a:gd name="T61" fmla="*/ 822 h 907"/>
                <a:gd name="T62" fmla="*/ 850 w 1162"/>
                <a:gd name="T63" fmla="*/ 822 h 907"/>
                <a:gd name="T64" fmla="*/ 765 w 1162"/>
                <a:gd name="T65" fmla="*/ 879 h 907"/>
                <a:gd name="T66" fmla="*/ 709 w 1162"/>
                <a:gd name="T67" fmla="*/ 907 h 907"/>
                <a:gd name="T68" fmla="*/ 680 w 1162"/>
                <a:gd name="T69" fmla="*/ 850 h 907"/>
                <a:gd name="T70" fmla="*/ 624 w 1162"/>
                <a:gd name="T71" fmla="*/ 90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907">
                  <a:moveTo>
                    <a:pt x="624" y="907"/>
                  </a:moveTo>
                  <a:lnTo>
                    <a:pt x="538" y="850"/>
                  </a:lnTo>
                  <a:lnTo>
                    <a:pt x="482" y="879"/>
                  </a:lnTo>
                  <a:lnTo>
                    <a:pt x="312" y="822"/>
                  </a:lnTo>
                  <a:lnTo>
                    <a:pt x="255" y="879"/>
                  </a:lnTo>
                  <a:lnTo>
                    <a:pt x="227" y="850"/>
                  </a:lnTo>
                  <a:lnTo>
                    <a:pt x="198" y="765"/>
                  </a:lnTo>
                  <a:lnTo>
                    <a:pt x="57" y="765"/>
                  </a:lnTo>
                  <a:lnTo>
                    <a:pt x="0" y="680"/>
                  </a:lnTo>
                  <a:lnTo>
                    <a:pt x="57" y="624"/>
                  </a:lnTo>
                  <a:lnTo>
                    <a:pt x="28" y="567"/>
                  </a:lnTo>
                  <a:lnTo>
                    <a:pt x="57" y="482"/>
                  </a:lnTo>
                  <a:lnTo>
                    <a:pt x="113" y="510"/>
                  </a:lnTo>
                  <a:lnTo>
                    <a:pt x="255" y="454"/>
                  </a:lnTo>
                  <a:lnTo>
                    <a:pt x="312" y="369"/>
                  </a:lnTo>
                  <a:lnTo>
                    <a:pt x="453" y="340"/>
                  </a:lnTo>
                  <a:lnTo>
                    <a:pt x="482" y="255"/>
                  </a:lnTo>
                  <a:lnTo>
                    <a:pt x="595" y="227"/>
                  </a:lnTo>
                  <a:lnTo>
                    <a:pt x="765" y="0"/>
                  </a:lnTo>
                  <a:lnTo>
                    <a:pt x="879" y="28"/>
                  </a:lnTo>
                  <a:lnTo>
                    <a:pt x="879" y="142"/>
                  </a:lnTo>
                  <a:lnTo>
                    <a:pt x="822" y="227"/>
                  </a:lnTo>
                  <a:lnTo>
                    <a:pt x="964" y="283"/>
                  </a:lnTo>
                  <a:lnTo>
                    <a:pt x="992" y="425"/>
                  </a:lnTo>
                  <a:lnTo>
                    <a:pt x="1134" y="482"/>
                  </a:lnTo>
                  <a:lnTo>
                    <a:pt x="1049" y="510"/>
                  </a:lnTo>
                  <a:lnTo>
                    <a:pt x="1162" y="765"/>
                  </a:lnTo>
                  <a:lnTo>
                    <a:pt x="1134" y="822"/>
                  </a:lnTo>
                  <a:lnTo>
                    <a:pt x="1049" y="794"/>
                  </a:lnTo>
                  <a:lnTo>
                    <a:pt x="992" y="737"/>
                  </a:lnTo>
                  <a:lnTo>
                    <a:pt x="907" y="822"/>
                  </a:lnTo>
                  <a:lnTo>
                    <a:pt x="850" y="822"/>
                  </a:lnTo>
                  <a:lnTo>
                    <a:pt x="765" y="879"/>
                  </a:lnTo>
                  <a:lnTo>
                    <a:pt x="709" y="907"/>
                  </a:lnTo>
                  <a:lnTo>
                    <a:pt x="680" y="850"/>
                  </a:lnTo>
                  <a:lnTo>
                    <a:pt x="624" y="9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Freeform 275">
              <a:extLst>
                <a:ext uri="{FF2B5EF4-FFF2-40B4-BE49-F238E27FC236}">
                  <a16:creationId xmlns:a16="http://schemas.microsoft.com/office/drawing/2014/main" id="{D534A09E-2CE7-4E68-837B-76D87C2BE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4230"/>
              <a:ext cx="340" cy="369"/>
            </a:xfrm>
            <a:custGeom>
              <a:avLst/>
              <a:gdLst>
                <a:gd name="T0" fmla="*/ 199 w 340"/>
                <a:gd name="T1" fmla="*/ 57 h 369"/>
                <a:gd name="T2" fmla="*/ 170 w 340"/>
                <a:gd name="T3" fmla="*/ 0 h 369"/>
                <a:gd name="T4" fmla="*/ 114 w 340"/>
                <a:gd name="T5" fmla="*/ 57 h 369"/>
                <a:gd name="T6" fmla="*/ 85 w 340"/>
                <a:gd name="T7" fmla="*/ 114 h 369"/>
                <a:gd name="T8" fmla="*/ 0 w 340"/>
                <a:gd name="T9" fmla="*/ 199 h 369"/>
                <a:gd name="T10" fmla="*/ 57 w 340"/>
                <a:gd name="T11" fmla="*/ 284 h 369"/>
                <a:gd name="T12" fmla="*/ 85 w 340"/>
                <a:gd name="T13" fmla="*/ 341 h 369"/>
                <a:gd name="T14" fmla="*/ 142 w 340"/>
                <a:gd name="T15" fmla="*/ 284 h 369"/>
                <a:gd name="T16" fmla="*/ 170 w 340"/>
                <a:gd name="T17" fmla="*/ 369 h 369"/>
                <a:gd name="T18" fmla="*/ 255 w 340"/>
                <a:gd name="T19" fmla="*/ 369 h 369"/>
                <a:gd name="T20" fmla="*/ 284 w 340"/>
                <a:gd name="T21" fmla="*/ 341 h 369"/>
                <a:gd name="T22" fmla="*/ 255 w 340"/>
                <a:gd name="T23" fmla="*/ 284 h 369"/>
                <a:gd name="T24" fmla="*/ 340 w 340"/>
                <a:gd name="T25" fmla="*/ 256 h 369"/>
                <a:gd name="T26" fmla="*/ 340 w 340"/>
                <a:gd name="T27" fmla="*/ 171 h 369"/>
                <a:gd name="T28" fmla="*/ 227 w 340"/>
                <a:gd name="T29" fmla="*/ 85 h 369"/>
                <a:gd name="T30" fmla="*/ 199 w 340"/>
                <a:gd name="T31" fmla="*/ 5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0" h="369">
                  <a:moveTo>
                    <a:pt x="199" y="57"/>
                  </a:moveTo>
                  <a:lnTo>
                    <a:pt x="170" y="0"/>
                  </a:lnTo>
                  <a:lnTo>
                    <a:pt x="114" y="57"/>
                  </a:lnTo>
                  <a:lnTo>
                    <a:pt x="85" y="114"/>
                  </a:lnTo>
                  <a:lnTo>
                    <a:pt x="0" y="199"/>
                  </a:lnTo>
                  <a:lnTo>
                    <a:pt x="57" y="284"/>
                  </a:lnTo>
                  <a:lnTo>
                    <a:pt x="85" y="341"/>
                  </a:lnTo>
                  <a:lnTo>
                    <a:pt x="142" y="284"/>
                  </a:lnTo>
                  <a:lnTo>
                    <a:pt x="170" y="369"/>
                  </a:lnTo>
                  <a:lnTo>
                    <a:pt x="255" y="369"/>
                  </a:lnTo>
                  <a:lnTo>
                    <a:pt x="284" y="341"/>
                  </a:lnTo>
                  <a:lnTo>
                    <a:pt x="255" y="284"/>
                  </a:lnTo>
                  <a:lnTo>
                    <a:pt x="340" y="256"/>
                  </a:lnTo>
                  <a:lnTo>
                    <a:pt x="340" y="171"/>
                  </a:lnTo>
                  <a:lnTo>
                    <a:pt x="227" y="85"/>
                  </a:lnTo>
                  <a:lnTo>
                    <a:pt x="199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" name="Freeform 276">
              <a:extLst>
                <a:ext uri="{FF2B5EF4-FFF2-40B4-BE49-F238E27FC236}">
                  <a16:creationId xmlns:a16="http://schemas.microsoft.com/office/drawing/2014/main" id="{271A1316-65F1-43D3-A5B7-6D5ACAA6A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4117"/>
              <a:ext cx="595" cy="567"/>
            </a:xfrm>
            <a:custGeom>
              <a:avLst/>
              <a:gdLst>
                <a:gd name="T0" fmla="*/ 0 w 595"/>
                <a:gd name="T1" fmla="*/ 170 h 567"/>
                <a:gd name="T2" fmla="*/ 28 w 595"/>
                <a:gd name="T3" fmla="*/ 198 h 567"/>
                <a:gd name="T4" fmla="*/ 141 w 595"/>
                <a:gd name="T5" fmla="*/ 284 h 567"/>
                <a:gd name="T6" fmla="*/ 141 w 595"/>
                <a:gd name="T7" fmla="*/ 397 h 567"/>
                <a:gd name="T8" fmla="*/ 198 w 595"/>
                <a:gd name="T9" fmla="*/ 425 h 567"/>
                <a:gd name="T10" fmla="*/ 141 w 595"/>
                <a:gd name="T11" fmla="*/ 510 h 567"/>
                <a:gd name="T12" fmla="*/ 311 w 595"/>
                <a:gd name="T13" fmla="*/ 567 h 567"/>
                <a:gd name="T14" fmla="*/ 368 w 595"/>
                <a:gd name="T15" fmla="*/ 539 h 567"/>
                <a:gd name="T16" fmla="*/ 368 w 595"/>
                <a:gd name="T17" fmla="*/ 454 h 567"/>
                <a:gd name="T18" fmla="*/ 396 w 595"/>
                <a:gd name="T19" fmla="*/ 454 h 567"/>
                <a:gd name="T20" fmla="*/ 425 w 595"/>
                <a:gd name="T21" fmla="*/ 454 h 567"/>
                <a:gd name="T22" fmla="*/ 510 w 595"/>
                <a:gd name="T23" fmla="*/ 425 h 567"/>
                <a:gd name="T24" fmla="*/ 538 w 595"/>
                <a:gd name="T25" fmla="*/ 425 h 567"/>
                <a:gd name="T26" fmla="*/ 595 w 595"/>
                <a:gd name="T27" fmla="*/ 425 h 567"/>
                <a:gd name="T28" fmla="*/ 595 w 595"/>
                <a:gd name="T29" fmla="*/ 369 h 567"/>
                <a:gd name="T30" fmla="*/ 510 w 595"/>
                <a:gd name="T31" fmla="*/ 340 h 567"/>
                <a:gd name="T32" fmla="*/ 538 w 595"/>
                <a:gd name="T33" fmla="*/ 284 h 567"/>
                <a:gd name="T34" fmla="*/ 453 w 595"/>
                <a:gd name="T35" fmla="*/ 284 h 567"/>
                <a:gd name="T36" fmla="*/ 425 w 595"/>
                <a:gd name="T37" fmla="*/ 227 h 567"/>
                <a:gd name="T38" fmla="*/ 311 w 595"/>
                <a:gd name="T39" fmla="*/ 198 h 567"/>
                <a:gd name="T40" fmla="*/ 283 w 595"/>
                <a:gd name="T41" fmla="*/ 142 h 567"/>
                <a:gd name="T42" fmla="*/ 340 w 595"/>
                <a:gd name="T43" fmla="*/ 113 h 567"/>
                <a:gd name="T44" fmla="*/ 340 w 595"/>
                <a:gd name="T45" fmla="*/ 57 h 567"/>
                <a:gd name="T46" fmla="*/ 283 w 595"/>
                <a:gd name="T47" fmla="*/ 0 h 567"/>
                <a:gd name="T48" fmla="*/ 198 w 595"/>
                <a:gd name="T49" fmla="*/ 85 h 567"/>
                <a:gd name="T50" fmla="*/ 141 w 595"/>
                <a:gd name="T51" fmla="*/ 85 h 567"/>
                <a:gd name="T52" fmla="*/ 56 w 595"/>
                <a:gd name="T53" fmla="*/ 142 h 567"/>
                <a:gd name="T54" fmla="*/ 0 w 595"/>
                <a:gd name="T55" fmla="*/ 17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5" h="567">
                  <a:moveTo>
                    <a:pt x="0" y="170"/>
                  </a:moveTo>
                  <a:lnTo>
                    <a:pt x="28" y="198"/>
                  </a:lnTo>
                  <a:lnTo>
                    <a:pt x="141" y="284"/>
                  </a:lnTo>
                  <a:lnTo>
                    <a:pt x="141" y="397"/>
                  </a:lnTo>
                  <a:lnTo>
                    <a:pt x="198" y="425"/>
                  </a:lnTo>
                  <a:lnTo>
                    <a:pt x="141" y="510"/>
                  </a:lnTo>
                  <a:lnTo>
                    <a:pt x="311" y="567"/>
                  </a:lnTo>
                  <a:lnTo>
                    <a:pt x="368" y="539"/>
                  </a:lnTo>
                  <a:lnTo>
                    <a:pt x="368" y="454"/>
                  </a:lnTo>
                  <a:lnTo>
                    <a:pt x="396" y="454"/>
                  </a:lnTo>
                  <a:lnTo>
                    <a:pt x="425" y="454"/>
                  </a:lnTo>
                  <a:lnTo>
                    <a:pt x="510" y="425"/>
                  </a:lnTo>
                  <a:lnTo>
                    <a:pt x="538" y="425"/>
                  </a:lnTo>
                  <a:lnTo>
                    <a:pt x="595" y="425"/>
                  </a:lnTo>
                  <a:lnTo>
                    <a:pt x="595" y="369"/>
                  </a:lnTo>
                  <a:lnTo>
                    <a:pt x="510" y="340"/>
                  </a:lnTo>
                  <a:lnTo>
                    <a:pt x="538" y="284"/>
                  </a:lnTo>
                  <a:lnTo>
                    <a:pt x="453" y="284"/>
                  </a:lnTo>
                  <a:lnTo>
                    <a:pt x="425" y="227"/>
                  </a:lnTo>
                  <a:lnTo>
                    <a:pt x="311" y="198"/>
                  </a:lnTo>
                  <a:lnTo>
                    <a:pt x="283" y="142"/>
                  </a:lnTo>
                  <a:lnTo>
                    <a:pt x="340" y="113"/>
                  </a:lnTo>
                  <a:lnTo>
                    <a:pt x="340" y="57"/>
                  </a:lnTo>
                  <a:lnTo>
                    <a:pt x="283" y="0"/>
                  </a:lnTo>
                  <a:lnTo>
                    <a:pt x="198" y="85"/>
                  </a:lnTo>
                  <a:lnTo>
                    <a:pt x="141" y="85"/>
                  </a:lnTo>
                  <a:lnTo>
                    <a:pt x="56" y="142"/>
                  </a:lnTo>
                  <a:lnTo>
                    <a:pt x="0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" name="Freeform 277">
              <a:extLst>
                <a:ext uri="{FF2B5EF4-FFF2-40B4-BE49-F238E27FC236}">
                  <a16:creationId xmlns:a16="http://schemas.microsoft.com/office/drawing/2014/main" id="{BB0CE74D-AAD2-4868-8BB1-E2E6C0AB2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4486"/>
              <a:ext cx="1163" cy="850"/>
            </a:xfrm>
            <a:custGeom>
              <a:avLst/>
              <a:gdLst>
                <a:gd name="T0" fmla="*/ 936 w 1163"/>
                <a:gd name="T1" fmla="*/ 170 h 850"/>
                <a:gd name="T2" fmla="*/ 879 w 1163"/>
                <a:gd name="T3" fmla="*/ 56 h 850"/>
                <a:gd name="T4" fmla="*/ 851 w 1163"/>
                <a:gd name="T5" fmla="*/ 56 h 850"/>
                <a:gd name="T6" fmla="*/ 766 w 1163"/>
                <a:gd name="T7" fmla="*/ 85 h 850"/>
                <a:gd name="T8" fmla="*/ 709 w 1163"/>
                <a:gd name="T9" fmla="*/ 85 h 850"/>
                <a:gd name="T10" fmla="*/ 709 w 1163"/>
                <a:gd name="T11" fmla="*/ 170 h 850"/>
                <a:gd name="T12" fmla="*/ 652 w 1163"/>
                <a:gd name="T13" fmla="*/ 198 h 850"/>
                <a:gd name="T14" fmla="*/ 482 w 1163"/>
                <a:gd name="T15" fmla="*/ 141 h 850"/>
                <a:gd name="T16" fmla="*/ 539 w 1163"/>
                <a:gd name="T17" fmla="*/ 56 h 850"/>
                <a:gd name="T18" fmla="*/ 482 w 1163"/>
                <a:gd name="T19" fmla="*/ 28 h 850"/>
                <a:gd name="T20" fmla="*/ 482 w 1163"/>
                <a:gd name="T21" fmla="*/ 0 h 850"/>
                <a:gd name="T22" fmla="*/ 397 w 1163"/>
                <a:gd name="T23" fmla="*/ 28 h 850"/>
                <a:gd name="T24" fmla="*/ 426 w 1163"/>
                <a:gd name="T25" fmla="*/ 85 h 850"/>
                <a:gd name="T26" fmla="*/ 397 w 1163"/>
                <a:gd name="T27" fmla="*/ 113 h 850"/>
                <a:gd name="T28" fmla="*/ 312 w 1163"/>
                <a:gd name="T29" fmla="*/ 113 h 850"/>
                <a:gd name="T30" fmla="*/ 284 w 1163"/>
                <a:gd name="T31" fmla="*/ 28 h 850"/>
                <a:gd name="T32" fmla="*/ 227 w 1163"/>
                <a:gd name="T33" fmla="*/ 85 h 850"/>
                <a:gd name="T34" fmla="*/ 199 w 1163"/>
                <a:gd name="T35" fmla="*/ 28 h 850"/>
                <a:gd name="T36" fmla="*/ 142 w 1163"/>
                <a:gd name="T37" fmla="*/ 85 h 850"/>
                <a:gd name="T38" fmla="*/ 85 w 1163"/>
                <a:gd name="T39" fmla="*/ 226 h 850"/>
                <a:gd name="T40" fmla="*/ 0 w 1163"/>
                <a:gd name="T41" fmla="*/ 255 h 850"/>
                <a:gd name="T42" fmla="*/ 57 w 1163"/>
                <a:gd name="T43" fmla="*/ 340 h 850"/>
                <a:gd name="T44" fmla="*/ 85 w 1163"/>
                <a:gd name="T45" fmla="*/ 453 h 850"/>
                <a:gd name="T46" fmla="*/ 142 w 1163"/>
                <a:gd name="T47" fmla="*/ 510 h 850"/>
                <a:gd name="T48" fmla="*/ 85 w 1163"/>
                <a:gd name="T49" fmla="*/ 595 h 850"/>
                <a:gd name="T50" fmla="*/ 29 w 1163"/>
                <a:gd name="T51" fmla="*/ 595 h 850"/>
                <a:gd name="T52" fmla="*/ 0 w 1163"/>
                <a:gd name="T53" fmla="*/ 652 h 850"/>
                <a:gd name="T54" fmla="*/ 29 w 1163"/>
                <a:gd name="T55" fmla="*/ 708 h 850"/>
                <a:gd name="T56" fmla="*/ 227 w 1163"/>
                <a:gd name="T57" fmla="*/ 708 h 850"/>
                <a:gd name="T58" fmla="*/ 284 w 1163"/>
                <a:gd name="T59" fmla="*/ 680 h 850"/>
                <a:gd name="T60" fmla="*/ 341 w 1163"/>
                <a:gd name="T61" fmla="*/ 708 h 850"/>
                <a:gd name="T62" fmla="*/ 369 w 1163"/>
                <a:gd name="T63" fmla="*/ 708 h 850"/>
                <a:gd name="T64" fmla="*/ 369 w 1163"/>
                <a:gd name="T65" fmla="*/ 765 h 850"/>
                <a:gd name="T66" fmla="*/ 426 w 1163"/>
                <a:gd name="T67" fmla="*/ 708 h 850"/>
                <a:gd name="T68" fmla="*/ 454 w 1163"/>
                <a:gd name="T69" fmla="*/ 822 h 850"/>
                <a:gd name="T70" fmla="*/ 567 w 1163"/>
                <a:gd name="T71" fmla="*/ 850 h 850"/>
                <a:gd name="T72" fmla="*/ 709 w 1163"/>
                <a:gd name="T73" fmla="*/ 708 h 850"/>
                <a:gd name="T74" fmla="*/ 908 w 1163"/>
                <a:gd name="T75" fmla="*/ 595 h 850"/>
                <a:gd name="T76" fmla="*/ 879 w 1163"/>
                <a:gd name="T77" fmla="*/ 538 h 850"/>
                <a:gd name="T78" fmla="*/ 1106 w 1163"/>
                <a:gd name="T79" fmla="*/ 396 h 850"/>
                <a:gd name="T80" fmla="*/ 1163 w 1163"/>
                <a:gd name="T81" fmla="*/ 198 h 850"/>
                <a:gd name="T82" fmla="*/ 1106 w 1163"/>
                <a:gd name="T83" fmla="*/ 170 h 850"/>
                <a:gd name="T84" fmla="*/ 936 w 1163"/>
                <a:gd name="T85" fmla="*/ 17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63" h="850">
                  <a:moveTo>
                    <a:pt x="936" y="170"/>
                  </a:moveTo>
                  <a:lnTo>
                    <a:pt x="879" y="56"/>
                  </a:lnTo>
                  <a:lnTo>
                    <a:pt x="851" y="56"/>
                  </a:lnTo>
                  <a:lnTo>
                    <a:pt x="766" y="85"/>
                  </a:lnTo>
                  <a:lnTo>
                    <a:pt x="709" y="85"/>
                  </a:lnTo>
                  <a:lnTo>
                    <a:pt x="709" y="170"/>
                  </a:lnTo>
                  <a:lnTo>
                    <a:pt x="652" y="198"/>
                  </a:lnTo>
                  <a:lnTo>
                    <a:pt x="482" y="141"/>
                  </a:lnTo>
                  <a:lnTo>
                    <a:pt x="539" y="56"/>
                  </a:lnTo>
                  <a:lnTo>
                    <a:pt x="482" y="28"/>
                  </a:lnTo>
                  <a:lnTo>
                    <a:pt x="482" y="0"/>
                  </a:lnTo>
                  <a:lnTo>
                    <a:pt x="397" y="28"/>
                  </a:lnTo>
                  <a:lnTo>
                    <a:pt x="426" y="85"/>
                  </a:lnTo>
                  <a:lnTo>
                    <a:pt x="397" y="113"/>
                  </a:lnTo>
                  <a:lnTo>
                    <a:pt x="312" y="113"/>
                  </a:lnTo>
                  <a:lnTo>
                    <a:pt x="284" y="28"/>
                  </a:lnTo>
                  <a:lnTo>
                    <a:pt x="227" y="85"/>
                  </a:lnTo>
                  <a:lnTo>
                    <a:pt x="199" y="28"/>
                  </a:lnTo>
                  <a:lnTo>
                    <a:pt x="142" y="85"/>
                  </a:lnTo>
                  <a:lnTo>
                    <a:pt x="85" y="226"/>
                  </a:lnTo>
                  <a:lnTo>
                    <a:pt x="0" y="255"/>
                  </a:lnTo>
                  <a:lnTo>
                    <a:pt x="57" y="340"/>
                  </a:lnTo>
                  <a:lnTo>
                    <a:pt x="85" y="453"/>
                  </a:lnTo>
                  <a:lnTo>
                    <a:pt x="142" y="510"/>
                  </a:lnTo>
                  <a:lnTo>
                    <a:pt x="85" y="595"/>
                  </a:lnTo>
                  <a:lnTo>
                    <a:pt x="29" y="595"/>
                  </a:lnTo>
                  <a:lnTo>
                    <a:pt x="0" y="652"/>
                  </a:lnTo>
                  <a:lnTo>
                    <a:pt x="29" y="708"/>
                  </a:lnTo>
                  <a:lnTo>
                    <a:pt x="227" y="708"/>
                  </a:lnTo>
                  <a:lnTo>
                    <a:pt x="284" y="680"/>
                  </a:lnTo>
                  <a:lnTo>
                    <a:pt x="341" y="708"/>
                  </a:lnTo>
                  <a:lnTo>
                    <a:pt x="369" y="708"/>
                  </a:lnTo>
                  <a:lnTo>
                    <a:pt x="369" y="765"/>
                  </a:lnTo>
                  <a:lnTo>
                    <a:pt x="426" y="708"/>
                  </a:lnTo>
                  <a:lnTo>
                    <a:pt x="454" y="822"/>
                  </a:lnTo>
                  <a:lnTo>
                    <a:pt x="567" y="850"/>
                  </a:lnTo>
                  <a:lnTo>
                    <a:pt x="709" y="708"/>
                  </a:lnTo>
                  <a:lnTo>
                    <a:pt x="908" y="595"/>
                  </a:lnTo>
                  <a:lnTo>
                    <a:pt x="879" y="538"/>
                  </a:lnTo>
                  <a:lnTo>
                    <a:pt x="1106" y="396"/>
                  </a:lnTo>
                  <a:lnTo>
                    <a:pt x="1163" y="198"/>
                  </a:lnTo>
                  <a:lnTo>
                    <a:pt x="1106" y="170"/>
                  </a:lnTo>
                  <a:lnTo>
                    <a:pt x="936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3" name="Freeform 278">
              <a:extLst>
                <a:ext uri="{FF2B5EF4-FFF2-40B4-BE49-F238E27FC236}">
                  <a16:creationId xmlns:a16="http://schemas.microsoft.com/office/drawing/2014/main" id="{BD93951C-085C-4C99-B9E7-B8A9C2D3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473"/>
              <a:ext cx="1020" cy="1757"/>
            </a:xfrm>
            <a:custGeom>
              <a:avLst/>
              <a:gdLst>
                <a:gd name="T0" fmla="*/ 481 w 1020"/>
                <a:gd name="T1" fmla="*/ 0 h 1757"/>
                <a:gd name="T2" fmla="*/ 425 w 1020"/>
                <a:gd name="T3" fmla="*/ 28 h 1757"/>
                <a:gd name="T4" fmla="*/ 396 w 1020"/>
                <a:gd name="T5" fmla="*/ 170 h 1757"/>
                <a:gd name="T6" fmla="*/ 226 w 1020"/>
                <a:gd name="T7" fmla="*/ 283 h 1757"/>
                <a:gd name="T8" fmla="*/ 170 w 1020"/>
                <a:gd name="T9" fmla="*/ 340 h 1757"/>
                <a:gd name="T10" fmla="*/ 28 w 1020"/>
                <a:gd name="T11" fmla="*/ 340 h 1757"/>
                <a:gd name="T12" fmla="*/ 0 w 1020"/>
                <a:gd name="T13" fmla="*/ 425 h 1757"/>
                <a:gd name="T14" fmla="*/ 0 w 1020"/>
                <a:gd name="T15" fmla="*/ 538 h 1757"/>
                <a:gd name="T16" fmla="*/ 113 w 1020"/>
                <a:gd name="T17" fmla="*/ 538 h 1757"/>
                <a:gd name="T18" fmla="*/ 141 w 1020"/>
                <a:gd name="T19" fmla="*/ 623 h 1757"/>
                <a:gd name="T20" fmla="*/ 113 w 1020"/>
                <a:gd name="T21" fmla="*/ 652 h 1757"/>
                <a:gd name="T22" fmla="*/ 198 w 1020"/>
                <a:gd name="T23" fmla="*/ 709 h 1757"/>
                <a:gd name="T24" fmla="*/ 198 w 1020"/>
                <a:gd name="T25" fmla="*/ 765 h 1757"/>
                <a:gd name="T26" fmla="*/ 226 w 1020"/>
                <a:gd name="T27" fmla="*/ 850 h 1757"/>
                <a:gd name="T28" fmla="*/ 283 w 1020"/>
                <a:gd name="T29" fmla="*/ 737 h 1757"/>
                <a:gd name="T30" fmla="*/ 368 w 1020"/>
                <a:gd name="T31" fmla="*/ 709 h 1757"/>
                <a:gd name="T32" fmla="*/ 425 w 1020"/>
                <a:gd name="T33" fmla="*/ 765 h 1757"/>
                <a:gd name="T34" fmla="*/ 425 w 1020"/>
                <a:gd name="T35" fmla="*/ 1020 h 1757"/>
                <a:gd name="T36" fmla="*/ 510 w 1020"/>
                <a:gd name="T37" fmla="*/ 1276 h 1757"/>
                <a:gd name="T38" fmla="*/ 425 w 1020"/>
                <a:gd name="T39" fmla="*/ 1276 h 1757"/>
                <a:gd name="T40" fmla="*/ 481 w 1020"/>
                <a:gd name="T41" fmla="*/ 1474 h 1757"/>
                <a:gd name="T42" fmla="*/ 481 w 1020"/>
                <a:gd name="T43" fmla="*/ 1672 h 1757"/>
                <a:gd name="T44" fmla="*/ 538 w 1020"/>
                <a:gd name="T45" fmla="*/ 1672 h 1757"/>
                <a:gd name="T46" fmla="*/ 595 w 1020"/>
                <a:gd name="T47" fmla="*/ 1616 h 1757"/>
                <a:gd name="T48" fmla="*/ 652 w 1020"/>
                <a:gd name="T49" fmla="*/ 1616 h 1757"/>
                <a:gd name="T50" fmla="*/ 680 w 1020"/>
                <a:gd name="T51" fmla="*/ 1616 h 1757"/>
                <a:gd name="T52" fmla="*/ 737 w 1020"/>
                <a:gd name="T53" fmla="*/ 1672 h 1757"/>
                <a:gd name="T54" fmla="*/ 708 w 1020"/>
                <a:gd name="T55" fmla="*/ 1729 h 1757"/>
                <a:gd name="T56" fmla="*/ 822 w 1020"/>
                <a:gd name="T57" fmla="*/ 1757 h 1757"/>
                <a:gd name="T58" fmla="*/ 850 w 1020"/>
                <a:gd name="T59" fmla="*/ 1701 h 1757"/>
                <a:gd name="T60" fmla="*/ 822 w 1020"/>
                <a:gd name="T61" fmla="*/ 1587 h 1757"/>
                <a:gd name="T62" fmla="*/ 878 w 1020"/>
                <a:gd name="T63" fmla="*/ 1587 h 1757"/>
                <a:gd name="T64" fmla="*/ 935 w 1020"/>
                <a:gd name="T65" fmla="*/ 1701 h 1757"/>
                <a:gd name="T66" fmla="*/ 992 w 1020"/>
                <a:gd name="T67" fmla="*/ 1672 h 1757"/>
                <a:gd name="T68" fmla="*/ 1020 w 1020"/>
                <a:gd name="T69" fmla="*/ 1587 h 1757"/>
                <a:gd name="T70" fmla="*/ 1020 w 1020"/>
                <a:gd name="T71" fmla="*/ 1502 h 1757"/>
                <a:gd name="T72" fmla="*/ 963 w 1020"/>
                <a:gd name="T73" fmla="*/ 1474 h 1757"/>
                <a:gd name="T74" fmla="*/ 935 w 1020"/>
                <a:gd name="T75" fmla="*/ 1304 h 1757"/>
                <a:gd name="T76" fmla="*/ 878 w 1020"/>
                <a:gd name="T77" fmla="*/ 1332 h 1757"/>
                <a:gd name="T78" fmla="*/ 793 w 1020"/>
                <a:gd name="T79" fmla="*/ 1105 h 1757"/>
                <a:gd name="T80" fmla="*/ 765 w 1020"/>
                <a:gd name="T81" fmla="*/ 1077 h 1757"/>
                <a:gd name="T82" fmla="*/ 822 w 1020"/>
                <a:gd name="T83" fmla="*/ 879 h 1757"/>
                <a:gd name="T84" fmla="*/ 765 w 1020"/>
                <a:gd name="T85" fmla="*/ 822 h 1757"/>
                <a:gd name="T86" fmla="*/ 737 w 1020"/>
                <a:gd name="T87" fmla="*/ 595 h 1757"/>
                <a:gd name="T88" fmla="*/ 652 w 1020"/>
                <a:gd name="T89" fmla="*/ 510 h 1757"/>
                <a:gd name="T90" fmla="*/ 652 w 1020"/>
                <a:gd name="T91" fmla="*/ 453 h 1757"/>
                <a:gd name="T92" fmla="*/ 708 w 1020"/>
                <a:gd name="T93" fmla="*/ 453 h 1757"/>
                <a:gd name="T94" fmla="*/ 793 w 1020"/>
                <a:gd name="T95" fmla="*/ 368 h 1757"/>
                <a:gd name="T96" fmla="*/ 765 w 1020"/>
                <a:gd name="T97" fmla="*/ 283 h 1757"/>
                <a:gd name="T98" fmla="*/ 737 w 1020"/>
                <a:gd name="T99" fmla="*/ 198 h 1757"/>
                <a:gd name="T100" fmla="*/ 765 w 1020"/>
                <a:gd name="T101" fmla="*/ 142 h 1757"/>
                <a:gd name="T102" fmla="*/ 652 w 1020"/>
                <a:gd name="T103" fmla="*/ 85 h 1757"/>
                <a:gd name="T104" fmla="*/ 567 w 1020"/>
                <a:gd name="T105" fmla="*/ 113 h 1757"/>
                <a:gd name="T106" fmla="*/ 481 w 1020"/>
                <a:gd name="T10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20" h="1757">
                  <a:moveTo>
                    <a:pt x="481" y="0"/>
                  </a:moveTo>
                  <a:lnTo>
                    <a:pt x="425" y="28"/>
                  </a:lnTo>
                  <a:lnTo>
                    <a:pt x="396" y="170"/>
                  </a:lnTo>
                  <a:lnTo>
                    <a:pt x="226" y="283"/>
                  </a:lnTo>
                  <a:lnTo>
                    <a:pt x="170" y="340"/>
                  </a:lnTo>
                  <a:lnTo>
                    <a:pt x="28" y="340"/>
                  </a:lnTo>
                  <a:lnTo>
                    <a:pt x="0" y="425"/>
                  </a:lnTo>
                  <a:lnTo>
                    <a:pt x="0" y="538"/>
                  </a:lnTo>
                  <a:lnTo>
                    <a:pt x="113" y="538"/>
                  </a:lnTo>
                  <a:lnTo>
                    <a:pt x="141" y="623"/>
                  </a:lnTo>
                  <a:lnTo>
                    <a:pt x="113" y="652"/>
                  </a:lnTo>
                  <a:lnTo>
                    <a:pt x="198" y="709"/>
                  </a:lnTo>
                  <a:lnTo>
                    <a:pt x="198" y="765"/>
                  </a:lnTo>
                  <a:lnTo>
                    <a:pt x="226" y="850"/>
                  </a:lnTo>
                  <a:lnTo>
                    <a:pt x="283" y="737"/>
                  </a:lnTo>
                  <a:lnTo>
                    <a:pt x="368" y="709"/>
                  </a:lnTo>
                  <a:lnTo>
                    <a:pt x="425" y="765"/>
                  </a:lnTo>
                  <a:lnTo>
                    <a:pt x="425" y="1020"/>
                  </a:lnTo>
                  <a:lnTo>
                    <a:pt x="510" y="1276"/>
                  </a:lnTo>
                  <a:lnTo>
                    <a:pt x="425" y="1276"/>
                  </a:lnTo>
                  <a:lnTo>
                    <a:pt x="481" y="1474"/>
                  </a:lnTo>
                  <a:lnTo>
                    <a:pt x="481" y="1672"/>
                  </a:lnTo>
                  <a:lnTo>
                    <a:pt x="538" y="1672"/>
                  </a:lnTo>
                  <a:lnTo>
                    <a:pt x="595" y="1616"/>
                  </a:lnTo>
                  <a:lnTo>
                    <a:pt x="652" y="1616"/>
                  </a:lnTo>
                  <a:lnTo>
                    <a:pt x="680" y="1616"/>
                  </a:lnTo>
                  <a:lnTo>
                    <a:pt x="737" y="1672"/>
                  </a:lnTo>
                  <a:lnTo>
                    <a:pt x="708" y="1729"/>
                  </a:lnTo>
                  <a:lnTo>
                    <a:pt x="822" y="1757"/>
                  </a:lnTo>
                  <a:lnTo>
                    <a:pt x="850" y="1701"/>
                  </a:lnTo>
                  <a:lnTo>
                    <a:pt x="822" y="1587"/>
                  </a:lnTo>
                  <a:lnTo>
                    <a:pt x="878" y="1587"/>
                  </a:lnTo>
                  <a:lnTo>
                    <a:pt x="935" y="1701"/>
                  </a:lnTo>
                  <a:lnTo>
                    <a:pt x="992" y="1672"/>
                  </a:lnTo>
                  <a:lnTo>
                    <a:pt x="1020" y="1587"/>
                  </a:lnTo>
                  <a:lnTo>
                    <a:pt x="1020" y="1502"/>
                  </a:lnTo>
                  <a:lnTo>
                    <a:pt x="963" y="1474"/>
                  </a:lnTo>
                  <a:lnTo>
                    <a:pt x="935" y="1304"/>
                  </a:lnTo>
                  <a:lnTo>
                    <a:pt x="878" y="1332"/>
                  </a:lnTo>
                  <a:lnTo>
                    <a:pt x="793" y="1105"/>
                  </a:lnTo>
                  <a:lnTo>
                    <a:pt x="765" y="1077"/>
                  </a:lnTo>
                  <a:lnTo>
                    <a:pt x="822" y="879"/>
                  </a:lnTo>
                  <a:lnTo>
                    <a:pt x="765" y="822"/>
                  </a:lnTo>
                  <a:lnTo>
                    <a:pt x="737" y="595"/>
                  </a:lnTo>
                  <a:lnTo>
                    <a:pt x="652" y="510"/>
                  </a:lnTo>
                  <a:lnTo>
                    <a:pt x="652" y="453"/>
                  </a:lnTo>
                  <a:lnTo>
                    <a:pt x="708" y="453"/>
                  </a:lnTo>
                  <a:lnTo>
                    <a:pt x="793" y="368"/>
                  </a:lnTo>
                  <a:lnTo>
                    <a:pt x="765" y="283"/>
                  </a:lnTo>
                  <a:lnTo>
                    <a:pt x="737" y="198"/>
                  </a:lnTo>
                  <a:lnTo>
                    <a:pt x="765" y="142"/>
                  </a:lnTo>
                  <a:lnTo>
                    <a:pt x="652" y="85"/>
                  </a:lnTo>
                  <a:lnTo>
                    <a:pt x="567" y="113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4" name="Freeform 280">
              <a:extLst>
                <a:ext uri="{FF2B5EF4-FFF2-40B4-BE49-F238E27FC236}">
                  <a16:creationId xmlns:a16="http://schemas.microsoft.com/office/drawing/2014/main" id="{0124B3E3-A187-4773-95A6-7E09590FB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615"/>
              <a:ext cx="396" cy="1190"/>
            </a:xfrm>
            <a:custGeom>
              <a:avLst/>
              <a:gdLst>
                <a:gd name="T0" fmla="*/ 113 w 396"/>
                <a:gd name="T1" fmla="*/ 0 h 1190"/>
                <a:gd name="T2" fmla="*/ 85 w 396"/>
                <a:gd name="T3" fmla="*/ 56 h 1190"/>
                <a:gd name="T4" fmla="*/ 141 w 396"/>
                <a:gd name="T5" fmla="*/ 226 h 1190"/>
                <a:gd name="T6" fmla="*/ 56 w 396"/>
                <a:gd name="T7" fmla="*/ 311 h 1190"/>
                <a:gd name="T8" fmla="*/ 0 w 396"/>
                <a:gd name="T9" fmla="*/ 311 h 1190"/>
                <a:gd name="T10" fmla="*/ 0 w 396"/>
                <a:gd name="T11" fmla="*/ 368 h 1190"/>
                <a:gd name="T12" fmla="*/ 85 w 396"/>
                <a:gd name="T13" fmla="*/ 453 h 1190"/>
                <a:gd name="T14" fmla="*/ 113 w 396"/>
                <a:gd name="T15" fmla="*/ 680 h 1190"/>
                <a:gd name="T16" fmla="*/ 170 w 396"/>
                <a:gd name="T17" fmla="*/ 737 h 1190"/>
                <a:gd name="T18" fmla="*/ 113 w 396"/>
                <a:gd name="T19" fmla="*/ 935 h 1190"/>
                <a:gd name="T20" fmla="*/ 141 w 396"/>
                <a:gd name="T21" fmla="*/ 963 h 1190"/>
                <a:gd name="T22" fmla="*/ 226 w 396"/>
                <a:gd name="T23" fmla="*/ 1190 h 1190"/>
                <a:gd name="T24" fmla="*/ 283 w 396"/>
                <a:gd name="T25" fmla="*/ 1162 h 1190"/>
                <a:gd name="T26" fmla="*/ 311 w 396"/>
                <a:gd name="T27" fmla="*/ 1048 h 1190"/>
                <a:gd name="T28" fmla="*/ 368 w 396"/>
                <a:gd name="T29" fmla="*/ 963 h 1190"/>
                <a:gd name="T30" fmla="*/ 340 w 396"/>
                <a:gd name="T31" fmla="*/ 822 h 1190"/>
                <a:gd name="T32" fmla="*/ 396 w 396"/>
                <a:gd name="T33" fmla="*/ 737 h 1190"/>
                <a:gd name="T34" fmla="*/ 311 w 396"/>
                <a:gd name="T35" fmla="*/ 595 h 1190"/>
                <a:gd name="T36" fmla="*/ 396 w 396"/>
                <a:gd name="T37" fmla="*/ 425 h 1190"/>
                <a:gd name="T38" fmla="*/ 396 w 396"/>
                <a:gd name="T39" fmla="*/ 340 h 1190"/>
                <a:gd name="T40" fmla="*/ 340 w 396"/>
                <a:gd name="T41" fmla="*/ 340 h 1190"/>
                <a:gd name="T42" fmla="*/ 340 w 396"/>
                <a:gd name="T43" fmla="*/ 283 h 1190"/>
                <a:gd name="T44" fmla="*/ 283 w 396"/>
                <a:gd name="T45" fmla="*/ 226 h 1190"/>
                <a:gd name="T46" fmla="*/ 368 w 396"/>
                <a:gd name="T47" fmla="*/ 170 h 1190"/>
                <a:gd name="T48" fmla="*/ 226 w 396"/>
                <a:gd name="T49" fmla="*/ 0 h 1190"/>
                <a:gd name="T50" fmla="*/ 141 w 396"/>
                <a:gd name="T51" fmla="*/ 0 h 1190"/>
                <a:gd name="T52" fmla="*/ 113 w 396"/>
                <a:gd name="T53" fmla="*/ 0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6" h="1190">
                  <a:moveTo>
                    <a:pt x="113" y="0"/>
                  </a:moveTo>
                  <a:lnTo>
                    <a:pt x="85" y="56"/>
                  </a:lnTo>
                  <a:lnTo>
                    <a:pt x="141" y="226"/>
                  </a:lnTo>
                  <a:lnTo>
                    <a:pt x="56" y="311"/>
                  </a:lnTo>
                  <a:lnTo>
                    <a:pt x="0" y="311"/>
                  </a:lnTo>
                  <a:lnTo>
                    <a:pt x="0" y="368"/>
                  </a:lnTo>
                  <a:lnTo>
                    <a:pt x="85" y="453"/>
                  </a:lnTo>
                  <a:lnTo>
                    <a:pt x="113" y="680"/>
                  </a:lnTo>
                  <a:lnTo>
                    <a:pt x="170" y="737"/>
                  </a:lnTo>
                  <a:lnTo>
                    <a:pt x="113" y="935"/>
                  </a:lnTo>
                  <a:lnTo>
                    <a:pt x="141" y="963"/>
                  </a:lnTo>
                  <a:lnTo>
                    <a:pt x="226" y="1190"/>
                  </a:lnTo>
                  <a:lnTo>
                    <a:pt x="283" y="1162"/>
                  </a:lnTo>
                  <a:lnTo>
                    <a:pt x="311" y="1048"/>
                  </a:lnTo>
                  <a:lnTo>
                    <a:pt x="368" y="963"/>
                  </a:lnTo>
                  <a:lnTo>
                    <a:pt x="340" y="822"/>
                  </a:lnTo>
                  <a:lnTo>
                    <a:pt x="396" y="737"/>
                  </a:lnTo>
                  <a:lnTo>
                    <a:pt x="311" y="595"/>
                  </a:lnTo>
                  <a:lnTo>
                    <a:pt x="396" y="425"/>
                  </a:lnTo>
                  <a:lnTo>
                    <a:pt x="396" y="340"/>
                  </a:lnTo>
                  <a:lnTo>
                    <a:pt x="340" y="340"/>
                  </a:lnTo>
                  <a:lnTo>
                    <a:pt x="340" y="283"/>
                  </a:lnTo>
                  <a:lnTo>
                    <a:pt x="283" y="226"/>
                  </a:lnTo>
                  <a:lnTo>
                    <a:pt x="368" y="170"/>
                  </a:lnTo>
                  <a:lnTo>
                    <a:pt x="226" y="0"/>
                  </a:lnTo>
                  <a:lnTo>
                    <a:pt x="141" y="0"/>
                  </a:lnTo>
                  <a:lnTo>
                    <a:pt x="11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Freeform 281">
              <a:extLst>
                <a:ext uri="{FF2B5EF4-FFF2-40B4-BE49-F238E27FC236}">
                  <a16:creationId xmlns:a16="http://schemas.microsoft.com/office/drawing/2014/main" id="{F062ECF7-B047-4DBD-9ACE-539B05CC9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040"/>
              <a:ext cx="255" cy="737"/>
            </a:xfrm>
            <a:custGeom>
              <a:avLst/>
              <a:gdLst>
                <a:gd name="T0" fmla="*/ 113 w 255"/>
                <a:gd name="T1" fmla="*/ 0 h 737"/>
                <a:gd name="T2" fmla="*/ 28 w 255"/>
                <a:gd name="T3" fmla="*/ 170 h 737"/>
                <a:gd name="T4" fmla="*/ 113 w 255"/>
                <a:gd name="T5" fmla="*/ 312 h 737"/>
                <a:gd name="T6" fmla="*/ 57 w 255"/>
                <a:gd name="T7" fmla="*/ 397 h 737"/>
                <a:gd name="T8" fmla="*/ 85 w 255"/>
                <a:gd name="T9" fmla="*/ 538 h 737"/>
                <a:gd name="T10" fmla="*/ 28 w 255"/>
                <a:gd name="T11" fmla="*/ 623 h 737"/>
                <a:gd name="T12" fmla="*/ 0 w 255"/>
                <a:gd name="T13" fmla="*/ 737 h 737"/>
                <a:gd name="T14" fmla="*/ 85 w 255"/>
                <a:gd name="T15" fmla="*/ 709 h 737"/>
                <a:gd name="T16" fmla="*/ 85 w 255"/>
                <a:gd name="T17" fmla="*/ 652 h 737"/>
                <a:gd name="T18" fmla="*/ 113 w 255"/>
                <a:gd name="T19" fmla="*/ 652 h 737"/>
                <a:gd name="T20" fmla="*/ 142 w 255"/>
                <a:gd name="T21" fmla="*/ 680 h 737"/>
                <a:gd name="T22" fmla="*/ 199 w 255"/>
                <a:gd name="T23" fmla="*/ 680 h 737"/>
                <a:gd name="T24" fmla="*/ 199 w 255"/>
                <a:gd name="T25" fmla="*/ 623 h 737"/>
                <a:gd name="T26" fmla="*/ 255 w 255"/>
                <a:gd name="T27" fmla="*/ 595 h 737"/>
                <a:gd name="T28" fmla="*/ 255 w 255"/>
                <a:gd name="T29" fmla="*/ 538 h 737"/>
                <a:gd name="T30" fmla="*/ 170 w 255"/>
                <a:gd name="T31" fmla="*/ 482 h 737"/>
                <a:gd name="T32" fmla="*/ 170 w 255"/>
                <a:gd name="T33" fmla="*/ 368 h 737"/>
                <a:gd name="T34" fmla="*/ 227 w 255"/>
                <a:gd name="T35" fmla="*/ 340 h 737"/>
                <a:gd name="T36" fmla="*/ 170 w 255"/>
                <a:gd name="T37" fmla="*/ 255 h 737"/>
                <a:gd name="T38" fmla="*/ 199 w 255"/>
                <a:gd name="T39" fmla="*/ 198 h 737"/>
                <a:gd name="T40" fmla="*/ 142 w 255"/>
                <a:gd name="T41" fmla="*/ 113 h 737"/>
                <a:gd name="T42" fmla="*/ 142 w 255"/>
                <a:gd name="T43" fmla="*/ 28 h 737"/>
                <a:gd name="T44" fmla="*/ 113 w 255"/>
                <a:gd name="T45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737">
                  <a:moveTo>
                    <a:pt x="113" y="0"/>
                  </a:moveTo>
                  <a:lnTo>
                    <a:pt x="28" y="170"/>
                  </a:lnTo>
                  <a:lnTo>
                    <a:pt x="113" y="312"/>
                  </a:lnTo>
                  <a:lnTo>
                    <a:pt x="57" y="397"/>
                  </a:lnTo>
                  <a:lnTo>
                    <a:pt x="85" y="538"/>
                  </a:lnTo>
                  <a:lnTo>
                    <a:pt x="28" y="623"/>
                  </a:lnTo>
                  <a:lnTo>
                    <a:pt x="0" y="737"/>
                  </a:lnTo>
                  <a:lnTo>
                    <a:pt x="85" y="709"/>
                  </a:lnTo>
                  <a:lnTo>
                    <a:pt x="85" y="652"/>
                  </a:lnTo>
                  <a:lnTo>
                    <a:pt x="113" y="652"/>
                  </a:lnTo>
                  <a:lnTo>
                    <a:pt x="142" y="680"/>
                  </a:lnTo>
                  <a:lnTo>
                    <a:pt x="199" y="680"/>
                  </a:lnTo>
                  <a:lnTo>
                    <a:pt x="199" y="623"/>
                  </a:lnTo>
                  <a:lnTo>
                    <a:pt x="255" y="595"/>
                  </a:lnTo>
                  <a:lnTo>
                    <a:pt x="255" y="538"/>
                  </a:lnTo>
                  <a:lnTo>
                    <a:pt x="170" y="482"/>
                  </a:lnTo>
                  <a:lnTo>
                    <a:pt x="170" y="368"/>
                  </a:lnTo>
                  <a:lnTo>
                    <a:pt x="227" y="340"/>
                  </a:lnTo>
                  <a:lnTo>
                    <a:pt x="170" y="255"/>
                  </a:lnTo>
                  <a:lnTo>
                    <a:pt x="199" y="198"/>
                  </a:lnTo>
                  <a:lnTo>
                    <a:pt x="142" y="113"/>
                  </a:lnTo>
                  <a:lnTo>
                    <a:pt x="142" y="28"/>
                  </a:lnTo>
                  <a:lnTo>
                    <a:pt x="11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" name="Freeform 282">
              <a:extLst>
                <a:ext uri="{FF2B5EF4-FFF2-40B4-BE49-F238E27FC236}">
                  <a16:creationId xmlns:a16="http://schemas.microsoft.com/office/drawing/2014/main" id="{399F792F-1778-4AD4-955A-7B5D58E8A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841"/>
              <a:ext cx="624" cy="1219"/>
            </a:xfrm>
            <a:custGeom>
              <a:avLst/>
              <a:gdLst>
                <a:gd name="T0" fmla="*/ 57 w 624"/>
                <a:gd name="T1" fmla="*/ 57 h 1219"/>
                <a:gd name="T2" fmla="*/ 57 w 624"/>
                <a:gd name="T3" fmla="*/ 114 h 1219"/>
                <a:gd name="T4" fmla="*/ 113 w 624"/>
                <a:gd name="T5" fmla="*/ 114 h 1219"/>
                <a:gd name="T6" fmla="*/ 113 w 624"/>
                <a:gd name="T7" fmla="*/ 199 h 1219"/>
                <a:gd name="T8" fmla="*/ 142 w 624"/>
                <a:gd name="T9" fmla="*/ 227 h 1219"/>
                <a:gd name="T10" fmla="*/ 142 w 624"/>
                <a:gd name="T11" fmla="*/ 312 h 1219"/>
                <a:gd name="T12" fmla="*/ 199 w 624"/>
                <a:gd name="T13" fmla="*/ 397 h 1219"/>
                <a:gd name="T14" fmla="*/ 170 w 624"/>
                <a:gd name="T15" fmla="*/ 454 h 1219"/>
                <a:gd name="T16" fmla="*/ 227 w 624"/>
                <a:gd name="T17" fmla="*/ 539 h 1219"/>
                <a:gd name="T18" fmla="*/ 170 w 624"/>
                <a:gd name="T19" fmla="*/ 567 h 1219"/>
                <a:gd name="T20" fmla="*/ 170 w 624"/>
                <a:gd name="T21" fmla="*/ 681 h 1219"/>
                <a:gd name="T22" fmla="*/ 255 w 624"/>
                <a:gd name="T23" fmla="*/ 737 h 1219"/>
                <a:gd name="T24" fmla="*/ 255 w 624"/>
                <a:gd name="T25" fmla="*/ 794 h 1219"/>
                <a:gd name="T26" fmla="*/ 199 w 624"/>
                <a:gd name="T27" fmla="*/ 822 h 1219"/>
                <a:gd name="T28" fmla="*/ 199 w 624"/>
                <a:gd name="T29" fmla="*/ 879 h 1219"/>
                <a:gd name="T30" fmla="*/ 142 w 624"/>
                <a:gd name="T31" fmla="*/ 879 h 1219"/>
                <a:gd name="T32" fmla="*/ 113 w 624"/>
                <a:gd name="T33" fmla="*/ 851 h 1219"/>
                <a:gd name="T34" fmla="*/ 85 w 624"/>
                <a:gd name="T35" fmla="*/ 851 h 1219"/>
                <a:gd name="T36" fmla="*/ 85 w 624"/>
                <a:gd name="T37" fmla="*/ 908 h 1219"/>
                <a:gd name="T38" fmla="*/ 0 w 624"/>
                <a:gd name="T39" fmla="*/ 936 h 1219"/>
                <a:gd name="T40" fmla="*/ 28 w 624"/>
                <a:gd name="T41" fmla="*/ 1106 h 1219"/>
                <a:gd name="T42" fmla="*/ 85 w 624"/>
                <a:gd name="T43" fmla="*/ 1134 h 1219"/>
                <a:gd name="T44" fmla="*/ 113 w 624"/>
                <a:gd name="T45" fmla="*/ 1106 h 1219"/>
                <a:gd name="T46" fmla="*/ 170 w 624"/>
                <a:gd name="T47" fmla="*/ 1134 h 1219"/>
                <a:gd name="T48" fmla="*/ 170 w 624"/>
                <a:gd name="T49" fmla="*/ 936 h 1219"/>
                <a:gd name="T50" fmla="*/ 227 w 624"/>
                <a:gd name="T51" fmla="*/ 964 h 1219"/>
                <a:gd name="T52" fmla="*/ 227 w 624"/>
                <a:gd name="T53" fmla="*/ 1134 h 1219"/>
                <a:gd name="T54" fmla="*/ 284 w 624"/>
                <a:gd name="T55" fmla="*/ 1219 h 1219"/>
                <a:gd name="T56" fmla="*/ 340 w 624"/>
                <a:gd name="T57" fmla="*/ 1191 h 1219"/>
                <a:gd name="T58" fmla="*/ 340 w 624"/>
                <a:gd name="T59" fmla="*/ 1078 h 1219"/>
                <a:gd name="T60" fmla="*/ 369 w 624"/>
                <a:gd name="T61" fmla="*/ 1021 h 1219"/>
                <a:gd name="T62" fmla="*/ 454 w 624"/>
                <a:gd name="T63" fmla="*/ 993 h 1219"/>
                <a:gd name="T64" fmla="*/ 397 w 624"/>
                <a:gd name="T65" fmla="*/ 908 h 1219"/>
                <a:gd name="T66" fmla="*/ 397 w 624"/>
                <a:gd name="T67" fmla="*/ 851 h 1219"/>
                <a:gd name="T68" fmla="*/ 539 w 624"/>
                <a:gd name="T69" fmla="*/ 822 h 1219"/>
                <a:gd name="T70" fmla="*/ 567 w 624"/>
                <a:gd name="T71" fmla="*/ 822 h 1219"/>
                <a:gd name="T72" fmla="*/ 624 w 624"/>
                <a:gd name="T73" fmla="*/ 709 h 1219"/>
                <a:gd name="T74" fmla="*/ 539 w 624"/>
                <a:gd name="T75" fmla="*/ 709 h 1219"/>
                <a:gd name="T76" fmla="*/ 539 w 624"/>
                <a:gd name="T77" fmla="*/ 652 h 1219"/>
                <a:gd name="T78" fmla="*/ 482 w 624"/>
                <a:gd name="T79" fmla="*/ 567 h 1219"/>
                <a:gd name="T80" fmla="*/ 482 w 624"/>
                <a:gd name="T81" fmla="*/ 482 h 1219"/>
                <a:gd name="T82" fmla="*/ 369 w 624"/>
                <a:gd name="T83" fmla="*/ 397 h 1219"/>
                <a:gd name="T84" fmla="*/ 369 w 624"/>
                <a:gd name="T85" fmla="*/ 255 h 1219"/>
                <a:gd name="T86" fmla="*/ 340 w 624"/>
                <a:gd name="T87" fmla="*/ 227 h 1219"/>
                <a:gd name="T88" fmla="*/ 340 w 624"/>
                <a:gd name="T89" fmla="*/ 170 h 1219"/>
                <a:gd name="T90" fmla="*/ 284 w 624"/>
                <a:gd name="T91" fmla="*/ 142 h 1219"/>
                <a:gd name="T92" fmla="*/ 227 w 624"/>
                <a:gd name="T93" fmla="*/ 0 h 1219"/>
                <a:gd name="T94" fmla="*/ 170 w 624"/>
                <a:gd name="T95" fmla="*/ 29 h 1219"/>
                <a:gd name="T96" fmla="*/ 113 w 624"/>
                <a:gd name="T97" fmla="*/ 0 h 1219"/>
                <a:gd name="T98" fmla="*/ 57 w 624"/>
                <a:gd name="T99" fmla="*/ 5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4" h="1219">
                  <a:moveTo>
                    <a:pt x="57" y="57"/>
                  </a:moveTo>
                  <a:lnTo>
                    <a:pt x="57" y="114"/>
                  </a:lnTo>
                  <a:lnTo>
                    <a:pt x="113" y="114"/>
                  </a:lnTo>
                  <a:lnTo>
                    <a:pt x="113" y="199"/>
                  </a:lnTo>
                  <a:lnTo>
                    <a:pt x="142" y="227"/>
                  </a:lnTo>
                  <a:lnTo>
                    <a:pt x="142" y="312"/>
                  </a:lnTo>
                  <a:lnTo>
                    <a:pt x="199" y="397"/>
                  </a:lnTo>
                  <a:lnTo>
                    <a:pt x="170" y="454"/>
                  </a:lnTo>
                  <a:lnTo>
                    <a:pt x="227" y="539"/>
                  </a:lnTo>
                  <a:lnTo>
                    <a:pt x="170" y="567"/>
                  </a:lnTo>
                  <a:lnTo>
                    <a:pt x="170" y="681"/>
                  </a:lnTo>
                  <a:lnTo>
                    <a:pt x="255" y="737"/>
                  </a:lnTo>
                  <a:lnTo>
                    <a:pt x="255" y="794"/>
                  </a:lnTo>
                  <a:lnTo>
                    <a:pt x="199" y="822"/>
                  </a:lnTo>
                  <a:lnTo>
                    <a:pt x="199" y="879"/>
                  </a:lnTo>
                  <a:lnTo>
                    <a:pt x="142" y="879"/>
                  </a:lnTo>
                  <a:lnTo>
                    <a:pt x="113" y="851"/>
                  </a:lnTo>
                  <a:lnTo>
                    <a:pt x="85" y="851"/>
                  </a:lnTo>
                  <a:lnTo>
                    <a:pt x="85" y="908"/>
                  </a:lnTo>
                  <a:lnTo>
                    <a:pt x="0" y="936"/>
                  </a:lnTo>
                  <a:lnTo>
                    <a:pt x="28" y="1106"/>
                  </a:lnTo>
                  <a:lnTo>
                    <a:pt x="85" y="1134"/>
                  </a:lnTo>
                  <a:lnTo>
                    <a:pt x="113" y="1106"/>
                  </a:lnTo>
                  <a:lnTo>
                    <a:pt x="170" y="1134"/>
                  </a:lnTo>
                  <a:lnTo>
                    <a:pt x="170" y="936"/>
                  </a:lnTo>
                  <a:lnTo>
                    <a:pt x="227" y="964"/>
                  </a:lnTo>
                  <a:lnTo>
                    <a:pt x="227" y="1134"/>
                  </a:lnTo>
                  <a:lnTo>
                    <a:pt x="284" y="1219"/>
                  </a:lnTo>
                  <a:lnTo>
                    <a:pt x="340" y="1191"/>
                  </a:lnTo>
                  <a:lnTo>
                    <a:pt x="340" y="1078"/>
                  </a:lnTo>
                  <a:lnTo>
                    <a:pt x="369" y="1021"/>
                  </a:lnTo>
                  <a:lnTo>
                    <a:pt x="454" y="993"/>
                  </a:lnTo>
                  <a:lnTo>
                    <a:pt x="397" y="908"/>
                  </a:lnTo>
                  <a:lnTo>
                    <a:pt x="397" y="851"/>
                  </a:lnTo>
                  <a:lnTo>
                    <a:pt x="539" y="822"/>
                  </a:lnTo>
                  <a:lnTo>
                    <a:pt x="567" y="822"/>
                  </a:lnTo>
                  <a:lnTo>
                    <a:pt x="624" y="709"/>
                  </a:lnTo>
                  <a:lnTo>
                    <a:pt x="539" y="709"/>
                  </a:lnTo>
                  <a:lnTo>
                    <a:pt x="539" y="652"/>
                  </a:lnTo>
                  <a:lnTo>
                    <a:pt x="482" y="567"/>
                  </a:lnTo>
                  <a:lnTo>
                    <a:pt x="482" y="482"/>
                  </a:lnTo>
                  <a:lnTo>
                    <a:pt x="369" y="397"/>
                  </a:lnTo>
                  <a:lnTo>
                    <a:pt x="369" y="255"/>
                  </a:lnTo>
                  <a:lnTo>
                    <a:pt x="340" y="227"/>
                  </a:lnTo>
                  <a:lnTo>
                    <a:pt x="340" y="170"/>
                  </a:lnTo>
                  <a:lnTo>
                    <a:pt x="284" y="142"/>
                  </a:lnTo>
                  <a:lnTo>
                    <a:pt x="227" y="0"/>
                  </a:lnTo>
                  <a:lnTo>
                    <a:pt x="170" y="29"/>
                  </a:lnTo>
                  <a:lnTo>
                    <a:pt x="113" y="0"/>
                  </a:lnTo>
                  <a:lnTo>
                    <a:pt x="57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" name="Freeform 283">
              <a:extLst>
                <a:ext uri="{FF2B5EF4-FFF2-40B4-BE49-F238E27FC236}">
                  <a16:creationId xmlns:a16="http://schemas.microsoft.com/office/drawing/2014/main" id="{F9C0DD37-2720-449D-A2DD-7131BCCED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2615"/>
              <a:ext cx="765" cy="907"/>
            </a:xfrm>
            <a:custGeom>
              <a:avLst/>
              <a:gdLst>
                <a:gd name="T0" fmla="*/ 0 w 765"/>
                <a:gd name="T1" fmla="*/ 226 h 907"/>
                <a:gd name="T2" fmla="*/ 57 w 765"/>
                <a:gd name="T3" fmla="*/ 368 h 907"/>
                <a:gd name="T4" fmla="*/ 113 w 765"/>
                <a:gd name="T5" fmla="*/ 396 h 907"/>
                <a:gd name="T6" fmla="*/ 113 w 765"/>
                <a:gd name="T7" fmla="*/ 453 h 907"/>
                <a:gd name="T8" fmla="*/ 142 w 765"/>
                <a:gd name="T9" fmla="*/ 481 h 907"/>
                <a:gd name="T10" fmla="*/ 142 w 765"/>
                <a:gd name="T11" fmla="*/ 623 h 907"/>
                <a:gd name="T12" fmla="*/ 255 w 765"/>
                <a:gd name="T13" fmla="*/ 708 h 907"/>
                <a:gd name="T14" fmla="*/ 255 w 765"/>
                <a:gd name="T15" fmla="*/ 793 h 907"/>
                <a:gd name="T16" fmla="*/ 312 w 765"/>
                <a:gd name="T17" fmla="*/ 878 h 907"/>
                <a:gd name="T18" fmla="*/ 340 w 765"/>
                <a:gd name="T19" fmla="*/ 822 h 907"/>
                <a:gd name="T20" fmla="*/ 482 w 765"/>
                <a:gd name="T21" fmla="*/ 907 h 907"/>
                <a:gd name="T22" fmla="*/ 510 w 765"/>
                <a:gd name="T23" fmla="*/ 737 h 907"/>
                <a:gd name="T24" fmla="*/ 624 w 765"/>
                <a:gd name="T25" fmla="*/ 765 h 907"/>
                <a:gd name="T26" fmla="*/ 680 w 765"/>
                <a:gd name="T27" fmla="*/ 737 h 907"/>
                <a:gd name="T28" fmla="*/ 737 w 765"/>
                <a:gd name="T29" fmla="*/ 595 h 907"/>
                <a:gd name="T30" fmla="*/ 765 w 765"/>
                <a:gd name="T31" fmla="*/ 198 h 907"/>
                <a:gd name="T32" fmla="*/ 680 w 765"/>
                <a:gd name="T33" fmla="*/ 226 h 907"/>
                <a:gd name="T34" fmla="*/ 652 w 765"/>
                <a:gd name="T35" fmla="*/ 141 h 907"/>
                <a:gd name="T36" fmla="*/ 567 w 765"/>
                <a:gd name="T37" fmla="*/ 141 h 907"/>
                <a:gd name="T38" fmla="*/ 482 w 765"/>
                <a:gd name="T39" fmla="*/ 198 h 907"/>
                <a:gd name="T40" fmla="*/ 368 w 765"/>
                <a:gd name="T41" fmla="*/ 141 h 907"/>
                <a:gd name="T42" fmla="*/ 340 w 765"/>
                <a:gd name="T43" fmla="*/ 56 h 907"/>
                <a:gd name="T44" fmla="*/ 198 w 765"/>
                <a:gd name="T45" fmla="*/ 0 h 907"/>
                <a:gd name="T46" fmla="*/ 170 w 765"/>
                <a:gd name="T47" fmla="*/ 85 h 907"/>
                <a:gd name="T48" fmla="*/ 57 w 765"/>
                <a:gd name="T49" fmla="*/ 85 h 907"/>
                <a:gd name="T50" fmla="*/ 0 w 765"/>
                <a:gd name="T51" fmla="*/ 226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65" h="907">
                  <a:moveTo>
                    <a:pt x="0" y="226"/>
                  </a:moveTo>
                  <a:lnTo>
                    <a:pt x="57" y="368"/>
                  </a:lnTo>
                  <a:lnTo>
                    <a:pt x="113" y="396"/>
                  </a:lnTo>
                  <a:lnTo>
                    <a:pt x="113" y="453"/>
                  </a:lnTo>
                  <a:lnTo>
                    <a:pt x="142" y="481"/>
                  </a:lnTo>
                  <a:lnTo>
                    <a:pt x="142" y="623"/>
                  </a:lnTo>
                  <a:lnTo>
                    <a:pt x="255" y="708"/>
                  </a:lnTo>
                  <a:lnTo>
                    <a:pt x="255" y="793"/>
                  </a:lnTo>
                  <a:lnTo>
                    <a:pt x="312" y="878"/>
                  </a:lnTo>
                  <a:lnTo>
                    <a:pt x="340" y="822"/>
                  </a:lnTo>
                  <a:lnTo>
                    <a:pt x="482" y="907"/>
                  </a:lnTo>
                  <a:lnTo>
                    <a:pt x="510" y="737"/>
                  </a:lnTo>
                  <a:lnTo>
                    <a:pt x="624" y="765"/>
                  </a:lnTo>
                  <a:lnTo>
                    <a:pt x="680" y="737"/>
                  </a:lnTo>
                  <a:lnTo>
                    <a:pt x="737" y="595"/>
                  </a:lnTo>
                  <a:lnTo>
                    <a:pt x="765" y="198"/>
                  </a:lnTo>
                  <a:lnTo>
                    <a:pt x="680" y="226"/>
                  </a:lnTo>
                  <a:lnTo>
                    <a:pt x="652" y="141"/>
                  </a:lnTo>
                  <a:lnTo>
                    <a:pt x="567" y="141"/>
                  </a:lnTo>
                  <a:lnTo>
                    <a:pt x="482" y="198"/>
                  </a:lnTo>
                  <a:lnTo>
                    <a:pt x="368" y="141"/>
                  </a:lnTo>
                  <a:lnTo>
                    <a:pt x="340" y="56"/>
                  </a:lnTo>
                  <a:lnTo>
                    <a:pt x="198" y="0"/>
                  </a:lnTo>
                  <a:lnTo>
                    <a:pt x="170" y="85"/>
                  </a:lnTo>
                  <a:lnTo>
                    <a:pt x="57" y="85"/>
                  </a:lnTo>
                  <a:lnTo>
                    <a:pt x="0" y="22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" name="Freeform 284">
              <a:extLst>
                <a:ext uri="{FF2B5EF4-FFF2-40B4-BE49-F238E27FC236}">
                  <a16:creationId xmlns:a16="http://schemas.microsoft.com/office/drawing/2014/main" id="{26396B23-3052-4F64-8F47-77BD98B67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" y="2416"/>
              <a:ext cx="567" cy="425"/>
            </a:xfrm>
            <a:custGeom>
              <a:avLst/>
              <a:gdLst>
                <a:gd name="T0" fmla="*/ 0 w 567"/>
                <a:gd name="T1" fmla="*/ 199 h 425"/>
                <a:gd name="T2" fmla="*/ 142 w 567"/>
                <a:gd name="T3" fmla="*/ 255 h 425"/>
                <a:gd name="T4" fmla="*/ 170 w 567"/>
                <a:gd name="T5" fmla="*/ 340 h 425"/>
                <a:gd name="T6" fmla="*/ 284 w 567"/>
                <a:gd name="T7" fmla="*/ 397 h 425"/>
                <a:gd name="T8" fmla="*/ 369 w 567"/>
                <a:gd name="T9" fmla="*/ 340 h 425"/>
                <a:gd name="T10" fmla="*/ 454 w 567"/>
                <a:gd name="T11" fmla="*/ 340 h 425"/>
                <a:gd name="T12" fmla="*/ 482 w 567"/>
                <a:gd name="T13" fmla="*/ 425 h 425"/>
                <a:gd name="T14" fmla="*/ 567 w 567"/>
                <a:gd name="T15" fmla="*/ 397 h 425"/>
                <a:gd name="T16" fmla="*/ 511 w 567"/>
                <a:gd name="T17" fmla="*/ 85 h 425"/>
                <a:gd name="T18" fmla="*/ 341 w 567"/>
                <a:gd name="T19" fmla="*/ 0 h 425"/>
                <a:gd name="T20" fmla="*/ 312 w 567"/>
                <a:gd name="T21" fmla="*/ 57 h 425"/>
                <a:gd name="T22" fmla="*/ 255 w 567"/>
                <a:gd name="T23" fmla="*/ 57 h 425"/>
                <a:gd name="T24" fmla="*/ 170 w 567"/>
                <a:gd name="T25" fmla="*/ 113 h 425"/>
                <a:gd name="T26" fmla="*/ 57 w 567"/>
                <a:gd name="T27" fmla="*/ 142 h 425"/>
                <a:gd name="T28" fmla="*/ 0 w 567"/>
                <a:gd name="T29" fmla="*/ 19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7" h="425">
                  <a:moveTo>
                    <a:pt x="0" y="199"/>
                  </a:moveTo>
                  <a:lnTo>
                    <a:pt x="142" y="255"/>
                  </a:lnTo>
                  <a:lnTo>
                    <a:pt x="170" y="340"/>
                  </a:lnTo>
                  <a:lnTo>
                    <a:pt x="284" y="397"/>
                  </a:lnTo>
                  <a:lnTo>
                    <a:pt x="369" y="340"/>
                  </a:lnTo>
                  <a:lnTo>
                    <a:pt x="454" y="340"/>
                  </a:lnTo>
                  <a:lnTo>
                    <a:pt x="482" y="425"/>
                  </a:lnTo>
                  <a:lnTo>
                    <a:pt x="567" y="397"/>
                  </a:lnTo>
                  <a:lnTo>
                    <a:pt x="511" y="85"/>
                  </a:lnTo>
                  <a:lnTo>
                    <a:pt x="341" y="0"/>
                  </a:lnTo>
                  <a:lnTo>
                    <a:pt x="312" y="57"/>
                  </a:lnTo>
                  <a:lnTo>
                    <a:pt x="255" y="57"/>
                  </a:lnTo>
                  <a:lnTo>
                    <a:pt x="170" y="113"/>
                  </a:lnTo>
                  <a:lnTo>
                    <a:pt x="57" y="142"/>
                  </a:lnTo>
                  <a:lnTo>
                    <a:pt x="0" y="19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6813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６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3F8FF10A-7D34-4C12-98FB-8ECD1981D5D7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佐賀県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F9E886EC-2D4A-4095-AB7C-68BD5BEBD6B8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BDFE5138-BB86-434B-9FB8-6B865D3F5FDA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B4DB2FD2-D4B4-4022-8792-FA60D4A1306F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7D47BA00-7268-4ED1-B1AA-A059B7B6AB8D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3D01F60C-BA0D-4B0A-925F-4B732216AC99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32210BF1-7061-4186-B1DC-484C9BAE7176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20E28628-C4AC-4391-AAE6-01641B27852C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CBD8C4F8-A24C-47F4-867E-588898B33CD9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F05996AC-25A2-4720-B4C4-5F3906F98EF7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925CBEDD-91D0-49A5-A8A1-B22CE2483975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A444DE2E-A630-4DBE-96A8-7E3E432182CB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B68F8406-5403-4365-9282-6877BCD1F4B5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81D8B8D1-77A7-4177-BC43-1C2D659C8AC5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A7EFE29-6CFE-4049-AC33-6E1DDA132660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DC8233C-A95C-4C74-BE9C-DD0747150E5D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69C78FC9-3272-420B-8773-CB3E6B26D015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32DBA3C2-036D-48B2-BE4D-6AD4198278D4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E4B5E0AD-6053-42BF-93B7-408EFC6D8C77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B0ADF962-53F7-40BC-A58B-F24F73A88A87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7" name="グループ化 66">
                <a:extLst>
                  <a:ext uri="{FF2B5EF4-FFF2-40B4-BE49-F238E27FC236}">
                    <a16:creationId xmlns:a16="http://schemas.microsoft.com/office/drawing/2014/main" id="{CACC1D13-2B50-40B5-8C9C-7B90F2450038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55" name="フリーフォーム: 図形 154">
                  <a:extLst>
                    <a:ext uri="{FF2B5EF4-FFF2-40B4-BE49-F238E27FC236}">
                      <a16:creationId xmlns:a16="http://schemas.microsoft.com/office/drawing/2014/main" id="{748708BB-18AA-4445-A149-100EBC3320E1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D59B3E69-D3FB-4889-A4EA-2782510268AC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6C369682-98E5-4142-B135-7CE2111A9283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0EFF3F98-A816-45E7-8B7C-580C5D345AC5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3A40A2BB-4FB1-48D5-9DC3-B720D629C5D5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7BAFDACD-26B8-4918-BB06-CE162A3A28EE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7A3AD382-739E-453F-A609-15F91EEFEF18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5A0CA35C-2F4A-4657-B16D-D8E281D4FF41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DAE1C66A-2D72-4618-AD57-76CA09B618E1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0E266E60-428A-4BBB-9B41-61E3238478FF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81EA9393-D327-408F-AC56-28D5A99B435D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DB7549D0-7386-49AE-9563-82B539B5DF2F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0EEB38DF-854A-4442-B31B-F524FBE69585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7AAB567A-45E2-4D72-A633-F51843D1ED40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4E976BD0-3870-4B4E-9052-017DD3C19C0E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7C6E03B5-9166-4DF6-B777-44E0D06339BA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420E8F77-6DF0-479F-9902-B6709FB8A1D3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A775199F-3FA7-48AD-A69A-2F44034CDAD6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7D150E10-4982-4CA6-89C1-5535502915F8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3C4F83AD-B644-413D-95F9-A852F7689BDB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ED0F4469-AB82-4BFD-8615-F39E908589F4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2A7BD7C9-3D29-4871-9BDB-DC967E19EAC7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F0A3E869-9AD8-4DB9-8563-7780838C009F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22D45F7D-7CA6-49B7-A9C8-92DC46FE3D03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E1A8E1AD-6520-4495-851B-C5C7060E7565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CF700046-75C4-4DA2-8A2A-79BE29336BA4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0309723E-78E7-489D-8BA1-338A15E2C36A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9F304472-1AA5-4625-B465-3C0A141CDD04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B3DF489A-542C-4787-92EF-4A3D7C11993E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9700635C-BDE4-4C98-9AF2-0C2E5233E72F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3F55614C-31F0-42C2-9CBF-4469238F4250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9B6ABFF0-364E-47C2-AF4A-EB016D067591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33BE7761-396C-4729-A8A4-BD1CE2B37362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079B2537-97EA-4071-AA9B-088F91EB0294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2A3375E2-2BC3-48A2-922D-C93E7DA8626E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D8AFAEFB-3D4D-41CB-8D8F-EC16D9204935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D27E88A8-E4B2-489C-B6CD-45AF4C8B887B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5767EE9C-8FA6-434B-8F0A-AF1AF1402251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1FE2B528-3ABE-4F96-8541-2BB50AD1E56B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8DF1C899-715B-4EA6-B4A8-8735947AC35F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C1CA9D70-E11B-4611-9EEB-DC007EE044C6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BA3DE079-B026-4A39-B2B4-602A7B169024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D0DB08C7-6526-45F5-B783-CD2DA73E9CFA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CAF1AE77-D856-4E9E-9811-A19FE452CF94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11C2127A-DD55-4DAE-8CD4-A52856B5121C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D9342E04-75A1-4141-B4FA-20490091D52B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1F0C2AE7-D4C3-4CC1-A0F3-992D0770ADBD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0EE9F603-A7C8-48DC-9152-2B309CDF9F8B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5A89EADF-4289-4BA5-B06B-07303D7ACDB3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4355FD9D-DF12-4FAB-BC32-049C62B337CC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54F08C0A-88D5-4298-B698-FD25F8BEAA35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25B78B46-F545-4436-BD89-4B13E18B5C0F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BB83371E-FA56-4494-A49B-35CC079A0B43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5BD09AF2-2C51-4D58-9AE6-8BBC36CA483B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975AE1F5-089C-46F9-A8D8-A50910097C92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11F50107-1987-413A-BDCE-E7CFFAC77E7D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4B7D7077-107D-4F4A-BF9C-F03A24A7DB93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D5640217-DAA2-44E1-A2B6-8A778241A424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5E6384DF-1EB8-45BB-AF2A-168776A52E06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3D4D848E-ACB6-49FF-BE65-2E0BDBD4F90D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7364E55F-09BC-4DDB-82A6-BA2A72FB4EBF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74A6EBD5-7841-4D08-A5A2-1EC7C29F3BE0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4F86AECF-FC16-4572-A37C-E985963ED8D0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3DF750F3-C4AA-42A9-8A2F-DB3254562433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089854B7-45EB-408A-86D1-A5843DE6327F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4DF8C7C2-1C0C-40BB-91B4-FC45EC179555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C5ECF0AA-49DA-40FF-A097-7A56B50313DB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DAC7F85E-3353-4288-8207-76973C4EE8DE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A17F6FD6-2B08-4434-9403-0F62AA984274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7D074BFC-E867-4602-A452-CD63C7D73535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29274B3C-E5CE-47AD-9A5F-D611432DFB73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362FF543-8873-49BE-9A0D-031123FF4EF8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161C7271-2025-4432-8B06-F4EAE6F2526F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36D13DC0-1390-4C92-BFE2-0A298883BFED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3E9719E8-5453-44B4-81C0-7E2E6EF5378F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0E70202D-0D53-4C09-95E3-DE6AE9C9D5E7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81480E37-1F38-455F-87F0-293C65102232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8A9C9670-7535-4DCB-A816-F7AF23255E25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5B7C527E-FB53-49CE-BEAF-FB59F9B85E75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41D501E1-98BA-42A0-8823-12B2F835E9AD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E72200FE-7DCC-4098-9A4F-CCFC5CAF08DD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71CE713F-6A2E-47FB-8A65-E6292EA2D1BD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2BB52097-E068-43F2-9949-F7CEAA2D5C78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725AD5CA-17A6-47A3-86AD-4059445C948E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09235C53-120E-458D-B717-7770FBED5CDC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96C6823B-C1DE-48F5-9C78-9A5E89355D94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79E374CF-4200-4121-B837-843218C2B836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A4B14E75-FD83-4B6E-98F6-EEB46919D9EB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C4AE946E-57F6-43FB-8C51-E8709C69E00B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2376102F-DC5F-4F8C-B7ED-D10D1A7AB9DC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2699F8BB-F088-484A-A6F6-844372E83EC2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65AF9AEF-A594-43ED-A8FA-4C7BEC8A8A34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987408AF-7620-4B27-BDC2-A4F0CF07C0AF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3A8988AF-8D8E-4B64-A34B-EBF6AA94358A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66C9E0F6-4169-4714-8495-CBCFD931891A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50A7AE6D-12CD-4462-951C-A2BB5B4343CF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7DBFAF5E-F90C-4030-9EBA-774189C84A76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038B73C1-D4E8-412C-95E8-62B170DF69A4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206308E6-BC88-4BDC-B5D6-54BF205520DA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75A68006-A34F-48E9-982E-A4FB201718A6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45020EF5-1760-43E6-B77E-48A486489627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1EF4D809-9904-4A2A-9B84-B3C33F9EA2E2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9AFC09B7-B2F7-4027-8871-B3DF9AA9E015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71CBEA83-5C47-4632-91A6-DAF21346B002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1C53500B-DEB5-4815-99E3-0F80F59E9467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5481656F-1D67-47C0-959B-425826B4A01F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AC0F692F-83B3-4C6C-ACBC-8A3DC985EB63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141DC51C-1E32-4C29-AD21-62AEDEDD0AC5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8E0DF95B-68B9-4DF4-9946-AAD73396C497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39F49255-6C6D-4A33-86D2-E601824454D1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4D0B5B1B-2BBC-46AC-861A-CEB76CDF9D56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05FD8CA5-5104-4E13-B769-F332B4A29A55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F45D89ED-AE09-4657-B959-1D6617CC23F1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7EF3E2E6-3BE8-4B0C-A5D5-EB96E624FC91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E2DD52F3-E55B-4BD7-9EEE-7C808107E1A0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EF93E034-6C30-4E45-8700-BC0C564D3432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88C4EBD9-8464-49F8-8149-3190987C4CAE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5ED5EA5C-A3A0-47D6-8629-E34BCAE69EB9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B7AFE52E-FC01-475E-B0EF-DA8369402C28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95E54E16-B689-48B2-9211-C773B895D60E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E2052287-A972-4D7F-B449-867212632D90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9A06E294-7B87-4227-B9C3-7C3689F1CFA1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452ADF2A-96B8-4DCB-B89B-52089595969F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4B4F99F5-E2F3-4B39-9780-154C12253BC1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4297017E-20E2-48C3-9D4D-55087647009F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59" name="矢印: 右 1">
            <a:extLst>
              <a:ext uri="{FF2B5EF4-FFF2-40B4-BE49-F238E27FC236}">
                <a16:creationId xmlns:a16="http://schemas.microsoft.com/office/drawing/2014/main" id="{0CE52A12-3197-44E1-9E4D-270C19032E1F}"/>
              </a:ext>
            </a:extLst>
          </p:cNvPr>
          <p:cNvSpPr/>
          <p:nvPr/>
        </p:nvSpPr>
        <p:spPr bwMode="auto">
          <a:xfrm rot="20728316">
            <a:off x="2301920" y="3985449"/>
            <a:ext cx="4966463" cy="666903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0" name="Group 285">
            <a:extLst>
              <a:ext uri="{FF2B5EF4-FFF2-40B4-BE49-F238E27FC236}">
                <a16:creationId xmlns:a16="http://schemas.microsoft.com/office/drawing/2014/main" id="{538162DA-D9B4-4424-83B9-74AD2F8548E1}"/>
              </a:ext>
            </a:extLst>
          </p:cNvPr>
          <p:cNvGrpSpPr>
            <a:grpSpLocks/>
          </p:cNvGrpSpPr>
          <p:nvPr/>
        </p:nvGrpSpPr>
        <p:grpSpPr bwMode="auto">
          <a:xfrm>
            <a:off x="7851110" y="2100821"/>
            <a:ext cx="3713513" cy="3508776"/>
            <a:chOff x="246" y="1395"/>
            <a:chExt cx="5641" cy="5330"/>
          </a:xfrm>
          <a:solidFill>
            <a:srgbClr val="92D050"/>
          </a:solidFill>
        </p:grpSpPr>
        <p:sp>
          <p:nvSpPr>
            <p:cNvPr id="161" name="Freeform 259">
              <a:extLst>
                <a:ext uri="{FF2B5EF4-FFF2-40B4-BE49-F238E27FC236}">
                  <a16:creationId xmlns:a16="http://schemas.microsoft.com/office/drawing/2014/main" id="{7E293104-FEB8-4AC5-9710-169A900B2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160"/>
              <a:ext cx="1700" cy="2920"/>
            </a:xfrm>
            <a:custGeom>
              <a:avLst/>
              <a:gdLst>
                <a:gd name="T0" fmla="*/ 1502 w 1701"/>
                <a:gd name="T1" fmla="*/ 2580 h 2920"/>
                <a:gd name="T2" fmla="*/ 1445 w 1701"/>
                <a:gd name="T3" fmla="*/ 2353 h 2920"/>
                <a:gd name="T4" fmla="*/ 1587 w 1701"/>
                <a:gd name="T5" fmla="*/ 2296 h 2920"/>
                <a:gd name="T6" fmla="*/ 1701 w 1701"/>
                <a:gd name="T7" fmla="*/ 2240 h 2920"/>
                <a:gd name="T8" fmla="*/ 1672 w 1701"/>
                <a:gd name="T9" fmla="*/ 2041 h 2920"/>
                <a:gd name="T10" fmla="*/ 1644 w 1701"/>
                <a:gd name="T11" fmla="*/ 1928 h 2920"/>
                <a:gd name="T12" fmla="*/ 1502 w 1701"/>
                <a:gd name="T13" fmla="*/ 1984 h 2920"/>
                <a:gd name="T14" fmla="*/ 1445 w 1701"/>
                <a:gd name="T15" fmla="*/ 1786 h 2920"/>
                <a:gd name="T16" fmla="*/ 1474 w 1701"/>
                <a:gd name="T17" fmla="*/ 1588 h 2920"/>
                <a:gd name="T18" fmla="*/ 1389 w 1701"/>
                <a:gd name="T19" fmla="*/ 1077 h 2920"/>
                <a:gd name="T20" fmla="*/ 1247 w 1701"/>
                <a:gd name="T21" fmla="*/ 1049 h 2920"/>
                <a:gd name="T22" fmla="*/ 1162 w 1701"/>
                <a:gd name="T23" fmla="*/ 1077 h 2920"/>
                <a:gd name="T24" fmla="*/ 1077 w 1701"/>
                <a:gd name="T25" fmla="*/ 964 h 2920"/>
                <a:gd name="T26" fmla="*/ 1077 w 1701"/>
                <a:gd name="T27" fmla="*/ 850 h 2920"/>
                <a:gd name="T28" fmla="*/ 964 w 1701"/>
                <a:gd name="T29" fmla="*/ 765 h 2920"/>
                <a:gd name="T30" fmla="*/ 1134 w 1701"/>
                <a:gd name="T31" fmla="*/ 652 h 2920"/>
                <a:gd name="T32" fmla="*/ 1360 w 1701"/>
                <a:gd name="T33" fmla="*/ 482 h 2920"/>
                <a:gd name="T34" fmla="*/ 1445 w 1701"/>
                <a:gd name="T35" fmla="*/ 312 h 2920"/>
                <a:gd name="T36" fmla="*/ 1190 w 1701"/>
                <a:gd name="T37" fmla="*/ 170 h 2920"/>
                <a:gd name="T38" fmla="*/ 793 w 1701"/>
                <a:gd name="T39" fmla="*/ 85 h 2920"/>
                <a:gd name="T40" fmla="*/ 595 w 1701"/>
                <a:gd name="T41" fmla="*/ 28 h 2920"/>
                <a:gd name="T42" fmla="*/ 368 w 1701"/>
                <a:gd name="T43" fmla="*/ 57 h 2920"/>
                <a:gd name="T44" fmla="*/ 198 w 1701"/>
                <a:gd name="T45" fmla="*/ 142 h 2920"/>
                <a:gd name="T46" fmla="*/ 198 w 1701"/>
                <a:gd name="T47" fmla="*/ 283 h 2920"/>
                <a:gd name="T48" fmla="*/ 141 w 1701"/>
                <a:gd name="T49" fmla="*/ 510 h 2920"/>
                <a:gd name="T50" fmla="*/ 141 w 1701"/>
                <a:gd name="T51" fmla="*/ 624 h 2920"/>
                <a:gd name="T52" fmla="*/ 113 w 1701"/>
                <a:gd name="T53" fmla="*/ 765 h 2920"/>
                <a:gd name="T54" fmla="*/ 0 w 1701"/>
                <a:gd name="T55" fmla="*/ 935 h 2920"/>
                <a:gd name="T56" fmla="*/ 0 w 1701"/>
                <a:gd name="T57" fmla="*/ 1134 h 2920"/>
                <a:gd name="T58" fmla="*/ 141 w 1701"/>
                <a:gd name="T59" fmla="*/ 1219 h 2920"/>
                <a:gd name="T60" fmla="*/ 368 w 1701"/>
                <a:gd name="T61" fmla="*/ 1191 h 2920"/>
                <a:gd name="T62" fmla="*/ 623 w 1701"/>
                <a:gd name="T63" fmla="*/ 1276 h 2920"/>
                <a:gd name="T64" fmla="*/ 652 w 1701"/>
                <a:gd name="T65" fmla="*/ 1474 h 2920"/>
                <a:gd name="T66" fmla="*/ 765 w 1701"/>
                <a:gd name="T67" fmla="*/ 1814 h 2920"/>
                <a:gd name="T68" fmla="*/ 652 w 1701"/>
                <a:gd name="T69" fmla="*/ 1928 h 2920"/>
                <a:gd name="T70" fmla="*/ 567 w 1701"/>
                <a:gd name="T71" fmla="*/ 2013 h 2920"/>
                <a:gd name="T72" fmla="*/ 595 w 1701"/>
                <a:gd name="T73" fmla="*/ 2183 h 2920"/>
                <a:gd name="T74" fmla="*/ 623 w 1701"/>
                <a:gd name="T75" fmla="*/ 2353 h 2920"/>
                <a:gd name="T76" fmla="*/ 680 w 1701"/>
                <a:gd name="T77" fmla="*/ 2466 h 2920"/>
                <a:gd name="T78" fmla="*/ 737 w 1701"/>
                <a:gd name="T79" fmla="*/ 2381 h 2920"/>
                <a:gd name="T80" fmla="*/ 850 w 1701"/>
                <a:gd name="T81" fmla="*/ 2466 h 2920"/>
                <a:gd name="T82" fmla="*/ 964 w 1701"/>
                <a:gd name="T83" fmla="*/ 2665 h 2920"/>
                <a:gd name="T84" fmla="*/ 1049 w 1701"/>
                <a:gd name="T85" fmla="*/ 2750 h 2920"/>
                <a:gd name="T86" fmla="*/ 1077 w 1701"/>
                <a:gd name="T87" fmla="*/ 2863 h 2920"/>
                <a:gd name="T88" fmla="*/ 1360 w 1701"/>
                <a:gd name="T89" fmla="*/ 2835 h 2920"/>
                <a:gd name="T90" fmla="*/ 1304 w 1701"/>
                <a:gd name="T91" fmla="*/ 2693 h 2920"/>
                <a:gd name="T92" fmla="*/ 1417 w 1701"/>
                <a:gd name="T93" fmla="*/ 2920 h 2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01" h="2920">
                  <a:moveTo>
                    <a:pt x="1502" y="2892"/>
                  </a:moveTo>
                  <a:lnTo>
                    <a:pt x="1502" y="2580"/>
                  </a:lnTo>
                  <a:lnTo>
                    <a:pt x="1445" y="2523"/>
                  </a:lnTo>
                  <a:lnTo>
                    <a:pt x="1445" y="2353"/>
                  </a:lnTo>
                  <a:lnTo>
                    <a:pt x="1559" y="2353"/>
                  </a:lnTo>
                  <a:lnTo>
                    <a:pt x="1587" y="2296"/>
                  </a:lnTo>
                  <a:lnTo>
                    <a:pt x="1672" y="2268"/>
                  </a:lnTo>
                  <a:lnTo>
                    <a:pt x="1701" y="2240"/>
                  </a:lnTo>
                  <a:lnTo>
                    <a:pt x="1644" y="2098"/>
                  </a:lnTo>
                  <a:lnTo>
                    <a:pt x="1672" y="2041"/>
                  </a:lnTo>
                  <a:lnTo>
                    <a:pt x="1701" y="1984"/>
                  </a:lnTo>
                  <a:lnTo>
                    <a:pt x="1644" y="1928"/>
                  </a:lnTo>
                  <a:lnTo>
                    <a:pt x="1559" y="1928"/>
                  </a:lnTo>
                  <a:lnTo>
                    <a:pt x="1502" y="1984"/>
                  </a:lnTo>
                  <a:lnTo>
                    <a:pt x="1445" y="1984"/>
                  </a:lnTo>
                  <a:lnTo>
                    <a:pt x="1445" y="1786"/>
                  </a:lnTo>
                  <a:lnTo>
                    <a:pt x="1389" y="1588"/>
                  </a:lnTo>
                  <a:lnTo>
                    <a:pt x="1474" y="1588"/>
                  </a:lnTo>
                  <a:lnTo>
                    <a:pt x="1389" y="1332"/>
                  </a:lnTo>
                  <a:lnTo>
                    <a:pt x="1389" y="1077"/>
                  </a:lnTo>
                  <a:lnTo>
                    <a:pt x="1332" y="1021"/>
                  </a:lnTo>
                  <a:lnTo>
                    <a:pt x="1247" y="1049"/>
                  </a:lnTo>
                  <a:lnTo>
                    <a:pt x="1190" y="1162"/>
                  </a:lnTo>
                  <a:lnTo>
                    <a:pt x="1162" y="1077"/>
                  </a:lnTo>
                  <a:lnTo>
                    <a:pt x="1162" y="1021"/>
                  </a:lnTo>
                  <a:lnTo>
                    <a:pt x="1077" y="964"/>
                  </a:lnTo>
                  <a:lnTo>
                    <a:pt x="1105" y="935"/>
                  </a:lnTo>
                  <a:lnTo>
                    <a:pt x="1077" y="850"/>
                  </a:lnTo>
                  <a:lnTo>
                    <a:pt x="964" y="850"/>
                  </a:lnTo>
                  <a:lnTo>
                    <a:pt x="964" y="765"/>
                  </a:lnTo>
                  <a:lnTo>
                    <a:pt x="992" y="652"/>
                  </a:lnTo>
                  <a:lnTo>
                    <a:pt x="1134" y="652"/>
                  </a:lnTo>
                  <a:lnTo>
                    <a:pt x="1162" y="624"/>
                  </a:lnTo>
                  <a:lnTo>
                    <a:pt x="1360" y="482"/>
                  </a:lnTo>
                  <a:lnTo>
                    <a:pt x="1389" y="340"/>
                  </a:lnTo>
                  <a:lnTo>
                    <a:pt x="1445" y="312"/>
                  </a:lnTo>
                  <a:lnTo>
                    <a:pt x="1304" y="198"/>
                  </a:lnTo>
                  <a:lnTo>
                    <a:pt x="1190" y="170"/>
                  </a:lnTo>
                  <a:lnTo>
                    <a:pt x="964" y="0"/>
                  </a:lnTo>
                  <a:lnTo>
                    <a:pt x="793" y="85"/>
                  </a:lnTo>
                  <a:lnTo>
                    <a:pt x="652" y="0"/>
                  </a:lnTo>
                  <a:lnTo>
                    <a:pt x="595" y="28"/>
                  </a:lnTo>
                  <a:lnTo>
                    <a:pt x="482" y="0"/>
                  </a:lnTo>
                  <a:lnTo>
                    <a:pt x="368" y="57"/>
                  </a:lnTo>
                  <a:lnTo>
                    <a:pt x="340" y="113"/>
                  </a:lnTo>
                  <a:lnTo>
                    <a:pt x="198" y="142"/>
                  </a:lnTo>
                  <a:lnTo>
                    <a:pt x="170" y="227"/>
                  </a:lnTo>
                  <a:lnTo>
                    <a:pt x="198" y="283"/>
                  </a:lnTo>
                  <a:lnTo>
                    <a:pt x="198" y="454"/>
                  </a:lnTo>
                  <a:lnTo>
                    <a:pt x="141" y="510"/>
                  </a:lnTo>
                  <a:lnTo>
                    <a:pt x="226" y="567"/>
                  </a:lnTo>
                  <a:lnTo>
                    <a:pt x="141" y="624"/>
                  </a:lnTo>
                  <a:lnTo>
                    <a:pt x="85" y="624"/>
                  </a:lnTo>
                  <a:lnTo>
                    <a:pt x="113" y="765"/>
                  </a:lnTo>
                  <a:lnTo>
                    <a:pt x="56" y="822"/>
                  </a:lnTo>
                  <a:lnTo>
                    <a:pt x="0" y="935"/>
                  </a:lnTo>
                  <a:lnTo>
                    <a:pt x="56" y="1077"/>
                  </a:lnTo>
                  <a:lnTo>
                    <a:pt x="0" y="1134"/>
                  </a:lnTo>
                  <a:lnTo>
                    <a:pt x="0" y="1247"/>
                  </a:lnTo>
                  <a:lnTo>
                    <a:pt x="141" y="1219"/>
                  </a:lnTo>
                  <a:lnTo>
                    <a:pt x="198" y="1247"/>
                  </a:lnTo>
                  <a:lnTo>
                    <a:pt x="368" y="1191"/>
                  </a:lnTo>
                  <a:lnTo>
                    <a:pt x="510" y="1219"/>
                  </a:lnTo>
                  <a:lnTo>
                    <a:pt x="623" y="1276"/>
                  </a:lnTo>
                  <a:lnTo>
                    <a:pt x="595" y="1389"/>
                  </a:lnTo>
                  <a:lnTo>
                    <a:pt x="652" y="1474"/>
                  </a:lnTo>
                  <a:lnTo>
                    <a:pt x="680" y="1588"/>
                  </a:lnTo>
                  <a:lnTo>
                    <a:pt x="765" y="1814"/>
                  </a:lnTo>
                  <a:lnTo>
                    <a:pt x="737" y="1984"/>
                  </a:lnTo>
                  <a:lnTo>
                    <a:pt x="652" y="1928"/>
                  </a:lnTo>
                  <a:lnTo>
                    <a:pt x="567" y="1928"/>
                  </a:lnTo>
                  <a:lnTo>
                    <a:pt x="567" y="2013"/>
                  </a:lnTo>
                  <a:lnTo>
                    <a:pt x="595" y="2069"/>
                  </a:lnTo>
                  <a:lnTo>
                    <a:pt x="595" y="2183"/>
                  </a:lnTo>
                  <a:lnTo>
                    <a:pt x="652" y="2268"/>
                  </a:lnTo>
                  <a:lnTo>
                    <a:pt x="623" y="2353"/>
                  </a:lnTo>
                  <a:lnTo>
                    <a:pt x="652" y="2410"/>
                  </a:lnTo>
                  <a:lnTo>
                    <a:pt x="680" y="2466"/>
                  </a:lnTo>
                  <a:lnTo>
                    <a:pt x="737" y="2466"/>
                  </a:lnTo>
                  <a:lnTo>
                    <a:pt x="737" y="2381"/>
                  </a:lnTo>
                  <a:lnTo>
                    <a:pt x="822" y="2381"/>
                  </a:lnTo>
                  <a:lnTo>
                    <a:pt x="850" y="2466"/>
                  </a:lnTo>
                  <a:lnTo>
                    <a:pt x="793" y="2523"/>
                  </a:lnTo>
                  <a:lnTo>
                    <a:pt x="964" y="2665"/>
                  </a:lnTo>
                  <a:lnTo>
                    <a:pt x="964" y="2721"/>
                  </a:lnTo>
                  <a:lnTo>
                    <a:pt x="1049" y="2750"/>
                  </a:lnTo>
                  <a:lnTo>
                    <a:pt x="1049" y="2807"/>
                  </a:lnTo>
                  <a:lnTo>
                    <a:pt x="1077" y="2863"/>
                  </a:lnTo>
                  <a:lnTo>
                    <a:pt x="1360" y="2920"/>
                  </a:lnTo>
                  <a:lnTo>
                    <a:pt x="1360" y="2835"/>
                  </a:lnTo>
                  <a:lnTo>
                    <a:pt x="1275" y="2721"/>
                  </a:lnTo>
                  <a:lnTo>
                    <a:pt x="1304" y="2693"/>
                  </a:lnTo>
                  <a:lnTo>
                    <a:pt x="1417" y="2778"/>
                  </a:lnTo>
                  <a:lnTo>
                    <a:pt x="1417" y="2920"/>
                  </a:lnTo>
                  <a:lnTo>
                    <a:pt x="1502" y="289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Freeform 260">
              <a:extLst>
                <a:ext uri="{FF2B5EF4-FFF2-40B4-BE49-F238E27FC236}">
                  <a16:creationId xmlns:a16="http://schemas.microsoft.com/office/drawing/2014/main" id="{5147E143-D023-4AEF-90B7-88870D8C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1509"/>
              <a:ext cx="2806" cy="2381"/>
            </a:xfrm>
            <a:custGeom>
              <a:avLst/>
              <a:gdLst>
                <a:gd name="T0" fmla="*/ 2750 w 2806"/>
                <a:gd name="T1" fmla="*/ 879 h 2381"/>
                <a:gd name="T2" fmla="*/ 2778 w 2806"/>
                <a:gd name="T3" fmla="*/ 1106 h 2381"/>
                <a:gd name="T4" fmla="*/ 2806 w 2806"/>
                <a:gd name="T5" fmla="*/ 1219 h 2381"/>
                <a:gd name="T6" fmla="*/ 2665 w 2806"/>
                <a:gd name="T7" fmla="*/ 1276 h 2381"/>
                <a:gd name="T8" fmla="*/ 2636 w 2806"/>
                <a:gd name="T9" fmla="*/ 1474 h 2381"/>
                <a:gd name="T10" fmla="*/ 2636 w 2806"/>
                <a:gd name="T11" fmla="*/ 1729 h 2381"/>
                <a:gd name="T12" fmla="*/ 2580 w 2806"/>
                <a:gd name="T13" fmla="*/ 1899 h 2381"/>
                <a:gd name="T14" fmla="*/ 2410 w 2806"/>
                <a:gd name="T15" fmla="*/ 1956 h 2381"/>
                <a:gd name="T16" fmla="*/ 2183 w 2806"/>
                <a:gd name="T17" fmla="*/ 2126 h 2381"/>
                <a:gd name="T18" fmla="*/ 2013 w 2806"/>
                <a:gd name="T19" fmla="*/ 2240 h 2381"/>
                <a:gd name="T20" fmla="*/ 1814 w 2806"/>
                <a:gd name="T21" fmla="*/ 2381 h 2381"/>
                <a:gd name="T22" fmla="*/ 1644 w 2806"/>
                <a:gd name="T23" fmla="*/ 2240 h 2381"/>
                <a:gd name="T24" fmla="*/ 1644 w 2806"/>
                <a:gd name="T25" fmla="*/ 2098 h 2381"/>
                <a:gd name="T26" fmla="*/ 1474 w 2806"/>
                <a:gd name="T27" fmla="*/ 2013 h 2381"/>
                <a:gd name="T28" fmla="*/ 1304 w 2806"/>
                <a:gd name="T29" fmla="*/ 1786 h 2381"/>
                <a:gd name="T30" fmla="*/ 1276 w 2806"/>
                <a:gd name="T31" fmla="*/ 1928 h 2381"/>
                <a:gd name="T32" fmla="*/ 1247 w 2806"/>
                <a:gd name="T33" fmla="*/ 2041 h 2381"/>
                <a:gd name="T34" fmla="*/ 1105 w 2806"/>
                <a:gd name="T35" fmla="*/ 1786 h 2381"/>
                <a:gd name="T36" fmla="*/ 964 w 2806"/>
                <a:gd name="T37" fmla="*/ 1502 h 2381"/>
                <a:gd name="T38" fmla="*/ 879 w 2806"/>
                <a:gd name="T39" fmla="*/ 1247 h 2381"/>
                <a:gd name="T40" fmla="*/ 737 w 2806"/>
                <a:gd name="T41" fmla="*/ 1276 h 2381"/>
                <a:gd name="T42" fmla="*/ 709 w 2806"/>
                <a:gd name="T43" fmla="*/ 1474 h 2381"/>
                <a:gd name="T44" fmla="*/ 624 w 2806"/>
                <a:gd name="T45" fmla="*/ 1417 h 2381"/>
                <a:gd name="T46" fmla="*/ 595 w 2806"/>
                <a:gd name="T47" fmla="*/ 1247 h 2381"/>
                <a:gd name="T48" fmla="*/ 283 w 2806"/>
                <a:gd name="T49" fmla="*/ 1219 h 2381"/>
                <a:gd name="T50" fmla="*/ 28 w 2806"/>
                <a:gd name="T51" fmla="*/ 964 h 2381"/>
                <a:gd name="T52" fmla="*/ 85 w 2806"/>
                <a:gd name="T53" fmla="*/ 822 h 2381"/>
                <a:gd name="T54" fmla="*/ 227 w 2806"/>
                <a:gd name="T55" fmla="*/ 850 h 2381"/>
                <a:gd name="T56" fmla="*/ 85 w 2806"/>
                <a:gd name="T57" fmla="*/ 709 h 2381"/>
                <a:gd name="T58" fmla="*/ 312 w 2806"/>
                <a:gd name="T59" fmla="*/ 680 h 2381"/>
                <a:gd name="T60" fmla="*/ 425 w 2806"/>
                <a:gd name="T61" fmla="*/ 822 h 2381"/>
                <a:gd name="T62" fmla="*/ 425 w 2806"/>
                <a:gd name="T63" fmla="*/ 935 h 2381"/>
                <a:gd name="T64" fmla="*/ 595 w 2806"/>
                <a:gd name="T65" fmla="*/ 964 h 2381"/>
                <a:gd name="T66" fmla="*/ 538 w 2806"/>
                <a:gd name="T67" fmla="*/ 1049 h 2381"/>
                <a:gd name="T68" fmla="*/ 680 w 2806"/>
                <a:gd name="T69" fmla="*/ 1106 h 2381"/>
                <a:gd name="T70" fmla="*/ 737 w 2806"/>
                <a:gd name="T71" fmla="*/ 992 h 2381"/>
                <a:gd name="T72" fmla="*/ 794 w 2806"/>
                <a:gd name="T73" fmla="*/ 879 h 2381"/>
                <a:gd name="T74" fmla="*/ 879 w 2806"/>
                <a:gd name="T75" fmla="*/ 737 h 2381"/>
                <a:gd name="T76" fmla="*/ 765 w 2806"/>
                <a:gd name="T77" fmla="*/ 567 h 2381"/>
                <a:gd name="T78" fmla="*/ 624 w 2806"/>
                <a:gd name="T79" fmla="*/ 453 h 2381"/>
                <a:gd name="T80" fmla="*/ 567 w 2806"/>
                <a:gd name="T81" fmla="*/ 425 h 2381"/>
                <a:gd name="T82" fmla="*/ 538 w 2806"/>
                <a:gd name="T83" fmla="*/ 227 h 2381"/>
                <a:gd name="T84" fmla="*/ 510 w 2806"/>
                <a:gd name="T85" fmla="*/ 0 h 2381"/>
                <a:gd name="T86" fmla="*/ 510 w 2806"/>
                <a:gd name="T87" fmla="*/ 85 h 2381"/>
                <a:gd name="T88" fmla="*/ 709 w 2806"/>
                <a:gd name="T89" fmla="*/ 255 h 2381"/>
                <a:gd name="T90" fmla="*/ 765 w 2806"/>
                <a:gd name="T91" fmla="*/ 142 h 2381"/>
                <a:gd name="T92" fmla="*/ 907 w 2806"/>
                <a:gd name="T93" fmla="*/ 57 h 2381"/>
                <a:gd name="T94" fmla="*/ 1049 w 2806"/>
                <a:gd name="T95" fmla="*/ 57 h 2381"/>
                <a:gd name="T96" fmla="*/ 1247 w 2806"/>
                <a:gd name="T97" fmla="*/ 255 h 2381"/>
                <a:gd name="T98" fmla="*/ 1361 w 2806"/>
                <a:gd name="T99" fmla="*/ 340 h 2381"/>
                <a:gd name="T100" fmla="*/ 1247 w 2806"/>
                <a:gd name="T101" fmla="*/ 453 h 2381"/>
                <a:gd name="T102" fmla="*/ 1191 w 2806"/>
                <a:gd name="T103" fmla="*/ 680 h 2381"/>
                <a:gd name="T104" fmla="*/ 1247 w 2806"/>
                <a:gd name="T105" fmla="*/ 624 h 2381"/>
                <a:gd name="T106" fmla="*/ 1361 w 2806"/>
                <a:gd name="T107" fmla="*/ 680 h 2381"/>
                <a:gd name="T108" fmla="*/ 1332 w 2806"/>
                <a:gd name="T109" fmla="*/ 879 h 2381"/>
                <a:gd name="T110" fmla="*/ 1814 w 2806"/>
                <a:gd name="T111" fmla="*/ 907 h 2381"/>
                <a:gd name="T112" fmla="*/ 1843 w 2806"/>
                <a:gd name="T113" fmla="*/ 765 h 2381"/>
                <a:gd name="T114" fmla="*/ 2239 w 2806"/>
                <a:gd name="T115" fmla="*/ 765 h 2381"/>
                <a:gd name="T116" fmla="*/ 2551 w 2806"/>
                <a:gd name="T117" fmla="*/ 737 h 2381"/>
                <a:gd name="T118" fmla="*/ 2721 w 2806"/>
                <a:gd name="T119" fmla="*/ 709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06" h="2381">
                  <a:moveTo>
                    <a:pt x="2778" y="794"/>
                  </a:moveTo>
                  <a:lnTo>
                    <a:pt x="2750" y="879"/>
                  </a:lnTo>
                  <a:lnTo>
                    <a:pt x="2778" y="935"/>
                  </a:lnTo>
                  <a:lnTo>
                    <a:pt x="2778" y="1106"/>
                  </a:lnTo>
                  <a:lnTo>
                    <a:pt x="2721" y="1162"/>
                  </a:lnTo>
                  <a:lnTo>
                    <a:pt x="2806" y="1219"/>
                  </a:lnTo>
                  <a:lnTo>
                    <a:pt x="2721" y="1276"/>
                  </a:lnTo>
                  <a:lnTo>
                    <a:pt x="2665" y="1276"/>
                  </a:lnTo>
                  <a:lnTo>
                    <a:pt x="2693" y="1417"/>
                  </a:lnTo>
                  <a:lnTo>
                    <a:pt x="2636" y="1474"/>
                  </a:lnTo>
                  <a:lnTo>
                    <a:pt x="2580" y="1587"/>
                  </a:lnTo>
                  <a:lnTo>
                    <a:pt x="2636" y="1729"/>
                  </a:lnTo>
                  <a:lnTo>
                    <a:pt x="2580" y="1786"/>
                  </a:lnTo>
                  <a:lnTo>
                    <a:pt x="2580" y="1899"/>
                  </a:lnTo>
                  <a:lnTo>
                    <a:pt x="2466" y="1871"/>
                  </a:lnTo>
                  <a:lnTo>
                    <a:pt x="2410" y="1956"/>
                  </a:lnTo>
                  <a:lnTo>
                    <a:pt x="2296" y="2098"/>
                  </a:lnTo>
                  <a:lnTo>
                    <a:pt x="2183" y="2126"/>
                  </a:lnTo>
                  <a:lnTo>
                    <a:pt x="2154" y="2211"/>
                  </a:lnTo>
                  <a:lnTo>
                    <a:pt x="2013" y="2240"/>
                  </a:lnTo>
                  <a:lnTo>
                    <a:pt x="1956" y="2325"/>
                  </a:lnTo>
                  <a:lnTo>
                    <a:pt x="1814" y="2381"/>
                  </a:lnTo>
                  <a:lnTo>
                    <a:pt x="1758" y="2353"/>
                  </a:lnTo>
                  <a:lnTo>
                    <a:pt x="1644" y="2240"/>
                  </a:lnTo>
                  <a:lnTo>
                    <a:pt x="1616" y="2126"/>
                  </a:lnTo>
                  <a:lnTo>
                    <a:pt x="1644" y="2098"/>
                  </a:lnTo>
                  <a:lnTo>
                    <a:pt x="1502" y="1956"/>
                  </a:lnTo>
                  <a:lnTo>
                    <a:pt x="1474" y="2013"/>
                  </a:lnTo>
                  <a:lnTo>
                    <a:pt x="1389" y="1956"/>
                  </a:lnTo>
                  <a:lnTo>
                    <a:pt x="1304" y="1786"/>
                  </a:lnTo>
                  <a:lnTo>
                    <a:pt x="1247" y="1843"/>
                  </a:lnTo>
                  <a:lnTo>
                    <a:pt x="1276" y="1928"/>
                  </a:lnTo>
                  <a:lnTo>
                    <a:pt x="1276" y="2013"/>
                  </a:lnTo>
                  <a:lnTo>
                    <a:pt x="1247" y="2041"/>
                  </a:lnTo>
                  <a:lnTo>
                    <a:pt x="1162" y="1843"/>
                  </a:lnTo>
                  <a:lnTo>
                    <a:pt x="1105" y="1786"/>
                  </a:lnTo>
                  <a:lnTo>
                    <a:pt x="1020" y="1701"/>
                  </a:lnTo>
                  <a:lnTo>
                    <a:pt x="964" y="1502"/>
                  </a:lnTo>
                  <a:lnTo>
                    <a:pt x="992" y="1389"/>
                  </a:lnTo>
                  <a:lnTo>
                    <a:pt x="879" y="1247"/>
                  </a:lnTo>
                  <a:lnTo>
                    <a:pt x="822" y="1276"/>
                  </a:lnTo>
                  <a:lnTo>
                    <a:pt x="737" y="1276"/>
                  </a:lnTo>
                  <a:lnTo>
                    <a:pt x="709" y="1361"/>
                  </a:lnTo>
                  <a:lnTo>
                    <a:pt x="709" y="1474"/>
                  </a:lnTo>
                  <a:lnTo>
                    <a:pt x="652" y="1474"/>
                  </a:lnTo>
                  <a:lnTo>
                    <a:pt x="624" y="1417"/>
                  </a:lnTo>
                  <a:lnTo>
                    <a:pt x="624" y="1332"/>
                  </a:lnTo>
                  <a:lnTo>
                    <a:pt x="595" y="1247"/>
                  </a:lnTo>
                  <a:lnTo>
                    <a:pt x="538" y="1304"/>
                  </a:lnTo>
                  <a:lnTo>
                    <a:pt x="283" y="1219"/>
                  </a:lnTo>
                  <a:lnTo>
                    <a:pt x="312" y="1134"/>
                  </a:lnTo>
                  <a:lnTo>
                    <a:pt x="28" y="964"/>
                  </a:lnTo>
                  <a:lnTo>
                    <a:pt x="0" y="879"/>
                  </a:lnTo>
                  <a:lnTo>
                    <a:pt x="85" y="822"/>
                  </a:lnTo>
                  <a:lnTo>
                    <a:pt x="142" y="879"/>
                  </a:lnTo>
                  <a:lnTo>
                    <a:pt x="227" y="850"/>
                  </a:lnTo>
                  <a:lnTo>
                    <a:pt x="113" y="822"/>
                  </a:lnTo>
                  <a:lnTo>
                    <a:pt x="85" y="709"/>
                  </a:lnTo>
                  <a:lnTo>
                    <a:pt x="170" y="624"/>
                  </a:lnTo>
                  <a:lnTo>
                    <a:pt x="312" y="680"/>
                  </a:lnTo>
                  <a:lnTo>
                    <a:pt x="312" y="765"/>
                  </a:lnTo>
                  <a:lnTo>
                    <a:pt x="425" y="822"/>
                  </a:lnTo>
                  <a:lnTo>
                    <a:pt x="397" y="879"/>
                  </a:lnTo>
                  <a:lnTo>
                    <a:pt x="425" y="935"/>
                  </a:lnTo>
                  <a:lnTo>
                    <a:pt x="453" y="907"/>
                  </a:lnTo>
                  <a:lnTo>
                    <a:pt x="595" y="964"/>
                  </a:lnTo>
                  <a:lnTo>
                    <a:pt x="538" y="1020"/>
                  </a:lnTo>
                  <a:lnTo>
                    <a:pt x="538" y="1049"/>
                  </a:lnTo>
                  <a:lnTo>
                    <a:pt x="624" y="1049"/>
                  </a:lnTo>
                  <a:lnTo>
                    <a:pt x="680" y="1106"/>
                  </a:lnTo>
                  <a:lnTo>
                    <a:pt x="680" y="1020"/>
                  </a:lnTo>
                  <a:lnTo>
                    <a:pt x="737" y="992"/>
                  </a:lnTo>
                  <a:lnTo>
                    <a:pt x="737" y="907"/>
                  </a:lnTo>
                  <a:lnTo>
                    <a:pt x="794" y="879"/>
                  </a:lnTo>
                  <a:lnTo>
                    <a:pt x="822" y="765"/>
                  </a:lnTo>
                  <a:lnTo>
                    <a:pt x="879" y="737"/>
                  </a:lnTo>
                  <a:lnTo>
                    <a:pt x="850" y="624"/>
                  </a:lnTo>
                  <a:lnTo>
                    <a:pt x="765" y="567"/>
                  </a:lnTo>
                  <a:lnTo>
                    <a:pt x="709" y="482"/>
                  </a:lnTo>
                  <a:lnTo>
                    <a:pt x="624" y="453"/>
                  </a:lnTo>
                  <a:lnTo>
                    <a:pt x="624" y="425"/>
                  </a:lnTo>
                  <a:lnTo>
                    <a:pt x="567" y="425"/>
                  </a:lnTo>
                  <a:lnTo>
                    <a:pt x="510" y="312"/>
                  </a:lnTo>
                  <a:lnTo>
                    <a:pt x="538" y="227"/>
                  </a:lnTo>
                  <a:lnTo>
                    <a:pt x="453" y="113"/>
                  </a:lnTo>
                  <a:lnTo>
                    <a:pt x="510" y="0"/>
                  </a:lnTo>
                  <a:lnTo>
                    <a:pt x="567" y="57"/>
                  </a:lnTo>
                  <a:lnTo>
                    <a:pt x="510" y="85"/>
                  </a:lnTo>
                  <a:lnTo>
                    <a:pt x="680" y="170"/>
                  </a:lnTo>
                  <a:lnTo>
                    <a:pt x="709" y="255"/>
                  </a:lnTo>
                  <a:lnTo>
                    <a:pt x="709" y="142"/>
                  </a:lnTo>
                  <a:lnTo>
                    <a:pt x="765" y="142"/>
                  </a:lnTo>
                  <a:lnTo>
                    <a:pt x="822" y="57"/>
                  </a:lnTo>
                  <a:lnTo>
                    <a:pt x="907" y="57"/>
                  </a:lnTo>
                  <a:lnTo>
                    <a:pt x="964" y="113"/>
                  </a:lnTo>
                  <a:lnTo>
                    <a:pt x="1049" y="57"/>
                  </a:lnTo>
                  <a:lnTo>
                    <a:pt x="1077" y="198"/>
                  </a:lnTo>
                  <a:lnTo>
                    <a:pt x="1247" y="255"/>
                  </a:lnTo>
                  <a:lnTo>
                    <a:pt x="1247" y="312"/>
                  </a:lnTo>
                  <a:lnTo>
                    <a:pt x="1361" y="340"/>
                  </a:lnTo>
                  <a:lnTo>
                    <a:pt x="1304" y="453"/>
                  </a:lnTo>
                  <a:lnTo>
                    <a:pt x="1247" y="453"/>
                  </a:lnTo>
                  <a:lnTo>
                    <a:pt x="1134" y="652"/>
                  </a:lnTo>
                  <a:lnTo>
                    <a:pt x="1191" y="680"/>
                  </a:lnTo>
                  <a:lnTo>
                    <a:pt x="1276" y="680"/>
                  </a:lnTo>
                  <a:lnTo>
                    <a:pt x="1247" y="624"/>
                  </a:lnTo>
                  <a:lnTo>
                    <a:pt x="1304" y="567"/>
                  </a:lnTo>
                  <a:lnTo>
                    <a:pt x="1361" y="680"/>
                  </a:lnTo>
                  <a:lnTo>
                    <a:pt x="1304" y="765"/>
                  </a:lnTo>
                  <a:lnTo>
                    <a:pt x="1332" y="879"/>
                  </a:lnTo>
                  <a:lnTo>
                    <a:pt x="1616" y="935"/>
                  </a:lnTo>
                  <a:lnTo>
                    <a:pt x="1814" y="907"/>
                  </a:lnTo>
                  <a:lnTo>
                    <a:pt x="1814" y="822"/>
                  </a:lnTo>
                  <a:lnTo>
                    <a:pt x="1843" y="765"/>
                  </a:lnTo>
                  <a:lnTo>
                    <a:pt x="2098" y="709"/>
                  </a:lnTo>
                  <a:lnTo>
                    <a:pt x="2239" y="765"/>
                  </a:lnTo>
                  <a:lnTo>
                    <a:pt x="2353" y="680"/>
                  </a:lnTo>
                  <a:lnTo>
                    <a:pt x="2551" y="737"/>
                  </a:lnTo>
                  <a:lnTo>
                    <a:pt x="2608" y="680"/>
                  </a:lnTo>
                  <a:lnTo>
                    <a:pt x="2721" y="709"/>
                  </a:lnTo>
                  <a:lnTo>
                    <a:pt x="2778" y="79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5" name="Freeform 263">
              <a:extLst>
                <a:ext uri="{FF2B5EF4-FFF2-40B4-BE49-F238E27FC236}">
                  <a16:creationId xmlns:a16="http://schemas.microsoft.com/office/drawing/2014/main" id="{9EA24BAB-D31A-4C9D-9272-22D6BF0F3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395"/>
              <a:ext cx="141" cy="227"/>
            </a:xfrm>
            <a:custGeom>
              <a:avLst/>
              <a:gdLst>
                <a:gd name="T0" fmla="*/ 85 w 141"/>
                <a:gd name="T1" fmla="*/ 0 h 227"/>
                <a:gd name="T2" fmla="*/ 0 w 141"/>
                <a:gd name="T3" fmla="*/ 86 h 227"/>
                <a:gd name="T4" fmla="*/ 28 w 141"/>
                <a:gd name="T5" fmla="*/ 227 h 227"/>
                <a:gd name="T6" fmla="*/ 141 w 141"/>
                <a:gd name="T7" fmla="*/ 171 h 227"/>
                <a:gd name="T8" fmla="*/ 141 w 141"/>
                <a:gd name="T9" fmla="*/ 57 h 227"/>
                <a:gd name="T10" fmla="*/ 85 w 14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227">
                  <a:moveTo>
                    <a:pt x="85" y="0"/>
                  </a:moveTo>
                  <a:lnTo>
                    <a:pt x="0" y="86"/>
                  </a:lnTo>
                  <a:lnTo>
                    <a:pt x="28" y="227"/>
                  </a:lnTo>
                  <a:lnTo>
                    <a:pt x="141" y="171"/>
                  </a:lnTo>
                  <a:lnTo>
                    <a:pt x="141" y="57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6" name="Freeform 264">
              <a:extLst>
                <a:ext uri="{FF2B5EF4-FFF2-40B4-BE49-F238E27FC236}">
                  <a16:creationId xmlns:a16="http://schemas.microsoft.com/office/drawing/2014/main" id="{DA8B12E0-A301-4D94-A1A3-F134FC4D7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622"/>
              <a:ext cx="113" cy="114"/>
            </a:xfrm>
            <a:custGeom>
              <a:avLst/>
              <a:gdLst>
                <a:gd name="T0" fmla="*/ 28 w 113"/>
                <a:gd name="T1" fmla="*/ 0 h 114"/>
                <a:gd name="T2" fmla="*/ 0 w 113"/>
                <a:gd name="T3" fmla="*/ 114 h 114"/>
                <a:gd name="T4" fmla="*/ 85 w 113"/>
                <a:gd name="T5" fmla="*/ 114 h 114"/>
                <a:gd name="T6" fmla="*/ 113 w 113"/>
                <a:gd name="T7" fmla="*/ 29 h 114"/>
                <a:gd name="T8" fmla="*/ 28 w 113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4">
                  <a:moveTo>
                    <a:pt x="28" y="0"/>
                  </a:moveTo>
                  <a:lnTo>
                    <a:pt x="0" y="114"/>
                  </a:lnTo>
                  <a:lnTo>
                    <a:pt x="85" y="114"/>
                  </a:lnTo>
                  <a:lnTo>
                    <a:pt x="113" y="29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7" name="Freeform 265">
              <a:extLst>
                <a:ext uri="{FF2B5EF4-FFF2-40B4-BE49-F238E27FC236}">
                  <a16:creationId xmlns:a16="http://schemas.microsoft.com/office/drawing/2014/main" id="{55EFC892-36AA-45CB-A6B4-307A75C7D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1792"/>
              <a:ext cx="539" cy="823"/>
            </a:xfrm>
            <a:custGeom>
              <a:avLst/>
              <a:gdLst>
                <a:gd name="T0" fmla="*/ 170 w 539"/>
                <a:gd name="T1" fmla="*/ 29 h 823"/>
                <a:gd name="T2" fmla="*/ 227 w 539"/>
                <a:gd name="T3" fmla="*/ 142 h 823"/>
                <a:gd name="T4" fmla="*/ 284 w 539"/>
                <a:gd name="T5" fmla="*/ 142 h 823"/>
                <a:gd name="T6" fmla="*/ 284 w 539"/>
                <a:gd name="T7" fmla="*/ 170 h 823"/>
                <a:gd name="T8" fmla="*/ 369 w 539"/>
                <a:gd name="T9" fmla="*/ 199 h 823"/>
                <a:gd name="T10" fmla="*/ 425 w 539"/>
                <a:gd name="T11" fmla="*/ 284 h 823"/>
                <a:gd name="T12" fmla="*/ 510 w 539"/>
                <a:gd name="T13" fmla="*/ 341 h 823"/>
                <a:gd name="T14" fmla="*/ 539 w 539"/>
                <a:gd name="T15" fmla="*/ 454 h 823"/>
                <a:gd name="T16" fmla="*/ 482 w 539"/>
                <a:gd name="T17" fmla="*/ 482 h 823"/>
                <a:gd name="T18" fmla="*/ 454 w 539"/>
                <a:gd name="T19" fmla="*/ 596 h 823"/>
                <a:gd name="T20" fmla="*/ 397 w 539"/>
                <a:gd name="T21" fmla="*/ 624 h 823"/>
                <a:gd name="T22" fmla="*/ 397 w 539"/>
                <a:gd name="T23" fmla="*/ 709 h 823"/>
                <a:gd name="T24" fmla="*/ 340 w 539"/>
                <a:gd name="T25" fmla="*/ 737 h 823"/>
                <a:gd name="T26" fmla="*/ 340 w 539"/>
                <a:gd name="T27" fmla="*/ 823 h 823"/>
                <a:gd name="T28" fmla="*/ 284 w 539"/>
                <a:gd name="T29" fmla="*/ 766 h 823"/>
                <a:gd name="T30" fmla="*/ 198 w 539"/>
                <a:gd name="T31" fmla="*/ 766 h 823"/>
                <a:gd name="T32" fmla="*/ 198 w 539"/>
                <a:gd name="T33" fmla="*/ 737 h 823"/>
                <a:gd name="T34" fmla="*/ 255 w 539"/>
                <a:gd name="T35" fmla="*/ 681 h 823"/>
                <a:gd name="T36" fmla="*/ 113 w 539"/>
                <a:gd name="T37" fmla="*/ 624 h 823"/>
                <a:gd name="T38" fmla="*/ 170 w 539"/>
                <a:gd name="T39" fmla="*/ 596 h 823"/>
                <a:gd name="T40" fmla="*/ 170 w 539"/>
                <a:gd name="T41" fmla="*/ 454 h 823"/>
                <a:gd name="T42" fmla="*/ 28 w 539"/>
                <a:gd name="T43" fmla="*/ 397 h 823"/>
                <a:gd name="T44" fmla="*/ 85 w 539"/>
                <a:gd name="T45" fmla="*/ 369 h 823"/>
                <a:gd name="T46" fmla="*/ 0 w 539"/>
                <a:gd name="T47" fmla="*/ 284 h 823"/>
                <a:gd name="T48" fmla="*/ 85 w 539"/>
                <a:gd name="T49" fmla="*/ 256 h 823"/>
                <a:gd name="T50" fmla="*/ 0 w 539"/>
                <a:gd name="T51" fmla="*/ 170 h 823"/>
                <a:gd name="T52" fmla="*/ 0 w 539"/>
                <a:gd name="T53" fmla="*/ 29 h 823"/>
                <a:gd name="T54" fmla="*/ 57 w 539"/>
                <a:gd name="T55" fmla="*/ 57 h 823"/>
                <a:gd name="T56" fmla="*/ 85 w 539"/>
                <a:gd name="T57" fmla="*/ 0 h 823"/>
                <a:gd name="T58" fmla="*/ 170 w 539"/>
                <a:gd name="T59" fmla="*/ 29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39" h="823">
                  <a:moveTo>
                    <a:pt x="170" y="29"/>
                  </a:moveTo>
                  <a:lnTo>
                    <a:pt x="227" y="142"/>
                  </a:lnTo>
                  <a:lnTo>
                    <a:pt x="284" y="142"/>
                  </a:lnTo>
                  <a:lnTo>
                    <a:pt x="284" y="170"/>
                  </a:lnTo>
                  <a:lnTo>
                    <a:pt x="369" y="199"/>
                  </a:lnTo>
                  <a:lnTo>
                    <a:pt x="425" y="284"/>
                  </a:lnTo>
                  <a:lnTo>
                    <a:pt x="510" y="341"/>
                  </a:lnTo>
                  <a:lnTo>
                    <a:pt x="539" y="454"/>
                  </a:lnTo>
                  <a:lnTo>
                    <a:pt x="482" y="482"/>
                  </a:lnTo>
                  <a:lnTo>
                    <a:pt x="454" y="596"/>
                  </a:lnTo>
                  <a:lnTo>
                    <a:pt x="397" y="624"/>
                  </a:lnTo>
                  <a:lnTo>
                    <a:pt x="397" y="709"/>
                  </a:lnTo>
                  <a:lnTo>
                    <a:pt x="340" y="737"/>
                  </a:lnTo>
                  <a:lnTo>
                    <a:pt x="340" y="823"/>
                  </a:lnTo>
                  <a:lnTo>
                    <a:pt x="284" y="766"/>
                  </a:lnTo>
                  <a:lnTo>
                    <a:pt x="198" y="766"/>
                  </a:lnTo>
                  <a:lnTo>
                    <a:pt x="198" y="737"/>
                  </a:lnTo>
                  <a:lnTo>
                    <a:pt x="255" y="681"/>
                  </a:lnTo>
                  <a:lnTo>
                    <a:pt x="113" y="624"/>
                  </a:lnTo>
                  <a:lnTo>
                    <a:pt x="170" y="596"/>
                  </a:lnTo>
                  <a:lnTo>
                    <a:pt x="170" y="454"/>
                  </a:lnTo>
                  <a:lnTo>
                    <a:pt x="28" y="397"/>
                  </a:lnTo>
                  <a:lnTo>
                    <a:pt x="85" y="369"/>
                  </a:lnTo>
                  <a:lnTo>
                    <a:pt x="0" y="284"/>
                  </a:lnTo>
                  <a:lnTo>
                    <a:pt x="85" y="256"/>
                  </a:lnTo>
                  <a:lnTo>
                    <a:pt x="0" y="170"/>
                  </a:lnTo>
                  <a:lnTo>
                    <a:pt x="0" y="29"/>
                  </a:lnTo>
                  <a:lnTo>
                    <a:pt x="57" y="57"/>
                  </a:lnTo>
                  <a:lnTo>
                    <a:pt x="85" y="0"/>
                  </a:lnTo>
                  <a:lnTo>
                    <a:pt x="170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8" name="Freeform 266">
              <a:extLst>
                <a:ext uri="{FF2B5EF4-FFF2-40B4-BE49-F238E27FC236}">
                  <a16:creationId xmlns:a16="http://schemas.microsoft.com/office/drawing/2014/main" id="{E5F299A3-7FD0-42D3-81F4-17EC2D37D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2756"/>
              <a:ext cx="1928" cy="1645"/>
            </a:xfrm>
            <a:custGeom>
              <a:avLst/>
              <a:gdLst>
                <a:gd name="T0" fmla="*/ 1928 w 1928"/>
                <a:gd name="T1" fmla="*/ 1106 h 1645"/>
                <a:gd name="T2" fmla="*/ 1814 w 1928"/>
                <a:gd name="T3" fmla="*/ 993 h 1645"/>
                <a:gd name="T4" fmla="*/ 1786 w 1928"/>
                <a:gd name="T5" fmla="*/ 879 h 1645"/>
                <a:gd name="T6" fmla="*/ 1814 w 1928"/>
                <a:gd name="T7" fmla="*/ 851 h 1645"/>
                <a:gd name="T8" fmla="*/ 1672 w 1928"/>
                <a:gd name="T9" fmla="*/ 709 h 1645"/>
                <a:gd name="T10" fmla="*/ 1644 w 1928"/>
                <a:gd name="T11" fmla="*/ 766 h 1645"/>
                <a:gd name="T12" fmla="*/ 1559 w 1928"/>
                <a:gd name="T13" fmla="*/ 709 h 1645"/>
                <a:gd name="T14" fmla="*/ 1474 w 1928"/>
                <a:gd name="T15" fmla="*/ 539 h 1645"/>
                <a:gd name="T16" fmla="*/ 1417 w 1928"/>
                <a:gd name="T17" fmla="*/ 596 h 1645"/>
                <a:gd name="T18" fmla="*/ 1446 w 1928"/>
                <a:gd name="T19" fmla="*/ 681 h 1645"/>
                <a:gd name="T20" fmla="*/ 1446 w 1928"/>
                <a:gd name="T21" fmla="*/ 766 h 1645"/>
                <a:gd name="T22" fmla="*/ 1417 w 1928"/>
                <a:gd name="T23" fmla="*/ 794 h 1645"/>
                <a:gd name="T24" fmla="*/ 1332 w 1928"/>
                <a:gd name="T25" fmla="*/ 596 h 1645"/>
                <a:gd name="T26" fmla="*/ 1190 w 1928"/>
                <a:gd name="T27" fmla="*/ 454 h 1645"/>
                <a:gd name="T28" fmla="*/ 1134 w 1928"/>
                <a:gd name="T29" fmla="*/ 255 h 1645"/>
                <a:gd name="T30" fmla="*/ 1162 w 1928"/>
                <a:gd name="T31" fmla="*/ 142 h 1645"/>
                <a:gd name="T32" fmla="*/ 1049 w 1928"/>
                <a:gd name="T33" fmla="*/ 0 h 1645"/>
                <a:gd name="T34" fmla="*/ 992 w 1928"/>
                <a:gd name="T35" fmla="*/ 29 h 1645"/>
                <a:gd name="T36" fmla="*/ 907 w 1928"/>
                <a:gd name="T37" fmla="*/ 29 h 1645"/>
                <a:gd name="T38" fmla="*/ 879 w 1928"/>
                <a:gd name="T39" fmla="*/ 114 h 1645"/>
                <a:gd name="T40" fmla="*/ 879 w 1928"/>
                <a:gd name="T41" fmla="*/ 227 h 1645"/>
                <a:gd name="T42" fmla="*/ 822 w 1928"/>
                <a:gd name="T43" fmla="*/ 227 h 1645"/>
                <a:gd name="T44" fmla="*/ 794 w 1928"/>
                <a:gd name="T45" fmla="*/ 170 h 1645"/>
                <a:gd name="T46" fmla="*/ 765 w 1928"/>
                <a:gd name="T47" fmla="*/ 255 h 1645"/>
                <a:gd name="T48" fmla="*/ 765 w 1928"/>
                <a:gd name="T49" fmla="*/ 369 h 1645"/>
                <a:gd name="T50" fmla="*/ 652 w 1928"/>
                <a:gd name="T51" fmla="*/ 454 h 1645"/>
                <a:gd name="T52" fmla="*/ 652 w 1928"/>
                <a:gd name="T53" fmla="*/ 596 h 1645"/>
                <a:gd name="T54" fmla="*/ 567 w 1928"/>
                <a:gd name="T55" fmla="*/ 624 h 1645"/>
                <a:gd name="T56" fmla="*/ 652 w 1928"/>
                <a:gd name="T57" fmla="*/ 737 h 1645"/>
                <a:gd name="T58" fmla="*/ 538 w 1928"/>
                <a:gd name="T59" fmla="*/ 822 h 1645"/>
                <a:gd name="T60" fmla="*/ 538 w 1928"/>
                <a:gd name="T61" fmla="*/ 879 h 1645"/>
                <a:gd name="T62" fmla="*/ 595 w 1928"/>
                <a:gd name="T63" fmla="*/ 907 h 1645"/>
                <a:gd name="T64" fmla="*/ 765 w 1928"/>
                <a:gd name="T65" fmla="*/ 1106 h 1645"/>
                <a:gd name="T66" fmla="*/ 737 w 1928"/>
                <a:gd name="T67" fmla="*/ 1134 h 1645"/>
                <a:gd name="T68" fmla="*/ 652 w 1928"/>
                <a:gd name="T69" fmla="*/ 1049 h 1645"/>
                <a:gd name="T70" fmla="*/ 595 w 1928"/>
                <a:gd name="T71" fmla="*/ 1078 h 1645"/>
                <a:gd name="T72" fmla="*/ 425 w 1928"/>
                <a:gd name="T73" fmla="*/ 851 h 1645"/>
                <a:gd name="T74" fmla="*/ 368 w 1928"/>
                <a:gd name="T75" fmla="*/ 822 h 1645"/>
                <a:gd name="T76" fmla="*/ 312 w 1928"/>
                <a:gd name="T77" fmla="*/ 681 h 1645"/>
                <a:gd name="T78" fmla="*/ 198 w 1928"/>
                <a:gd name="T79" fmla="*/ 624 h 1645"/>
                <a:gd name="T80" fmla="*/ 141 w 1928"/>
                <a:gd name="T81" fmla="*/ 709 h 1645"/>
                <a:gd name="T82" fmla="*/ 0 w 1928"/>
                <a:gd name="T83" fmla="*/ 879 h 1645"/>
                <a:gd name="T84" fmla="*/ 0 w 1928"/>
                <a:gd name="T85" fmla="*/ 1049 h 1645"/>
                <a:gd name="T86" fmla="*/ 85 w 1928"/>
                <a:gd name="T87" fmla="*/ 1106 h 1645"/>
                <a:gd name="T88" fmla="*/ 141 w 1928"/>
                <a:gd name="T89" fmla="*/ 1304 h 1645"/>
                <a:gd name="T90" fmla="*/ 397 w 1928"/>
                <a:gd name="T91" fmla="*/ 1446 h 1645"/>
                <a:gd name="T92" fmla="*/ 397 w 1928"/>
                <a:gd name="T93" fmla="*/ 1531 h 1645"/>
                <a:gd name="T94" fmla="*/ 567 w 1928"/>
                <a:gd name="T95" fmla="*/ 1531 h 1645"/>
                <a:gd name="T96" fmla="*/ 652 w 1928"/>
                <a:gd name="T97" fmla="*/ 1531 h 1645"/>
                <a:gd name="T98" fmla="*/ 680 w 1928"/>
                <a:gd name="T99" fmla="*/ 1474 h 1645"/>
                <a:gd name="T100" fmla="*/ 794 w 1928"/>
                <a:gd name="T101" fmla="*/ 1474 h 1645"/>
                <a:gd name="T102" fmla="*/ 879 w 1928"/>
                <a:gd name="T103" fmla="*/ 1645 h 1645"/>
                <a:gd name="T104" fmla="*/ 1020 w 1928"/>
                <a:gd name="T105" fmla="*/ 1645 h 1645"/>
                <a:gd name="T106" fmla="*/ 1049 w 1928"/>
                <a:gd name="T107" fmla="*/ 1588 h 1645"/>
                <a:gd name="T108" fmla="*/ 1247 w 1928"/>
                <a:gd name="T109" fmla="*/ 1588 h 1645"/>
                <a:gd name="T110" fmla="*/ 1332 w 1928"/>
                <a:gd name="T111" fmla="*/ 1389 h 1645"/>
                <a:gd name="T112" fmla="*/ 1417 w 1928"/>
                <a:gd name="T113" fmla="*/ 1333 h 1645"/>
                <a:gd name="T114" fmla="*/ 1474 w 1928"/>
                <a:gd name="T115" fmla="*/ 1333 h 1645"/>
                <a:gd name="T116" fmla="*/ 1559 w 1928"/>
                <a:gd name="T117" fmla="*/ 1304 h 1645"/>
                <a:gd name="T118" fmla="*/ 1559 w 1928"/>
                <a:gd name="T119" fmla="*/ 1219 h 1645"/>
                <a:gd name="T120" fmla="*/ 1672 w 1928"/>
                <a:gd name="T121" fmla="*/ 1163 h 1645"/>
                <a:gd name="T122" fmla="*/ 1928 w 1928"/>
                <a:gd name="T123" fmla="*/ 1106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8" h="1645">
                  <a:moveTo>
                    <a:pt x="1928" y="1106"/>
                  </a:moveTo>
                  <a:lnTo>
                    <a:pt x="1814" y="993"/>
                  </a:lnTo>
                  <a:lnTo>
                    <a:pt x="1786" y="879"/>
                  </a:lnTo>
                  <a:lnTo>
                    <a:pt x="1814" y="851"/>
                  </a:lnTo>
                  <a:lnTo>
                    <a:pt x="1672" y="709"/>
                  </a:lnTo>
                  <a:lnTo>
                    <a:pt x="1644" y="766"/>
                  </a:lnTo>
                  <a:lnTo>
                    <a:pt x="1559" y="709"/>
                  </a:lnTo>
                  <a:lnTo>
                    <a:pt x="1474" y="539"/>
                  </a:lnTo>
                  <a:lnTo>
                    <a:pt x="1417" y="596"/>
                  </a:lnTo>
                  <a:lnTo>
                    <a:pt x="1446" y="681"/>
                  </a:lnTo>
                  <a:lnTo>
                    <a:pt x="1446" y="766"/>
                  </a:lnTo>
                  <a:lnTo>
                    <a:pt x="1417" y="794"/>
                  </a:lnTo>
                  <a:lnTo>
                    <a:pt x="1332" y="596"/>
                  </a:lnTo>
                  <a:lnTo>
                    <a:pt x="1190" y="454"/>
                  </a:lnTo>
                  <a:lnTo>
                    <a:pt x="1134" y="255"/>
                  </a:lnTo>
                  <a:lnTo>
                    <a:pt x="1162" y="142"/>
                  </a:lnTo>
                  <a:lnTo>
                    <a:pt x="1049" y="0"/>
                  </a:lnTo>
                  <a:lnTo>
                    <a:pt x="992" y="29"/>
                  </a:lnTo>
                  <a:lnTo>
                    <a:pt x="907" y="29"/>
                  </a:lnTo>
                  <a:lnTo>
                    <a:pt x="879" y="114"/>
                  </a:lnTo>
                  <a:lnTo>
                    <a:pt x="879" y="227"/>
                  </a:lnTo>
                  <a:lnTo>
                    <a:pt x="822" y="227"/>
                  </a:lnTo>
                  <a:lnTo>
                    <a:pt x="794" y="170"/>
                  </a:lnTo>
                  <a:lnTo>
                    <a:pt x="765" y="255"/>
                  </a:lnTo>
                  <a:lnTo>
                    <a:pt x="765" y="369"/>
                  </a:lnTo>
                  <a:lnTo>
                    <a:pt x="652" y="454"/>
                  </a:lnTo>
                  <a:lnTo>
                    <a:pt x="652" y="596"/>
                  </a:lnTo>
                  <a:lnTo>
                    <a:pt x="567" y="624"/>
                  </a:lnTo>
                  <a:lnTo>
                    <a:pt x="652" y="737"/>
                  </a:lnTo>
                  <a:lnTo>
                    <a:pt x="538" y="822"/>
                  </a:lnTo>
                  <a:lnTo>
                    <a:pt x="538" y="879"/>
                  </a:lnTo>
                  <a:lnTo>
                    <a:pt x="595" y="907"/>
                  </a:lnTo>
                  <a:lnTo>
                    <a:pt x="765" y="1106"/>
                  </a:lnTo>
                  <a:lnTo>
                    <a:pt x="737" y="1134"/>
                  </a:lnTo>
                  <a:lnTo>
                    <a:pt x="652" y="1049"/>
                  </a:lnTo>
                  <a:lnTo>
                    <a:pt x="595" y="1078"/>
                  </a:lnTo>
                  <a:lnTo>
                    <a:pt x="425" y="851"/>
                  </a:lnTo>
                  <a:lnTo>
                    <a:pt x="368" y="822"/>
                  </a:lnTo>
                  <a:lnTo>
                    <a:pt x="312" y="681"/>
                  </a:lnTo>
                  <a:lnTo>
                    <a:pt x="198" y="624"/>
                  </a:lnTo>
                  <a:lnTo>
                    <a:pt x="141" y="709"/>
                  </a:lnTo>
                  <a:lnTo>
                    <a:pt x="0" y="879"/>
                  </a:lnTo>
                  <a:lnTo>
                    <a:pt x="0" y="1049"/>
                  </a:lnTo>
                  <a:lnTo>
                    <a:pt x="85" y="1106"/>
                  </a:lnTo>
                  <a:lnTo>
                    <a:pt x="141" y="1304"/>
                  </a:lnTo>
                  <a:lnTo>
                    <a:pt x="397" y="1446"/>
                  </a:lnTo>
                  <a:lnTo>
                    <a:pt x="397" y="1531"/>
                  </a:lnTo>
                  <a:lnTo>
                    <a:pt x="567" y="1531"/>
                  </a:lnTo>
                  <a:lnTo>
                    <a:pt x="652" y="1531"/>
                  </a:lnTo>
                  <a:lnTo>
                    <a:pt x="680" y="1474"/>
                  </a:lnTo>
                  <a:lnTo>
                    <a:pt x="794" y="1474"/>
                  </a:lnTo>
                  <a:lnTo>
                    <a:pt x="879" y="1645"/>
                  </a:lnTo>
                  <a:lnTo>
                    <a:pt x="1020" y="1645"/>
                  </a:lnTo>
                  <a:lnTo>
                    <a:pt x="1049" y="1588"/>
                  </a:lnTo>
                  <a:lnTo>
                    <a:pt x="1247" y="1588"/>
                  </a:lnTo>
                  <a:lnTo>
                    <a:pt x="1332" y="1389"/>
                  </a:lnTo>
                  <a:lnTo>
                    <a:pt x="1417" y="1333"/>
                  </a:lnTo>
                  <a:lnTo>
                    <a:pt x="1474" y="1333"/>
                  </a:lnTo>
                  <a:lnTo>
                    <a:pt x="1559" y="1304"/>
                  </a:lnTo>
                  <a:lnTo>
                    <a:pt x="1559" y="1219"/>
                  </a:lnTo>
                  <a:lnTo>
                    <a:pt x="1672" y="1163"/>
                  </a:lnTo>
                  <a:lnTo>
                    <a:pt x="1928" y="11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9" name="Freeform 267">
              <a:extLst>
                <a:ext uri="{FF2B5EF4-FFF2-40B4-BE49-F238E27FC236}">
                  <a16:creationId xmlns:a16="http://schemas.microsoft.com/office/drawing/2014/main" id="{6F0C0731-50AB-4C9B-B4D8-B2C510EDF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4230"/>
              <a:ext cx="935" cy="738"/>
            </a:xfrm>
            <a:custGeom>
              <a:avLst/>
              <a:gdLst>
                <a:gd name="T0" fmla="*/ 680 w 935"/>
                <a:gd name="T1" fmla="*/ 171 h 738"/>
                <a:gd name="T2" fmla="*/ 539 w 935"/>
                <a:gd name="T3" fmla="*/ 171 h 738"/>
                <a:gd name="T4" fmla="*/ 454 w 935"/>
                <a:gd name="T5" fmla="*/ 0 h 738"/>
                <a:gd name="T6" fmla="*/ 340 w 935"/>
                <a:gd name="T7" fmla="*/ 0 h 738"/>
                <a:gd name="T8" fmla="*/ 312 w 935"/>
                <a:gd name="T9" fmla="*/ 57 h 738"/>
                <a:gd name="T10" fmla="*/ 57 w 935"/>
                <a:gd name="T11" fmla="*/ 57 h 738"/>
                <a:gd name="T12" fmla="*/ 57 w 935"/>
                <a:gd name="T13" fmla="*/ 171 h 738"/>
                <a:gd name="T14" fmla="*/ 0 w 935"/>
                <a:gd name="T15" fmla="*/ 227 h 738"/>
                <a:gd name="T16" fmla="*/ 28 w 935"/>
                <a:gd name="T17" fmla="*/ 369 h 738"/>
                <a:gd name="T18" fmla="*/ 57 w 935"/>
                <a:gd name="T19" fmla="*/ 369 h 738"/>
                <a:gd name="T20" fmla="*/ 85 w 935"/>
                <a:gd name="T21" fmla="*/ 511 h 738"/>
                <a:gd name="T22" fmla="*/ 170 w 935"/>
                <a:gd name="T23" fmla="*/ 567 h 738"/>
                <a:gd name="T24" fmla="*/ 312 w 935"/>
                <a:gd name="T25" fmla="*/ 539 h 738"/>
                <a:gd name="T26" fmla="*/ 368 w 935"/>
                <a:gd name="T27" fmla="*/ 624 h 738"/>
                <a:gd name="T28" fmla="*/ 454 w 935"/>
                <a:gd name="T29" fmla="*/ 624 h 738"/>
                <a:gd name="T30" fmla="*/ 595 w 935"/>
                <a:gd name="T31" fmla="*/ 738 h 738"/>
                <a:gd name="T32" fmla="*/ 935 w 935"/>
                <a:gd name="T33" fmla="*/ 652 h 738"/>
                <a:gd name="T34" fmla="*/ 879 w 935"/>
                <a:gd name="T35" fmla="*/ 567 h 738"/>
                <a:gd name="T36" fmla="*/ 794 w 935"/>
                <a:gd name="T37" fmla="*/ 596 h 738"/>
                <a:gd name="T38" fmla="*/ 794 w 935"/>
                <a:gd name="T39" fmla="*/ 511 h 738"/>
                <a:gd name="T40" fmla="*/ 765 w 935"/>
                <a:gd name="T41" fmla="*/ 454 h 738"/>
                <a:gd name="T42" fmla="*/ 765 w 935"/>
                <a:gd name="T43" fmla="*/ 369 h 738"/>
                <a:gd name="T44" fmla="*/ 680 w 935"/>
                <a:gd name="T45" fmla="*/ 369 h 738"/>
                <a:gd name="T46" fmla="*/ 709 w 935"/>
                <a:gd name="T47" fmla="*/ 256 h 738"/>
                <a:gd name="T48" fmla="*/ 680 w 935"/>
                <a:gd name="T49" fmla="*/ 171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5" h="738">
                  <a:moveTo>
                    <a:pt x="680" y="171"/>
                  </a:moveTo>
                  <a:lnTo>
                    <a:pt x="539" y="171"/>
                  </a:lnTo>
                  <a:lnTo>
                    <a:pt x="454" y="0"/>
                  </a:lnTo>
                  <a:lnTo>
                    <a:pt x="340" y="0"/>
                  </a:lnTo>
                  <a:lnTo>
                    <a:pt x="312" y="57"/>
                  </a:lnTo>
                  <a:lnTo>
                    <a:pt x="57" y="57"/>
                  </a:lnTo>
                  <a:lnTo>
                    <a:pt x="57" y="171"/>
                  </a:lnTo>
                  <a:lnTo>
                    <a:pt x="0" y="227"/>
                  </a:lnTo>
                  <a:lnTo>
                    <a:pt x="28" y="369"/>
                  </a:lnTo>
                  <a:lnTo>
                    <a:pt x="57" y="369"/>
                  </a:lnTo>
                  <a:lnTo>
                    <a:pt x="85" y="511"/>
                  </a:lnTo>
                  <a:lnTo>
                    <a:pt x="170" y="567"/>
                  </a:lnTo>
                  <a:lnTo>
                    <a:pt x="312" y="539"/>
                  </a:lnTo>
                  <a:lnTo>
                    <a:pt x="368" y="624"/>
                  </a:lnTo>
                  <a:lnTo>
                    <a:pt x="454" y="624"/>
                  </a:lnTo>
                  <a:lnTo>
                    <a:pt x="595" y="738"/>
                  </a:lnTo>
                  <a:lnTo>
                    <a:pt x="935" y="652"/>
                  </a:lnTo>
                  <a:lnTo>
                    <a:pt x="879" y="567"/>
                  </a:lnTo>
                  <a:lnTo>
                    <a:pt x="794" y="596"/>
                  </a:lnTo>
                  <a:lnTo>
                    <a:pt x="794" y="511"/>
                  </a:lnTo>
                  <a:lnTo>
                    <a:pt x="765" y="454"/>
                  </a:lnTo>
                  <a:lnTo>
                    <a:pt x="765" y="369"/>
                  </a:lnTo>
                  <a:lnTo>
                    <a:pt x="680" y="369"/>
                  </a:lnTo>
                  <a:lnTo>
                    <a:pt x="709" y="256"/>
                  </a:lnTo>
                  <a:lnTo>
                    <a:pt x="680" y="17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0" name="Freeform 268">
              <a:extLst>
                <a:ext uri="{FF2B5EF4-FFF2-40B4-BE49-F238E27FC236}">
                  <a16:creationId xmlns:a16="http://schemas.microsoft.com/office/drawing/2014/main" id="{A405558B-FD3F-4D17-8077-6C2661375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3352"/>
              <a:ext cx="822" cy="1304"/>
            </a:xfrm>
            <a:custGeom>
              <a:avLst/>
              <a:gdLst>
                <a:gd name="T0" fmla="*/ 57 w 822"/>
                <a:gd name="T1" fmla="*/ 56 h 1304"/>
                <a:gd name="T2" fmla="*/ 198 w 822"/>
                <a:gd name="T3" fmla="*/ 28 h 1304"/>
                <a:gd name="T4" fmla="*/ 255 w 822"/>
                <a:gd name="T5" fmla="*/ 56 h 1304"/>
                <a:gd name="T6" fmla="*/ 425 w 822"/>
                <a:gd name="T7" fmla="*/ 0 h 1304"/>
                <a:gd name="T8" fmla="*/ 539 w 822"/>
                <a:gd name="T9" fmla="*/ 28 h 1304"/>
                <a:gd name="T10" fmla="*/ 680 w 822"/>
                <a:gd name="T11" fmla="*/ 85 h 1304"/>
                <a:gd name="T12" fmla="*/ 652 w 822"/>
                <a:gd name="T13" fmla="*/ 198 h 1304"/>
                <a:gd name="T14" fmla="*/ 709 w 822"/>
                <a:gd name="T15" fmla="*/ 283 h 1304"/>
                <a:gd name="T16" fmla="*/ 737 w 822"/>
                <a:gd name="T17" fmla="*/ 397 h 1304"/>
                <a:gd name="T18" fmla="*/ 822 w 822"/>
                <a:gd name="T19" fmla="*/ 623 h 1304"/>
                <a:gd name="T20" fmla="*/ 794 w 822"/>
                <a:gd name="T21" fmla="*/ 793 h 1304"/>
                <a:gd name="T22" fmla="*/ 709 w 822"/>
                <a:gd name="T23" fmla="*/ 737 h 1304"/>
                <a:gd name="T24" fmla="*/ 624 w 822"/>
                <a:gd name="T25" fmla="*/ 737 h 1304"/>
                <a:gd name="T26" fmla="*/ 624 w 822"/>
                <a:gd name="T27" fmla="*/ 822 h 1304"/>
                <a:gd name="T28" fmla="*/ 652 w 822"/>
                <a:gd name="T29" fmla="*/ 878 h 1304"/>
                <a:gd name="T30" fmla="*/ 652 w 822"/>
                <a:gd name="T31" fmla="*/ 992 h 1304"/>
                <a:gd name="T32" fmla="*/ 709 w 822"/>
                <a:gd name="T33" fmla="*/ 1077 h 1304"/>
                <a:gd name="T34" fmla="*/ 680 w 822"/>
                <a:gd name="T35" fmla="*/ 1162 h 1304"/>
                <a:gd name="T36" fmla="*/ 737 w 822"/>
                <a:gd name="T37" fmla="*/ 1275 h 1304"/>
                <a:gd name="T38" fmla="*/ 652 w 822"/>
                <a:gd name="T39" fmla="*/ 1247 h 1304"/>
                <a:gd name="T40" fmla="*/ 539 w 822"/>
                <a:gd name="T41" fmla="*/ 1275 h 1304"/>
                <a:gd name="T42" fmla="*/ 482 w 822"/>
                <a:gd name="T43" fmla="*/ 1304 h 1304"/>
                <a:gd name="T44" fmla="*/ 425 w 822"/>
                <a:gd name="T45" fmla="*/ 1190 h 1304"/>
                <a:gd name="T46" fmla="*/ 482 w 822"/>
                <a:gd name="T47" fmla="*/ 1190 h 1304"/>
                <a:gd name="T48" fmla="*/ 482 w 822"/>
                <a:gd name="T49" fmla="*/ 1134 h 1304"/>
                <a:gd name="T50" fmla="*/ 397 w 822"/>
                <a:gd name="T51" fmla="*/ 1105 h 1304"/>
                <a:gd name="T52" fmla="*/ 425 w 822"/>
                <a:gd name="T53" fmla="*/ 1049 h 1304"/>
                <a:gd name="T54" fmla="*/ 340 w 822"/>
                <a:gd name="T55" fmla="*/ 1049 h 1304"/>
                <a:gd name="T56" fmla="*/ 312 w 822"/>
                <a:gd name="T57" fmla="*/ 992 h 1304"/>
                <a:gd name="T58" fmla="*/ 198 w 822"/>
                <a:gd name="T59" fmla="*/ 963 h 1304"/>
                <a:gd name="T60" fmla="*/ 170 w 822"/>
                <a:gd name="T61" fmla="*/ 907 h 1304"/>
                <a:gd name="T62" fmla="*/ 227 w 822"/>
                <a:gd name="T63" fmla="*/ 878 h 1304"/>
                <a:gd name="T64" fmla="*/ 227 w 822"/>
                <a:gd name="T65" fmla="*/ 822 h 1304"/>
                <a:gd name="T66" fmla="*/ 312 w 822"/>
                <a:gd name="T67" fmla="*/ 850 h 1304"/>
                <a:gd name="T68" fmla="*/ 340 w 822"/>
                <a:gd name="T69" fmla="*/ 793 h 1304"/>
                <a:gd name="T70" fmla="*/ 227 w 822"/>
                <a:gd name="T71" fmla="*/ 538 h 1304"/>
                <a:gd name="T72" fmla="*/ 312 w 822"/>
                <a:gd name="T73" fmla="*/ 510 h 1304"/>
                <a:gd name="T74" fmla="*/ 170 w 822"/>
                <a:gd name="T75" fmla="*/ 453 h 1304"/>
                <a:gd name="T76" fmla="*/ 142 w 822"/>
                <a:gd name="T77" fmla="*/ 311 h 1304"/>
                <a:gd name="T78" fmla="*/ 0 w 822"/>
                <a:gd name="T79" fmla="*/ 255 h 1304"/>
                <a:gd name="T80" fmla="*/ 57 w 822"/>
                <a:gd name="T81" fmla="*/ 170 h 1304"/>
                <a:gd name="T82" fmla="*/ 57 w 822"/>
                <a:gd name="T83" fmla="*/ 5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22" h="1304">
                  <a:moveTo>
                    <a:pt x="57" y="56"/>
                  </a:moveTo>
                  <a:lnTo>
                    <a:pt x="198" y="28"/>
                  </a:lnTo>
                  <a:lnTo>
                    <a:pt x="255" y="56"/>
                  </a:lnTo>
                  <a:lnTo>
                    <a:pt x="425" y="0"/>
                  </a:lnTo>
                  <a:lnTo>
                    <a:pt x="539" y="28"/>
                  </a:lnTo>
                  <a:lnTo>
                    <a:pt x="680" y="85"/>
                  </a:lnTo>
                  <a:lnTo>
                    <a:pt x="652" y="198"/>
                  </a:lnTo>
                  <a:lnTo>
                    <a:pt x="709" y="283"/>
                  </a:lnTo>
                  <a:lnTo>
                    <a:pt x="737" y="397"/>
                  </a:lnTo>
                  <a:lnTo>
                    <a:pt x="822" y="623"/>
                  </a:lnTo>
                  <a:lnTo>
                    <a:pt x="794" y="793"/>
                  </a:lnTo>
                  <a:lnTo>
                    <a:pt x="709" y="737"/>
                  </a:lnTo>
                  <a:lnTo>
                    <a:pt x="624" y="737"/>
                  </a:lnTo>
                  <a:lnTo>
                    <a:pt x="624" y="822"/>
                  </a:lnTo>
                  <a:lnTo>
                    <a:pt x="652" y="878"/>
                  </a:lnTo>
                  <a:lnTo>
                    <a:pt x="652" y="992"/>
                  </a:lnTo>
                  <a:lnTo>
                    <a:pt x="709" y="1077"/>
                  </a:lnTo>
                  <a:lnTo>
                    <a:pt x="680" y="1162"/>
                  </a:lnTo>
                  <a:lnTo>
                    <a:pt x="737" y="1275"/>
                  </a:lnTo>
                  <a:lnTo>
                    <a:pt x="652" y="1247"/>
                  </a:lnTo>
                  <a:lnTo>
                    <a:pt x="539" y="1275"/>
                  </a:lnTo>
                  <a:lnTo>
                    <a:pt x="482" y="1304"/>
                  </a:lnTo>
                  <a:lnTo>
                    <a:pt x="425" y="1190"/>
                  </a:lnTo>
                  <a:lnTo>
                    <a:pt x="482" y="1190"/>
                  </a:lnTo>
                  <a:lnTo>
                    <a:pt x="482" y="1134"/>
                  </a:lnTo>
                  <a:lnTo>
                    <a:pt x="397" y="1105"/>
                  </a:lnTo>
                  <a:lnTo>
                    <a:pt x="425" y="1049"/>
                  </a:lnTo>
                  <a:lnTo>
                    <a:pt x="340" y="1049"/>
                  </a:lnTo>
                  <a:lnTo>
                    <a:pt x="312" y="992"/>
                  </a:lnTo>
                  <a:lnTo>
                    <a:pt x="198" y="963"/>
                  </a:lnTo>
                  <a:lnTo>
                    <a:pt x="170" y="907"/>
                  </a:lnTo>
                  <a:lnTo>
                    <a:pt x="227" y="878"/>
                  </a:lnTo>
                  <a:lnTo>
                    <a:pt x="227" y="822"/>
                  </a:lnTo>
                  <a:lnTo>
                    <a:pt x="312" y="850"/>
                  </a:lnTo>
                  <a:lnTo>
                    <a:pt x="340" y="793"/>
                  </a:lnTo>
                  <a:lnTo>
                    <a:pt x="227" y="538"/>
                  </a:lnTo>
                  <a:lnTo>
                    <a:pt x="312" y="510"/>
                  </a:lnTo>
                  <a:lnTo>
                    <a:pt x="170" y="453"/>
                  </a:lnTo>
                  <a:lnTo>
                    <a:pt x="142" y="311"/>
                  </a:lnTo>
                  <a:lnTo>
                    <a:pt x="0" y="255"/>
                  </a:lnTo>
                  <a:lnTo>
                    <a:pt x="57" y="170"/>
                  </a:lnTo>
                  <a:lnTo>
                    <a:pt x="57" y="5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1" name="Freeform 269">
              <a:extLst>
                <a:ext uri="{FF2B5EF4-FFF2-40B4-BE49-F238E27FC236}">
                  <a16:creationId xmlns:a16="http://schemas.microsoft.com/office/drawing/2014/main" id="{BEEBD9CB-D7C0-430D-8FA7-5B5866278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5875"/>
              <a:ext cx="1105" cy="850"/>
            </a:xfrm>
            <a:custGeom>
              <a:avLst/>
              <a:gdLst>
                <a:gd name="T0" fmla="*/ 680 w 1105"/>
                <a:gd name="T1" fmla="*/ 0 h 850"/>
                <a:gd name="T2" fmla="*/ 312 w 1105"/>
                <a:gd name="T3" fmla="*/ 255 h 850"/>
                <a:gd name="T4" fmla="*/ 283 w 1105"/>
                <a:gd name="T5" fmla="*/ 198 h 850"/>
                <a:gd name="T6" fmla="*/ 170 w 1105"/>
                <a:gd name="T7" fmla="*/ 312 h 850"/>
                <a:gd name="T8" fmla="*/ 141 w 1105"/>
                <a:gd name="T9" fmla="*/ 397 h 850"/>
                <a:gd name="T10" fmla="*/ 113 w 1105"/>
                <a:gd name="T11" fmla="*/ 482 h 850"/>
                <a:gd name="T12" fmla="*/ 56 w 1105"/>
                <a:gd name="T13" fmla="*/ 482 h 850"/>
                <a:gd name="T14" fmla="*/ 0 w 1105"/>
                <a:gd name="T15" fmla="*/ 567 h 850"/>
                <a:gd name="T16" fmla="*/ 85 w 1105"/>
                <a:gd name="T17" fmla="*/ 652 h 850"/>
                <a:gd name="T18" fmla="*/ 425 w 1105"/>
                <a:gd name="T19" fmla="*/ 708 h 850"/>
                <a:gd name="T20" fmla="*/ 510 w 1105"/>
                <a:gd name="T21" fmla="*/ 652 h 850"/>
                <a:gd name="T22" fmla="*/ 538 w 1105"/>
                <a:gd name="T23" fmla="*/ 765 h 850"/>
                <a:gd name="T24" fmla="*/ 964 w 1105"/>
                <a:gd name="T25" fmla="*/ 794 h 850"/>
                <a:gd name="T26" fmla="*/ 1049 w 1105"/>
                <a:gd name="T27" fmla="*/ 850 h 850"/>
                <a:gd name="T28" fmla="*/ 1105 w 1105"/>
                <a:gd name="T29" fmla="*/ 794 h 850"/>
                <a:gd name="T30" fmla="*/ 1077 w 1105"/>
                <a:gd name="T31" fmla="*/ 737 h 850"/>
                <a:gd name="T32" fmla="*/ 1105 w 1105"/>
                <a:gd name="T33" fmla="*/ 708 h 850"/>
                <a:gd name="T34" fmla="*/ 1077 w 1105"/>
                <a:gd name="T35" fmla="*/ 623 h 850"/>
                <a:gd name="T36" fmla="*/ 992 w 1105"/>
                <a:gd name="T37" fmla="*/ 623 h 850"/>
                <a:gd name="T38" fmla="*/ 992 w 1105"/>
                <a:gd name="T39" fmla="*/ 567 h 850"/>
                <a:gd name="T40" fmla="*/ 907 w 1105"/>
                <a:gd name="T41" fmla="*/ 510 h 850"/>
                <a:gd name="T42" fmla="*/ 879 w 1105"/>
                <a:gd name="T43" fmla="*/ 538 h 850"/>
                <a:gd name="T44" fmla="*/ 850 w 1105"/>
                <a:gd name="T45" fmla="*/ 510 h 850"/>
                <a:gd name="T46" fmla="*/ 850 w 1105"/>
                <a:gd name="T47" fmla="*/ 453 h 850"/>
                <a:gd name="T48" fmla="*/ 822 w 1105"/>
                <a:gd name="T49" fmla="*/ 340 h 850"/>
                <a:gd name="T50" fmla="*/ 737 w 1105"/>
                <a:gd name="T51" fmla="*/ 170 h 850"/>
                <a:gd name="T52" fmla="*/ 680 w 1105"/>
                <a:gd name="T53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05" h="850">
                  <a:moveTo>
                    <a:pt x="680" y="0"/>
                  </a:moveTo>
                  <a:lnTo>
                    <a:pt x="312" y="255"/>
                  </a:lnTo>
                  <a:lnTo>
                    <a:pt x="283" y="198"/>
                  </a:lnTo>
                  <a:lnTo>
                    <a:pt x="170" y="312"/>
                  </a:lnTo>
                  <a:lnTo>
                    <a:pt x="141" y="397"/>
                  </a:lnTo>
                  <a:lnTo>
                    <a:pt x="113" y="482"/>
                  </a:lnTo>
                  <a:lnTo>
                    <a:pt x="56" y="482"/>
                  </a:lnTo>
                  <a:lnTo>
                    <a:pt x="0" y="567"/>
                  </a:lnTo>
                  <a:lnTo>
                    <a:pt x="85" y="652"/>
                  </a:lnTo>
                  <a:lnTo>
                    <a:pt x="425" y="708"/>
                  </a:lnTo>
                  <a:lnTo>
                    <a:pt x="510" y="652"/>
                  </a:lnTo>
                  <a:lnTo>
                    <a:pt x="538" y="765"/>
                  </a:lnTo>
                  <a:lnTo>
                    <a:pt x="964" y="794"/>
                  </a:lnTo>
                  <a:lnTo>
                    <a:pt x="1049" y="850"/>
                  </a:lnTo>
                  <a:lnTo>
                    <a:pt x="1105" y="794"/>
                  </a:lnTo>
                  <a:lnTo>
                    <a:pt x="1077" y="737"/>
                  </a:lnTo>
                  <a:lnTo>
                    <a:pt x="1105" y="708"/>
                  </a:lnTo>
                  <a:lnTo>
                    <a:pt x="1077" y="623"/>
                  </a:lnTo>
                  <a:lnTo>
                    <a:pt x="992" y="623"/>
                  </a:lnTo>
                  <a:lnTo>
                    <a:pt x="992" y="567"/>
                  </a:lnTo>
                  <a:lnTo>
                    <a:pt x="907" y="510"/>
                  </a:lnTo>
                  <a:lnTo>
                    <a:pt x="879" y="538"/>
                  </a:lnTo>
                  <a:lnTo>
                    <a:pt x="850" y="510"/>
                  </a:lnTo>
                  <a:lnTo>
                    <a:pt x="850" y="453"/>
                  </a:lnTo>
                  <a:lnTo>
                    <a:pt x="822" y="340"/>
                  </a:lnTo>
                  <a:lnTo>
                    <a:pt x="737" y="170"/>
                  </a:lnTo>
                  <a:lnTo>
                    <a:pt x="68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2" name="Freeform 270">
              <a:extLst>
                <a:ext uri="{FF2B5EF4-FFF2-40B4-BE49-F238E27FC236}">
                  <a16:creationId xmlns:a16="http://schemas.microsoft.com/office/drawing/2014/main" id="{BB405F68-DE66-45CC-AA56-5C766C3B5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5166"/>
              <a:ext cx="935" cy="1276"/>
            </a:xfrm>
            <a:custGeom>
              <a:avLst/>
              <a:gdLst>
                <a:gd name="T0" fmla="*/ 935 w 935"/>
                <a:gd name="T1" fmla="*/ 709 h 1276"/>
                <a:gd name="T2" fmla="*/ 567 w 935"/>
                <a:gd name="T3" fmla="*/ 964 h 1276"/>
                <a:gd name="T4" fmla="*/ 538 w 935"/>
                <a:gd name="T5" fmla="*/ 907 h 1276"/>
                <a:gd name="T6" fmla="*/ 425 w 935"/>
                <a:gd name="T7" fmla="*/ 1021 h 1276"/>
                <a:gd name="T8" fmla="*/ 368 w 935"/>
                <a:gd name="T9" fmla="*/ 1191 h 1276"/>
                <a:gd name="T10" fmla="*/ 311 w 935"/>
                <a:gd name="T11" fmla="*/ 1191 h 1276"/>
                <a:gd name="T12" fmla="*/ 255 w 935"/>
                <a:gd name="T13" fmla="*/ 1276 h 1276"/>
                <a:gd name="T14" fmla="*/ 141 w 935"/>
                <a:gd name="T15" fmla="*/ 1276 h 1276"/>
                <a:gd name="T16" fmla="*/ 28 w 935"/>
                <a:gd name="T17" fmla="*/ 1134 h 1276"/>
                <a:gd name="T18" fmla="*/ 56 w 935"/>
                <a:gd name="T19" fmla="*/ 1077 h 1276"/>
                <a:gd name="T20" fmla="*/ 28 w 935"/>
                <a:gd name="T21" fmla="*/ 992 h 1276"/>
                <a:gd name="T22" fmla="*/ 56 w 935"/>
                <a:gd name="T23" fmla="*/ 936 h 1276"/>
                <a:gd name="T24" fmla="*/ 0 w 935"/>
                <a:gd name="T25" fmla="*/ 907 h 1276"/>
                <a:gd name="T26" fmla="*/ 85 w 935"/>
                <a:gd name="T27" fmla="*/ 567 h 1276"/>
                <a:gd name="T28" fmla="*/ 28 w 935"/>
                <a:gd name="T29" fmla="*/ 510 h 1276"/>
                <a:gd name="T30" fmla="*/ 0 w 935"/>
                <a:gd name="T31" fmla="*/ 397 h 1276"/>
                <a:gd name="T32" fmla="*/ 170 w 935"/>
                <a:gd name="T33" fmla="*/ 340 h 1276"/>
                <a:gd name="T34" fmla="*/ 170 w 935"/>
                <a:gd name="T35" fmla="*/ 312 h 1276"/>
                <a:gd name="T36" fmla="*/ 283 w 935"/>
                <a:gd name="T37" fmla="*/ 312 h 1276"/>
                <a:gd name="T38" fmla="*/ 226 w 935"/>
                <a:gd name="T39" fmla="*/ 255 h 1276"/>
                <a:gd name="T40" fmla="*/ 311 w 935"/>
                <a:gd name="T41" fmla="*/ 227 h 1276"/>
                <a:gd name="T42" fmla="*/ 311 w 935"/>
                <a:gd name="T43" fmla="*/ 85 h 1276"/>
                <a:gd name="T44" fmla="*/ 255 w 935"/>
                <a:gd name="T45" fmla="*/ 28 h 1276"/>
                <a:gd name="T46" fmla="*/ 453 w 935"/>
                <a:gd name="T47" fmla="*/ 28 h 1276"/>
                <a:gd name="T48" fmla="*/ 510 w 935"/>
                <a:gd name="T49" fmla="*/ 0 h 1276"/>
                <a:gd name="T50" fmla="*/ 567 w 935"/>
                <a:gd name="T51" fmla="*/ 28 h 1276"/>
                <a:gd name="T52" fmla="*/ 595 w 935"/>
                <a:gd name="T53" fmla="*/ 28 h 1276"/>
                <a:gd name="T54" fmla="*/ 595 w 935"/>
                <a:gd name="T55" fmla="*/ 85 h 1276"/>
                <a:gd name="T56" fmla="*/ 652 w 935"/>
                <a:gd name="T57" fmla="*/ 198 h 1276"/>
                <a:gd name="T58" fmla="*/ 567 w 935"/>
                <a:gd name="T59" fmla="*/ 255 h 1276"/>
                <a:gd name="T60" fmla="*/ 680 w 935"/>
                <a:gd name="T61" fmla="*/ 227 h 1276"/>
                <a:gd name="T62" fmla="*/ 708 w 935"/>
                <a:gd name="T63" fmla="*/ 283 h 1276"/>
                <a:gd name="T64" fmla="*/ 652 w 935"/>
                <a:gd name="T65" fmla="*/ 340 h 1276"/>
                <a:gd name="T66" fmla="*/ 708 w 935"/>
                <a:gd name="T67" fmla="*/ 312 h 1276"/>
                <a:gd name="T68" fmla="*/ 765 w 935"/>
                <a:gd name="T69" fmla="*/ 425 h 1276"/>
                <a:gd name="T70" fmla="*/ 737 w 935"/>
                <a:gd name="T71" fmla="*/ 454 h 1276"/>
                <a:gd name="T72" fmla="*/ 850 w 935"/>
                <a:gd name="T73" fmla="*/ 624 h 1276"/>
                <a:gd name="T74" fmla="*/ 935 w 935"/>
                <a:gd name="T75" fmla="*/ 652 h 1276"/>
                <a:gd name="T76" fmla="*/ 935 w 935"/>
                <a:gd name="T77" fmla="*/ 709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5" h="1276">
                  <a:moveTo>
                    <a:pt x="935" y="709"/>
                  </a:moveTo>
                  <a:lnTo>
                    <a:pt x="567" y="964"/>
                  </a:lnTo>
                  <a:lnTo>
                    <a:pt x="538" y="907"/>
                  </a:lnTo>
                  <a:lnTo>
                    <a:pt x="425" y="1021"/>
                  </a:lnTo>
                  <a:lnTo>
                    <a:pt x="368" y="1191"/>
                  </a:lnTo>
                  <a:lnTo>
                    <a:pt x="311" y="1191"/>
                  </a:lnTo>
                  <a:lnTo>
                    <a:pt x="255" y="1276"/>
                  </a:lnTo>
                  <a:lnTo>
                    <a:pt x="141" y="1276"/>
                  </a:lnTo>
                  <a:lnTo>
                    <a:pt x="28" y="1134"/>
                  </a:lnTo>
                  <a:lnTo>
                    <a:pt x="56" y="1077"/>
                  </a:lnTo>
                  <a:lnTo>
                    <a:pt x="28" y="992"/>
                  </a:lnTo>
                  <a:lnTo>
                    <a:pt x="56" y="936"/>
                  </a:lnTo>
                  <a:lnTo>
                    <a:pt x="0" y="907"/>
                  </a:lnTo>
                  <a:lnTo>
                    <a:pt x="85" y="567"/>
                  </a:lnTo>
                  <a:lnTo>
                    <a:pt x="28" y="510"/>
                  </a:lnTo>
                  <a:lnTo>
                    <a:pt x="0" y="397"/>
                  </a:lnTo>
                  <a:lnTo>
                    <a:pt x="170" y="340"/>
                  </a:lnTo>
                  <a:lnTo>
                    <a:pt x="170" y="312"/>
                  </a:lnTo>
                  <a:lnTo>
                    <a:pt x="283" y="312"/>
                  </a:lnTo>
                  <a:lnTo>
                    <a:pt x="226" y="255"/>
                  </a:lnTo>
                  <a:lnTo>
                    <a:pt x="311" y="227"/>
                  </a:lnTo>
                  <a:lnTo>
                    <a:pt x="311" y="85"/>
                  </a:lnTo>
                  <a:lnTo>
                    <a:pt x="255" y="28"/>
                  </a:lnTo>
                  <a:lnTo>
                    <a:pt x="453" y="28"/>
                  </a:lnTo>
                  <a:lnTo>
                    <a:pt x="510" y="0"/>
                  </a:lnTo>
                  <a:lnTo>
                    <a:pt x="567" y="28"/>
                  </a:lnTo>
                  <a:lnTo>
                    <a:pt x="595" y="28"/>
                  </a:lnTo>
                  <a:lnTo>
                    <a:pt x="595" y="85"/>
                  </a:lnTo>
                  <a:lnTo>
                    <a:pt x="652" y="198"/>
                  </a:lnTo>
                  <a:lnTo>
                    <a:pt x="567" y="255"/>
                  </a:lnTo>
                  <a:lnTo>
                    <a:pt x="680" y="227"/>
                  </a:lnTo>
                  <a:lnTo>
                    <a:pt x="708" y="283"/>
                  </a:lnTo>
                  <a:lnTo>
                    <a:pt x="652" y="340"/>
                  </a:lnTo>
                  <a:lnTo>
                    <a:pt x="708" y="312"/>
                  </a:lnTo>
                  <a:lnTo>
                    <a:pt x="765" y="425"/>
                  </a:lnTo>
                  <a:lnTo>
                    <a:pt x="737" y="454"/>
                  </a:lnTo>
                  <a:lnTo>
                    <a:pt x="850" y="624"/>
                  </a:lnTo>
                  <a:lnTo>
                    <a:pt x="935" y="652"/>
                  </a:lnTo>
                  <a:lnTo>
                    <a:pt x="935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3" name="Freeform 271">
              <a:extLst>
                <a:ext uri="{FF2B5EF4-FFF2-40B4-BE49-F238E27FC236}">
                  <a16:creationId xmlns:a16="http://schemas.microsoft.com/office/drawing/2014/main" id="{98C68366-9EE1-422B-B7CD-D386BC4CB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4826"/>
              <a:ext cx="1191" cy="1474"/>
            </a:xfrm>
            <a:custGeom>
              <a:avLst/>
              <a:gdLst>
                <a:gd name="T0" fmla="*/ 1078 w 1191"/>
                <a:gd name="T1" fmla="*/ 368 h 1474"/>
                <a:gd name="T2" fmla="*/ 1134 w 1191"/>
                <a:gd name="T3" fmla="*/ 425 h 1474"/>
                <a:gd name="T4" fmla="*/ 1134 w 1191"/>
                <a:gd name="T5" fmla="*/ 567 h 1474"/>
                <a:gd name="T6" fmla="*/ 1049 w 1191"/>
                <a:gd name="T7" fmla="*/ 595 h 1474"/>
                <a:gd name="T8" fmla="*/ 1106 w 1191"/>
                <a:gd name="T9" fmla="*/ 652 h 1474"/>
                <a:gd name="T10" fmla="*/ 993 w 1191"/>
                <a:gd name="T11" fmla="*/ 652 h 1474"/>
                <a:gd name="T12" fmla="*/ 993 w 1191"/>
                <a:gd name="T13" fmla="*/ 680 h 1474"/>
                <a:gd name="T14" fmla="*/ 823 w 1191"/>
                <a:gd name="T15" fmla="*/ 737 h 1474"/>
                <a:gd name="T16" fmla="*/ 851 w 1191"/>
                <a:gd name="T17" fmla="*/ 850 h 1474"/>
                <a:gd name="T18" fmla="*/ 908 w 1191"/>
                <a:gd name="T19" fmla="*/ 907 h 1474"/>
                <a:gd name="T20" fmla="*/ 823 w 1191"/>
                <a:gd name="T21" fmla="*/ 1247 h 1474"/>
                <a:gd name="T22" fmla="*/ 879 w 1191"/>
                <a:gd name="T23" fmla="*/ 1276 h 1474"/>
                <a:gd name="T24" fmla="*/ 851 w 1191"/>
                <a:gd name="T25" fmla="*/ 1332 h 1474"/>
                <a:gd name="T26" fmla="*/ 879 w 1191"/>
                <a:gd name="T27" fmla="*/ 1417 h 1474"/>
                <a:gd name="T28" fmla="*/ 851 w 1191"/>
                <a:gd name="T29" fmla="*/ 1474 h 1474"/>
                <a:gd name="T30" fmla="*/ 766 w 1191"/>
                <a:gd name="T31" fmla="*/ 1361 h 1474"/>
                <a:gd name="T32" fmla="*/ 738 w 1191"/>
                <a:gd name="T33" fmla="*/ 1276 h 1474"/>
                <a:gd name="T34" fmla="*/ 652 w 1191"/>
                <a:gd name="T35" fmla="*/ 1304 h 1474"/>
                <a:gd name="T36" fmla="*/ 567 w 1191"/>
                <a:gd name="T37" fmla="*/ 1276 h 1474"/>
                <a:gd name="T38" fmla="*/ 482 w 1191"/>
                <a:gd name="T39" fmla="*/ 992 h 1474"/>
                <a:gd name="T40" fmla="*/ 369 w 1191"/>
                <a:gd name="T41" fmla="*/ 964 h 1474"/>
                <a:gd name="T42" fmla="*/ 142 w 1191"/>
                <a:gd name="T43" fmla="*/ 850 h 1474"/>
                <a:gd name="T44" fmla="*/ 57 w 1191"/>
                <a:gd name="T45" fmla="*/ 709 h 1474"/>
                <a:gd name="T46" fmla="*/ 0 w 1191"/>
                <a:gd name="T47" fmla="*/ 680 h 1474"/>
                <a:gd name="T48" fmla="*/ 29 w 1191"/>
                <a:gd name="T49" fmla="*/ 567 h 1474"/>
                <a:gd name="T50" fmla="*/ 57 w 1191"/>
                <a:gd name="T51" fmla="*/ 510 h 1474"/>
                <a:gd name="T52" fmla="*/ 199 w 1191"/>
                <a:gd name="T53" fmla="*/ 510 h 1474"/>
                <a:gd name="T54" fmla="*/ 256 w 1191"/>
                <a:gd name="T55" fmla="*/ 538 h 1474"/>
                <a:gd name="T56" fmla="*/ 312 w 1191"/>
                <a:gd name="T57" fmla="*/ 510 h 1474"/>
                <a:gd name="T58" fmla="*/ 341 w 1191"/>
                <a:gd name="T59" fmla="*/ 538 h 1474"/>
                <a:gd name="T60" fmla="*/ 426 w 1191"/>
                <a:gd name="T61" fmla="*/ 453 h 1474"/>
                <a:gd name="T62" fmla="*/ 482 w 1191"/>
                <a:gd name="T63" fmla="*/ 482 h 1474"/>
                <a:gd name="T64" fmla="*/ 539 w 1191"/>
                <a:gd name="T65" fmla="*/ 368 h 1474"/>
                <a:gd name="T66" fmla="*/ 482 w 1191"/>
                <a:gd name="T67" fmla="*/ 312 h 1474"/>
                <a:gd name="T68" fmla="*/ 567 w 1191"/>
                <a:gd name="T69" fmla="*/ 283 h 1474"/>
                <a:gd name="T70" fmla="*/ 596 w 1191"/>
                <a:gd name="T71" fmla="*/ 227 h 1474"/>
                <a:gd name="T72" fmla="*/ 681 w 1191"/>
                <a:gd name="T73" fmla="*/ 170 h 1474"/>
                <a:gd name="T74" fmla="*/ 766 w 1191"/>
                <a:gd name="T75" fmla="*/ 198 h 1474"/>
                <a:gd name="T76" fmla="*/ 794 w 1191"/>
                <a:gd name="T77" fmla="*/ 113 h 1474"/>
                <a:gd name="T78" fmla="*/ 936 w 1191"/>
                <a:gd name="T79" fmla="*/ 85 h 1474"/>
                <a:gd name="T80" fmla="*/ 936 w 1191"/>
                <a:gd name="T81" fmla="*/ 56 h 1474"/>
                <a:gd name="T82" fmla="*/ 1021 w 1191"/>
                <a:gd name="T83" fmla="*/ 28 h 1474"/>
                <a:gd name="T84" fmla="*/ 1049 w 1191"/>
                <a:gd name="T85" fmla="*/ 56 h 1474"/>
                <a:gd name="T86" fmla="*/ 1106 w 1191"/>
                <a:gd name="T87" fmla="*/ 0 h 1474"/>
                <a:gd name="T88" fmla="*/ 1134 w 1191"/>
                <a:gd name="T89" fmla="*/ 113 h 1474"/>
                <a:gd name="T90" fmla="*/ 1191 w 1191"/>
                <a:gd name="T91" fmla="*/ 170 h 1474"/>
                <a:gd name="T92" fmla="*/ 1134 w 1191"/>
                <a:gd name="T93" fmla="*/ 255 h 1474"/>
                <a:gd name="T94" fmla="*/ 1078 w 1191"/>
                <a:gd name="T95" fmla="*/ 255 h 1474"/>
                <a:gd name="T96" fmla="*/ 1049 w 1191"/>
                <a:gd name="T97" fmla="*/ 312 h 1474"/>
                <a:gd name="T98" fmla="*/ 1078 w 1191"/>
                <a:gd name="T99" fmla="*/ 368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1" h="1474">
                  <a:moveTo>
                    <a:pt x="1078" y="368"/>
                  </a:moveTo>
                  <a:lnTo>
                    <a:pt x="1134" y="425"/>
                  </a:lnTo>
                  <a:lnTo>
                    <a:pt x="1134" y="567"/>
                  </a:lnTo>
                  <a:lnTo>
                    <a:pt x="1049" y="595"/>
                  </a:lnTo>
                  <a:lnTo>
                    <a:pt x="1106" y="652"/>
                  </a:lnTo>
                  <a:lnTo>
                    <a:pt x="993" y="652"/>
                  </a:lnTo>
                  <a:lnTo>
                    <a:pt x="993" y="680"/>
                  </a:lnTo>
                  <a:lnTo>
                    <a:pt x="823" y="737"/>
                  </a:lnTo>
                  <a:lnTo>
                    <a:pt x="851" y="850"/>
                  </a:lnTo>
                  <a:lnTo>
                    <a:pt x="908" y="907"/>
                  </a:lnTo>
                  <a:lnTo>
                    <a:pt x="823" y="1247"/>
                  </a:lnTo>
                  <a:lnTo>
                    <a:pt x="879" y="1276"/>
                  </a:lnTo>
                  <a:lnTo>
                    <a:pt x="851" y="1332"/>
                  </a:lnTo>
                  <a:lnTo>
                    <a:pt x="879" y="1417"/>
                  </a:lnTo>
                  <a:lnTo>
                    <a:pt x="851" y="1474"/>
                  </a:lnTo>
                  <a:lnTo>
                    <a:pt x="766" y="1361"/>
                  </a:lnTo>
                  <a:lnTo>
                    <a:pt x="738" y="1276"/>
                  </a:lnTo>
                  <a:lnTo>
                    <a:pt x="652" y="1304"/>
                  </a:lnTo>
                  <a:lnTo>
                    <a:pt x="567" y="1276"/>
                  </a:lnTo>
                  <a:lnTo>
                    <a:pt x="482" y="992"/>
                  </a:lnTo>
                  <a:lnTo>
                    <a:pt x="369" y="964"/>
                  </a:lnTo>
                  <a:lnTo>
                    <a:pt x="142" y="850"/>
                  </a:lnTo>
                  <a:lnTo>
                    <a:pt x="57" y="709"/>
                  </a:lnTo>
                  <a:lnTo>
                    <a:pt x="0" y="680"/>
                  </a:lnTo>
                  <a:lnTo>
                    <a:pt x="29" y="567"/>
                  </a:lnTo>
                  <a:lnTo>
                    <a:pt x="57" y="510"/>
                  </a:lnTo>
                  <a:lnTo>
                    <a:pt x="199" y="510"/>
                  </a:lnTo>
                  <a:lnTo>
                    <a:pt x="256" y="538"/>
                  </a:lnTo>
                  <a:lnTo>
                    <a:pt x="312" y="510"/>
                  </a:lnTo>
                  <a:lnTo>
                    <a:pt x="341" y="538"/>
                  </a:lnTo>
                  <a:lnTo>
                    <a:pt x="426" y="453"/>
                  </a:lnTo>
                  <a:lnTo>
                    <a:pt x="482" y="482"/>
                  </a:lnTo>
                  <a:lnTo>
                    <a:pt x="539" y="368"/>
                  </a:lnTo>
                  <a:lnTo>
                    <a:pt x="482" y="312"/>
                  </a:lnTo>
                  <a:lnTo>
                    <a:pt x="567" y="283"/>
                  </a:lnTo>
                  <a:lnTo>
                    <a:pt x="596" y="227"/>
                  </a:lnTo>
                  <a:lnTo>
                    <a:pt x="681" y="170"/>
                  </a:lnTo>
                  <a:lnTo>
                    <a:pt x="766" y="198"/>
                  </a:lnTo>
                  <a:lnTo>
                    <a:pt x="794" y="113"/>
                  </a:lnTo>
                  <a:lnTo>
                    <a:pt x="936" y="85"/>
                  </a:lnTo>
                  <a:lnTo>
                    <a:pt x="936" y="56"/>
                  </a:lnTo>
                  <a:lnTo>
                    <a:pt x="1021" y="28"/>
                  </a:lnTo>
                  <a:lnTo>
                    <a:pt x="1049" y="56"/>
                  </a:lnTo>
                  <a:lnTo>
                    <a:pt x="1106" y="0"/>
                  </a:lnTo>
                  <a:lnTo>
                    <a:pt x="1134" y="113"/>
                  </a:lnTo>
                  <a:lnTo>
                    <a:pt x="1191" y="170"/>
                  </a:lnTo>
                  <a:lnTo>
                    <a:pt x="1134" y="255"/>
                  </a:lnTo>
                  <a:lnTo>
                    <a:pt x="1078" y="255"/>
                  </a:lnTo>
                  <a:lnTo>
                    <a:pt x="1049" y="312"/>
                  </a:lnTo>
                  <a:lnTo>
                    <a:pt x="1078" y="36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Freeform 272">
              <a:extLst>
                <a:ext uri="{FF2B5EF4-FFF2-40B4-BE49-F238E27FC236}">
                  <a16:creationId xmlns:a16="http://schemas.microsoft.com/office/drawing/2014/main" id="{4AC07285-9EF6-4649-929D-4DA20E0FC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3862"/>
              <a:ext cx="1475" cy="1502"/>
            </a:xfrm>
            <a:custGeom>
              <a:avLst/>
              <a:gdLst>
                <a:gd name="T0" fmla="*/ 369 w 1475"/>
                <a:gd name="T1" fmla="*/ 1474 h 1502"/>
                <a:gd name="T2" fmla="*/ 426 w 1475"/>
                <a:gd name="T3" fmla="*/ 1502 h 1502"/>
                <a:gd name="T4" fmla="*/ 482 w 1475"/>
                <a:gd name="T5" fmla="*/ 1474 h 1502"/>
                <a:gd name="T6" fmla="*/ 511 w 1475"/>
                <a:gd name="T7" fmla="*/ 1502 h 1502"/>
                <a:gd name="T8" fmla="*/ 596 w 1475"/>
                <a:gd name="T9" fmla="*/ 1417 h 1502"/>
                <a:gd name="T10" fmla="*/ 652 w 1475"/>
                <a:gd name="T11" fmla="*/ 1446 h 1502"/>
                <a:gd name="T12" fmla="*/ 709 w 1475"/>
                <a:gd name="T13" fmla="*/ 1332 h 1502"/>
                <a:gd name="T14" fmla="*/ 652 w 1475"/>
                <a:gd name="T15" fmla="*/ 1276 h 1502"/>
                <a:gd name="T16" fmla="*/ 737 w 1475"/>
                <a:gd name="T17" fmla="*/ 1247 h 1502"/>
                <a:gd name="T18" fmla="*/ 766 w 1475"/>
                <a:gd name="T19" fmla="*/ 1191 h 1502"/>
                <a:gd name="T20" fmla="*/ 851 w 1475"/>
                <a:gd name="T21" fmla="*/ 1134 h 1502"/>
                <a:gd name="T22" fmla="*/ 936 w 1475"/>
                <a:gd name="T23" fmla="*/ 1162 h 1502"/>
                <a:gd name="T24" fmla="*/ 964 w 1475"/>
                <a:gd name="T25" fmla="*/ 1077 h 1502"/>
                <a:gd name="T26" fmla="*/ 1106 w 1475"/>
                <a:gd name="T27" fmla="*/ 1049 h 1502"/>
                <a:gd name="T28" fmla="*/ 1106 w 1475"/>
                <a:gd name="T29" fmla="*/ 1020 h 1502"/>
                <a:gd name="T30" fmla="*/ 1191 w 1475"/>
                <a:gd name="T31" fmla="*/ 992 h 1502"/>
                <a:gd name="T32" fmla="*/ 1219 w 1475"/>
                <a:gd name="T33" fmla="*/ 1020 h 1502"/>
                <a:gd name="T34" fmla="*/ 1276 w 1475"/>
                <a:gd name="T35" fmla="*/ 964 h 1502"/>
                <a:gd name="T36" fmla="*/ 1219 w 1475"/>
                <a:gd name="T37" fmla="*/ 879 h 1502"/>
                <a:gd name="T38" fmla="*/ 1304 w 1475"/>
                <a:gd name="T39" fmla="*/ 850 h 1502"/>
                <a:gd name="T40" fmla="*/ 1361 w 1475"/>
                <a:gd name="T41" fmla="*/ 709 h 1502"/>
                <a:gd name="T42" fmla="*/ 1418 w 1475"/>
                <a:gd name="T43" fmla="*/ 652 h 1502"/>
                <a:gd name="T44" fmla="*/ 1361 w 1475"/>
                <a:gd name="T45" fmla="*/ 567 h 1502"/>
                <a:gd name="T46" fmla="*/ 1446 w 1475"/>
                <a:gd name="T47" fmla="*/ 482 h 1502"/>
                <a:gd name="T48" fmla="*/ 1475 w 1475"/>
                <a:gd name="T49" fmla="*/ 425 h 1502"/>
                <a:gd name="T50" fmla="*/ 1389 w 1475"/>
                <a:gd name="T51" fmla="*/ 368 h 1502"/>
                <a:gd name="T52" fmla="*/ 1333 w 1475"/>
                <a:gd name="T53" fmla="*/ 397 h 1502"/>
                <a:gd name="T54" fmla="*/ 1163 w 1475"/>
                <a:gd name="T55" fmla="*/ 340 h 1502"/>
                <a:gd name="T56" fmla="*/ 1106 w 1475"/>
                <a:gd name="T57" fmla="*/ 397 h 1502"/>
                <a:gd name="T58" fmla="*/ 1078 w 1475"/>
                <a:gd name="T59" fmla="*/ 368 h 1502"/>
                <a:gd name="T60" fmla="*/ 1049 w 1475"/>
                <a:gd name="T61" fmla="*/ 283 h 1502"/>
                <a:gd name="T62" fmla="*/ 908 w 1475"/>
                <a:gd name="T63" fmla="*/ 283 h 1502"/>
                <a:gd name="T64" fmla="*/ 851 w 1475"/>
                <a:gd name="T65" fmla="*/ 198 h 1502"/>
                <a:gd name="T66" fmla="*/ 908 w 1475"/>
                <a:gd name="T67" fmla="*/ 142 h 1502"/>
                <a:gd name="T68" fmla="*/ 879 w 1475"/>
                <a:gd name="T69" fmla="*/ 85 h 1502"/>
                <a:gd name="T70" fmla="*/ 908 w 1475"/>
                <a:gd name="T71" fmla="*/ 0 h 1502"/>
                <a:gd name="T72" fmla="*/ 652 w 1475"/>
                <a:gd name="T73" fmla="*/ 57 h 1502"/>
                <a:gd name="T74" fmla="*/ 539 w 1475"/>
                <a:gd name="T75" fmla="*/ 113 h 1502"/>
                <a:gd name="T76" fmla="*/ 539 w 1475"/>
                <a:gd name="T77" fmla="*/ 198 h 1502"/>
                <a:gd name="T78" fmla="*/ 482 w 1475"/>
                <a:gd name="T79" fmla="*/ 227 h 1502"/>
                <a:gd name="T80" fmla="*/ 397 w 1475"/>
                <a:gd name="T81" fmla="*/ 227 h 1502"/>
                <a:gd name="T82" fmla="*/ 312 w 1475"/>
                <a:gd name="T83" fmla="*/ 283 h 1502"/>
                <a:gd name="T84" fmla="*/ 227 w 1475"/>
                <a:gd name="T85" fmla="*/ 482 h 1502"/>
                <a:gd name="T86" fmla="*/ 29 w 1475"/>
                <a:gd name="T87" fmla="*/ 482 h 1502"/>
                <a:gd name="T88" fmla="*/ 0 w 1475"/>
                <a:gd name="T89" fmla="*/ 539 h 1502"/>
                <a:gd name="T90" fmla="*/ 29 w 1475"/>
                <a:gd name="T91" fmla="*/ 624 h 1502"/>
                <a:gd name="T92" fmla="*/ 0 w 1475"/>
                <a:gd name="T93" fmla="*/ 737 h 1502"/>
                <a:gd name="T94" fmla="*/ 85 w 1475"/>
                <a:gd name="T95" fmla="*/ 737 h 1502"/>
                <a:gd name="T96" fmla="*/ 85 w 1475"/>
                <a:gd name="T97" fmla="*/ 822 h 1502"/>
                <a:gd name="T98" fmla="*/ 114 w 1475"/>
                <a:gd name="T99" fmla="*/ 879 h 1502"/>
                <a:gd name="T100" fmla="*/ 114 w 1475"/>
                <a:gd name="T101" fmla="*/ 964 h 1502"/>
                <a:gd name="T102" fmla="*/ 199 w 1475"/>
                <a:gd name="T103" fmla="*/ 935 h 1502"/>
                <a:gd name="T104" fmla="*/ 255 w 1475"/>
                <a:gd name="T105" fmla="*/ 1020 h 1502"/>
                <a:gd name="T106" fmla="*/ 341 w 1475"/>
                <a:gd name="T107" fmla="*/ 1191 h 1502"/>
                <a:gd name="T108" fmla="*/ 369 w 1475"/>
                <a:gd name="T109" fmla="*/ 1304 h 1502"/>
                <a:gd name="T110" fmla="*/ 397 w 1475"/>
                <a:gd name="T111" fmla="*/ 1332 h 1502"/>
                <a:gd name="T112" fmla="*/ 369 w 1475"/>
                <a:gd name="T113" fmla="*/ 1474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75" h="1502">
                  <a:moveTo>
                    <a:pt x="369" y="1474"/>
                  </a:moveTo>
                  <a:lnTo>
                    <a:pt x="426" y="1502"/>
                  </a:lnTo>
                  <a:lnTo>
                    <a:pt x="482" y="1474"/>
                  </a:lnTo>
                  <a:lnTo>
                    <a:pt x="511" y="1502"/>
                  </a:lnTo>
                  <a:lnTo>
                    <a:pt x="596" y="1417"/>
                  </a:lnTo>
                  <a:lnTo>
                    <a:pt x="652" y="1446"/>
                  </a:lnTo>
                  <a:lnTo>
                    <a:pt x="709" y="1332"/>
                  </a:lnTo>
                  <a:lnTo>
                    <a:pt x="652" y="1276"/>
                  </a:lnTo>
                  <a:lnTo>
                    <a:pt x="737" y="1247"/>
                  </a:lnTo>
                  <a:lnTo>
                    <a:pt x="766" y="1191"/>
                  </a:lnTo>
                  <a:lnTo>
                    <a:pt x="851" y="1134"/>
                  </a:lnTo>
                  <a:lnTo>
                    <a:pt x="936" y="1162"/>
                  </a:lnTo>
                  <a:lnTo>
                    <a:pt x="964" y="1077"/>
                  </a:lnTo>
                  <a:lnTo>
                    <a:pt x="1106" y="1049"/>
                  </a:lnTo>
                  <a:lnTo>
                    <a:pt x="1106" y="1020"/>
                  </a:lnTo>
                  <a:lnTo>
                    <a:pt x="1191" y="992"/>
                  </a:lnTo>
                  <a:lnTo>
                    <a:pt x="1219" y="1020"/>
                  </a:lnTo>
                  <a:lnTo>
                    <a:pt x="1276" y="964"/>
                  </a:lnTo>
                  <a:lnTo>
                    <a:pt x="1219" y="879"/>
                  </a:lnTo>
                  <a:lnTo>
                    <a:pt x="1304" y="850"/>
                  </a:lnTo>
                  <a:lnTo>
                    <a:pt x="1361" y="709"/>
                  </a:lnTo>
                  <a:lnTo>
                    <a:pt x="1418" y="652"/>
                  </a:lnTo>
                  <a:lnTo>
                    <a:pt x="1361" y="567"/>
                  </a:lnTo>
                  <a:lnTo>
                    <a:pt x="1446" y="482"/>
                  </a:lnTo>
                  <a:lnTo>
                    <a:pt x="1475" y="425"/>
                  </a:lnTo>
                  <a:lnTo>
                    <a:pt x="1389" y="368"/>
                  </a:lnTo>
                  <a:lnTo>
                    <a:pt x="1333" y="397"/>
                  </a:lnTo>
                  <a:lnTo>
                    <a:pt x="1163" y="340"/>
                  </a:lnTo>
                  <a:lnTo>
                    <a:pt x="1106" y="397"/>
                  </a:lnTo>
                  <a:lnTo>
                    <a:pt x="1078" y="368"/>
                  </a:lnTo>
                  <a:lnTo>
                    <a:pt x="1049" y="283"/>
                  </a:lnTo>
                  <a:lnTo>
                    <a:pt x="908" y="283"/>
                  </a:lnTo>
                  <a:lnTo>
                    <a:pt x="851" y="198"/>
                  </a:lnTo>
                  <a:lnTo>
                    <a:pt x="908" y="142"/>
                  </a:lnTo>
                  <a:lnTo>
                    <a:pt x="879" y="85"/>
                  </a:lnTo>
                  <a:lnTo>
                    <a:pt x="908" y="0"/>
                  </a:lnTo>
                  <a:lnTo>
                    <a:pt x="652" y="57"/>
                  </a:lnTo>
                  <a:lnTo>
                    <a:pt x="539" y="113"/>
                  </a:lnTo>
                  <a:lnTo>
                    <a:pt x="539" y="198"/>
                  </a:lnTo>
                  <a:lnTo>
                    <a:pt x="482" y="227"/>
                  </a:lnTo>
                  <a:lnTo>
                    <a:pt x="397" y="227"/>
                  </a:lnTo>
                  <a:lnTo>
                    <a:pt x="312" y="283"/>
                  </a:lnTo>
                  <a:lnTo>
                    <a:pt x="227" y="482"/>
                  </a:lnTo>
                  <a:lnTo>
                    <a:pt x="29" y="482"/>
                  </a:lnTo>
                  <a:lnTo>
                    <a:pt x="0" y="539"/>
                  </a:lnTo>
                  <a:lnTo>
                    <a:pt x="29" y="624"/>
                  </a:lnTo>
                  <a:lnTo>
                    <a:pt x="0" y="737"/>
                  </a:lnTo>
                  <a:lnTo>
                    <a:pt x="85" y="737"/>
                  </a:lnTo>
                  <a:lnTo>
                    <a:pt x="85" y="822"/>
                  </a:lnTo>
                  <a:lnTo>
                    <a:pt x="114" y="879"/>
                  </a:lnTo>
                  <a:lnTo>
                    <a:pt x="114" y="964"/>
                  </a:lnTo>
                  <a:lnTo>
                    <a:pt x="199" y="935"/>
                  </a:lnTo>
                  <a:lnTo>
                    <a:pt x="255" y="1020"/>
                  </a:lnTo>
                  <a:lnTo>
                    <a:pt x="341" y="1191"/>
                  </a:lnTo>
                  <a:lnTo>
                    <a:pt x="369" y="1304"/>
                  </a:lnTo>
                  <a:lnTo>
                    <a:pt x="397" y="1332"/>
                  </a:lnTo>
                  <a:lnTo>
                    <a:pt x="369" y="147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5" name="Freeform 273">
              <a:extLst>
                <a:ext uri="{FF2B5EF4-FFF2-40B4-BE49-F238E27FC236}">
                  <a16:creationId xmlns:a16="http://schemas.microsoft.com/office/drawing/2014/main" id="{19AFF345-50F0-41A9-A99C-0B865F33F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380"/>
              <a:ext cx="1162" cy="907"/>
            </a:xfrm>
            <a:custGeom>
              <a:avLst/>
              <a:gdLst>
                <a:gd name="T0" fmla="*/ 624 w 1162"/>
                <a:gd name="T1" fmla="*/ 907 h 907"/>
                <a:gd name="T2" fmla="*/ 538 w 1162"/>
                <a:gd name="T3" fmla="*/ 850 h 907"/>
                <a:gd name="T4" fmla="*/ 482 w 1162"/>
                <a:gd name="T5" fmla="*/ 879 h 907"/>
                <a:gd name="T6" fmla="*/ 312 w 1162"/>
                <a:gd name="T7" fmla="*/ 822 h 907"/>
                <a:gd name="T8" fmla="*/ 255 w 1162"/>
                <a:gd name="T9" fmla="*/ 879 h 907"/>
                <a:gd name="T10" fmla="*/ 227 w 1162"/>
                <a:gd name="T11" fmla="*/ 850 h 907"/>
                <a:gd name="T12" fmla="*/ 198 w 1162"/>
                <a:gd name="T13" fmla="*/ 765 h 907"/>
                <a:gd name="T14" fmla="*/ 57 w 1162"/>
                <a:gd name="T15" fmla="*/ 765 h 907"/>
                <a:gd name="T16" fmla="*/ 0 w 1162"/>
                <a:gd name="T17" fmla="*/ 680 h 907"/>
                <a:gd name="T18" fmla="*/ 57 w 1162"/>
                <a:gd name="T19" fmla="*/ 624 h 907"/>
                <a:gd name="T20" fmla="*/ 28 w 1162"/>
                <a:gd name="T21" fmla="*/ 567 h 907"/>
                <a:gd name="T22" fmla="*/ 57 w 1162"/>
                <a:gd name="T23" fmla="*/ 482 h 907"/>
                <a:gd name="T24" fmla="*/ 113 w 1162"/>
                <a:gd name="T25" fmla="*/ 510 h 907"/>
                <a:gd name="T26" fmla="*/ 255 w 1162"/>
                <a:gd name="T27" fmla="*/ 454 h 907"/>
                <a:gd name="T28" fmla="*/ 312 w 1162"/>
                <a:gd name="T29" fmla="*/ 369 h 907"/>
                <a:gd name="T30" fmla="*/ 453 w 1162"/>
                <a:gd name="T31" fmla="*/ 340 h 907"/>
                <a:gd name="T32" fmla="*/ 482 w 1162"/>
                <a:gd name="T33" fmla="*/ 255 h 907"/>
                <a:gd name="T34" fmla="*/ 595 w 1162"/>
                <a:gd name="T35" fmla="*/ 227 h 907"/>
                <a:gd name="T36" fmla="*/ 765 w 1162"/>
                <a:gd name="T37" fmla="*/ 0 h 907"/>
                <a:gd name="T38" fmla="*/ 879 w 1162"/>
                <a:gd name="T39" fmla="*/ 28 h 907"/>
                <a:gd name="T40" fmla="*/ 879 w 1162"/>
                <a:gd name="T41" fmla="*/ 142 h 907"/>
                <a:gd name="T42" fmla="*/ 822 w 1162"/>
                <a:gd name="T43" fmla="*/ 227 h 907"/>
                <a:gd name="T44" fmla="*/ 964 w 1162"/>
                <a:gd name="T45" fmla="*/ 283 h 907"/>
                <a:gd name="T46" fmla="*/ 992 w 1162"/>
                <a:gd name="T47" fmla="*/ 425 h 907"/>
                <a:gd name="T48" fmla="*/ 1134 w 1162"/>
                <a:gd name="T49" fmla="*/ 482 h 907"/>
                <a:gd name="T50" fmla="*/ 1049 w 1162"/>
                <a:gd name="T51" fmla="*/ 510 h 907"/>
                <a:gd name="T52" fmla="*/ 1162 w 1162"/>
                <a:gd name="T53" fmla="*/ 765 h 907"/>
                <a:gd name="T54" fmla="*/ 1134 w 1162"/>
                <a:gd name="T55" fmla="*/ 822 h 907"/>
                <a:gd name="T56" fmla="*/ 1049 w 1162"/>
                <a:gd name="T57" fmla="*/ 794 h 907"/>
                <a:gd name="T58" fmla="*/ 992 w 1162"/>
                <a:gd name="T59" fmla="*/ 737 h 907"/>
                <a:gd name="T60" fmla="*/ 907 w 1162"/>
                <a:gd name="T61" fmla="*/ 822 h 907"/>
                <a:gd name="T62" fmla="*/ 850 w 1162"/>
                <a:gd name="T63" fmla="*/ 822 h 907"/>
                <a:gd name="T64" fmla="*/ 765 w 1162"/>
                <a:gd name="T65" fmla="*/ 879 h 907"/>
                <a:gd name="T66" fmla="*/ 709 w 1162"/>
                <a:gd name="T67" fmla="*/ 907 h 907"/>
                <a:gd name="T68" fmla="*/ 680 w 1162"/>
                <a:gd name="T69" fmla="*/ 850 h 907"/>
                <a:gd name="T70" fmla="*/ 624 w 1162"/>
                <a:gd name="T71" fmla="*/ 90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907">
                  <a:moveTo>
                    <a:pt x="624" y="907"/>
                  </a:moveTo>
                  <a:lnTo>
                    <a:pt x="538" y="850"/>
                  </a:lnTo>
                  <a:lnTo>
                    <a:pt x="482" y="879"/>
                  </a:lnTo>
                  <a:lnTo>
                    <a:pt x="312" y="822"/>
                  </a:lnTo>
                  <a:lnTo>
                    <a:pt x="255" y="879"/>
                  </a:lnTo>
                  <a:lnTo>
                    <a:pt x="227" y="850"/>
                  </a:lnTo>
                  <a:lnTo>
                    <a:pt x="198" y="765"/>
                  </a:lnTo>
                  <a:lnTo>
                    <a:pt x="57" y="765"/>
                  </a:lnTo>
                  <a:lnTo>
                    <a:pt x="0" y="680"/>
                  </a:lnTo>
                  <a:lnTo>
                    <a:pt x="57" y="624"/>
                  </a:lnTo>
                  <a:lnTo>
                    <a:pt x="28" y="567"/>
                  </a:lnTo>
                  <a:lnTo>
                    <a:pt x="57" y="482"/>
                  </a:lnTo>
                  <a:lnTo>
                    <a:pt x="113" y="510"/>
                  </a:lnTo>
                  <a:lnTo>
                    <a:pt x="255" y="454"/>
                  </a:lnTo>
                  <a:lnTo>
                    <a:pt x="312" y="369"/>
                  </a:lnTo>
                  <a:lnTo>
                    <a:pt x="453" y="340"/>
                  </a:lnTo>
                  <a:lnTo>
                    <a:pt x="482" y="255"/>
                  </a:lnTo>
                  <a:lnTo>
                    <a:pt x="595" y="227"/>
                  </a:lnTo>
                  <a:lnTo>
                    <a:pt x="765" y="0"/>
                  </a:lnTo>
                  <a:lnTo>
                    <a:pt x="879" y="28"/>
                  </a:lnTo>
                  <a:lnTo>
                    <a:pt x="879" y="142"/>
                  </a:lnTo>
                  <a:lnTo>
                    <a:pt x="822" y="227"/>
                  </a:lnTo>
                  <a:lnTo>
                    <a:pt x="964" y="283"/>
                  </a:lnTo>
                  <a:lnTo>
                    <a:pt x="992" y="425"/>
                  </a:lnTo>
                  <a:lnTo>
                    <a:pt x="1134" y="482"/>
                  </a:lnTo>
                  <a:lnTo>
                    <a:pt x="1049" y="510"/>
                  </a:lnTo>
                  <a:lnTo>
                    <a:pt x="1162" y="765"/>
                  </a:lnTo>
                  <a:lnTo>
                    <a:pt x="1134" y="822"/>
                  </a:lnTo>
                  <a:lnTo>
                    <a:pt x="1049" y="794"/>
                  </a:lnTo>
                  <a:lnTo>
                    <a:pt x="992" y="737"/>
                  </a:lnTo>
                  <a:lnTo>
                    <a:pt x="907" y="822"/>
                  </a:lnTo>
                  <a:lnTo>
                    <a:pt x="850" y="822"/>
                  </a:lnTo>
                  <a:lnTo>
                    <a:pt x="765" y="879"/>
                  </a:lnTo>
                  <a:lnTo>
                    <a:pt x="709" y="907"/>
                  </a:lnTo>
                  <a:lnTo>
                    <a:pt x="680" y="850"/>
                  </a:lnTo>
                  <a:lnTo>
                    <a:pt x="624" y="9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275">
              <a:extLst>
                <a:ext uri="{FF2B5EF4-FFF2-40B4-BE49-F238E27FC236}">
                  <a16:creationId xmlns:a16="http://schemas.microsoft.com/office/drawing/2014/main" id="{F4E89EFD-A73A-45D0-865B-AF2EAF1EC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4230"/>
              <a:ext cx="340" cy="369"/>
            </a:xfrm>
            <a:custGeom>
              <a:avLst/>
              <a:gdLst>
                <a:gd name="T0" fmla="*/ 199 w 340"/>
                <a:gd name="T1" fmla="*/ 57 h 369"/>
                <a:gd name="T2" fmla="*/ 170 w 340"/>
                <a:gd name="T3" fmla="*/ 0 h 369"/>
                <a:gd name="T4" fmla="*/ 114 w 340"/>
                <a:gd name="T5" fmla="*/ 57 h 369"/>
                <a:gd name="T6" fmla="*/ 85 w 340"/>
                <a:gd name="T7" fmla="*/ 114 h 369"/>
                <a:gd name="T8" fmla="*/ 0 w 340"/>
                <a:gd name="T9" fmla="*/ 199 h 369"/>
                <a:gd name="T10" fmla="*/ 57 w 340"/>
                <a:gd name="T11" fmla="*/ 284 h 369"/>
                <a:gd name="T12" fmla="*/ 85 w 340"/>
                <a:gd name="T13" fmla="*/ 341 h 369"/>
                <a:gd name="T14" fmla="*/ 142 w 340"/>
                <a:gd name="T15" fmla="*/ 284 h 369"/>
                <a:gd name="T16" fmla="*/ 170 w 340"/>
                <a:gd name="T17" fmla="*/ 369 h 369"/>
                <a:gd name="T18" fmla="*/ 255 w 340"/>
                <a:gd name="T19" fmla="*/ 369 h 369"/>
                <a:gd name="T20" fmla="*/ 284 w 340"/>
                <a:gd name="T21" fmla="*/ 341 h 369"/>
                <a:gd name="T22" fmla="*/ 255 w 340"/>
                <a:gd name="T23" fmla="*/ 284 h 369"/>
                <a:gd name="T24" fmla="*/ 340 w 340"/>
                <a:gd name="T25" fmla="*/ 256 h 369"/>
                <a:gd name="T26" fmla="*/ 340 w 340"/>
                <a:gd name="T27" fmla="*/ 171 h 369"/>
                <a:gd name="T28" fmla="*/ 227 w 340"/>
                <a:gd name="T29" fmla="*/ 85 h 369"/>
                <a:gd name="T30" fmla="*/ 199 w 340"/>
                <a:gd name="T31" fmla="*/ 5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0" h="369">
                  <a:moveTo>
                    <a:pt x="199" y="57"/>
                  </a:moveTo>
                  <a:lnTo>
                    <a:pt x="170" y="0"/>
                  </a:lnTo>
                  <a:lnTo>
                    <a:pt x="114" y="57"/>
                  </a:lnTo>
                  <a:lnTo>
                    <a:pt x="85" y="114"/>
                  </a:lnTo>
                  <a:lnTo>
                    <a:pt x="0" y="199"/>
                  </a:lnTo>
                  <a:lnTo>
                    <a:pt x="57" y="284"/>
                  </a:lnTo>
                  <a:lnTo>
                    <a:pt x="85" y="341"/>
                  </a:lnTo>
                  <a:lnTo>
                    <a:pt x="142" y="284"/>
                  </a:lnTo>
                  <a:lnTo>
                    <a:pt x="170" y="369"/>
                  </a:lnTo>
                  <a:lnTo>
                    <a:pt x="255" y="369"/>
                  </a:lnTo>
                  <a:lnTo>
                    <a:pt x="284" y="341"/>
                  </a:lnTo>
                  <a:lnTo>
                    <a:pt x="255" y="284"/>
                  </a:lnTo>
                  <a:lnTo>
                    <a:pt x="340" y="256"/>
                  </a:lnTo>
                  <a:lnTo>
                    <a:pt x="340" y="171"/>
                  </a:lnTo>
                  <a:lnTo>
                    <a:pt x="227" y="85"/>
                  </a:lnTo>
                  <a:lnTo>
                    <a:pt x="199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7" name="Freeform 276">
              <a:extLst>
                <a:ext uri="{FF2B5EF4-FFF2-40B4-BE49-F238E27FC236}">
                  <a16:creationId xmlns:a16="http://schemas.microsoft.com/office/drawing/2014/main" id="{048C9EDC-BFF5-4321-9071-030C15061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4117"/>
              <a:ext cx="595" cy="567"/>
            </a:xfrm>
            <a:custGeom>
              <a:avLst/>
              <a:gdLst>
                <a:gd name="T0" fmla="*/ 0 w 595"/>
                <a:gd name="T1" fmla="*/ 170 h 567"/>
                <a:gd name="T2" fmla="*/ 28 w 595"/>
                <a:gd name="T3" fmla="*/ 198 h 567"/>
                <a:gd name="T4" fmla="*/ 141 w 595"/>
                <a:gd name="T5" fmla="*/ 284 h 567"/>
                <a:gd name="T6" fmla="*/ 141 w 595"/>
                <a:gd name="T7" fmla="*/ 397 h 567"/>
                <a:gd name="T8" fmla="*/ 198 w 595"/>
                <a:gd name="T9" fmla="*/ 425 h 567"/>
                <a:gd name="T10" fmla="*/ 141 w 595"/>
                <a:gd name="T11" fmla="*/ 510 h 567"/>
                <a:gd name="T12" fmla="*/ 311 w 595"/>
                <a:gd name="T13" fmla="*/ 567 h 567"/>
                <a:gd name="T14" fmla="*/ 368 w 595"/>
                <a:gd name="T15" fmla="*/ 539 h 567"/>
                <a:gd name="T16" fmla="*/ 368 w 595"/>
                <a:gd name="T17" fmla="*/ 454 h 567"/>
                <a:gd name="T18" fmla="*/ 396 w 595"/>
                <a:gd name="T19" fmla="*/ 454 h 567"/>
                <a:gd name="T20" fmla="*/ 425 w 595"/>
                <a:gd name="T21" fmla="*/ 454 h 567"/>
                <a:gd name="T22" fmla="*/ 510 w 595"/>
                <a:gd name="T23" fmla="*/ 425 h 567"/>
                <a:gd name="T24" fmla="*/ 538 w 595"/>
                <a:gd name="T25" fmla="*/ 425 h 567"/>
                <a:gd name="T26" fmla="*/ 595 w 595"/>
                <a:gd name="T27" fmla="*/ 425 h 567"/>
                <a:gd name="T28" fmla="*/ 595 w 595"/>
                <a:gd name="T29" fmla="*/ 369 h 567"/>
                <a:gd name="T30" fmla="*/ 510 w 595"/>
                <a:gd name="T31" fmla="*/ 340 h 567"/>
                <a:gd name="T32" fmla="*/ 538 w 595"/>
                <a:gd name="T33" fmla="*/ 284 h 567"/>
                <a:gd name="T34" fmla="*/ 453 w 595"/>
                <a:gd name="T35" fmla="*/ 284 h 567"/>
                <a:gd name="T36" fmla="*/ 425 w 595"/>
                <a:gd name="T37" fmla="*/ 227 h 567"/>
                <a:gd name="T38" fmla="*/ 311 w 595"/>
                <a:gd name="T39" fmla="*/ 198 h 567"/>
                <a:gd name="T40" fmla="*/ 283 w 595"/>
                <a:gd name="T41" fmla="*/ 142 h 567"/>
                <a:gd name="T42" fmla="*/ 340 w 595"/>
                <a:gd name="T43" fmla="*/ 113 h 567"/>
                <a:gd name="T44" fmla="*/ 340 w 595"/>
                <a:gd name="T45" fmla="*/ 57 h 567"/>
                <a:gd name="T46" fmla="*/ 283 w 595"/>
                <a:gd name="T47" fmla="*/ 0 h 567"/>
                <a:gd name="T48" fmla="*/ 198 w 595"/>
                <a:gd name="T49" fmla="*/ 85 h 567"/>
                <a:gd name="T50" fmla="*/ 141 w 595"/>
                <a:gd name="T51" fmla="*/ 85 h 567"/>
                <a:gd name="T52" fmla="*/ 56 w 595"/>
                <a:gd name="T53" fmla="*/ 142 h 567"/>
                <a:gd name="T54" fmla="*/ 0 w 595"/>
                <a:gd name="T55" fmla="*/ 17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5" h="567">
                  <a:moveTo>
                    <a:pt x="0" y="170"/>
                  </a:moveTo>
                  <a:lnTo>
                    <a:pt x="28" y="198"/>
                  </a:lnTo>
                  <a:lnTo>
                    <a:pt x="141" y="284"/>
                  </a:lnTo>
                  <a:lnTo>
                    <a:pt x="141" y="397"/>
                  </a:lnTo>
                  <a:lnTo>
                    <a:pt x="198" y="425"/>
                  </a:lnTo>
                  <a:lnTo>
                    <a:pt x="141" y="510"/>
                  </a:lnTo>
                  <a:lnTo>
                    <a:pt x="311" y="567"/>
                  </a:lnTo>
                  <a:lnTo>
                    <a:pt x="368" y="539"/>
                  </a:lnTo>
                  <a:lnTo>
                    <a:pt x="368" y="454"/>
                  </a:lnTo>
                  <a:lnTo>
                    <a:pt x="396" y="454"/>
                  </a:lnTo>
                  <a:lnTo>
                    <a:pt x="425" y="454"/>
                  </a:lnTo>
                  <a:lnTo>
                    <a:pt x="510" y="425"/>
                  </a:lnTo>
                  <a:lnTo>
                    <a:pt x="538" y="425"/>
                  </a:lnTo>
                  <a:lnTo>
                    <a:pt x="595" y="425"/>
                  </a:lnTo>
                  <a:lnTo>
                    <a:pt x="595" y="369"/>
                  </a:lnTo>
                  <a:lnTo>
                    <a:pt x="510" y="340"/>
                  </a:lnTo>
                  <a:lnTo>
                    <a:pt x="538" y="284"/>
                  </a:lnTo>
                  <a:lnTo>
                    <a:pt x="453" y="284"/>
                  </a:lnTo>
                  <a:lnTo>
                    <a:pt x="425" y="227"/>
                  </a:lnTo>
                  <a:lnTo>
                    <a:pt x="311" y="198"/>
                  </a:lnTo>
                  <a:lnTo>
                    <a:pt x="283" y="142"/>
                  </a:lnTo>
                  <a:lnTo>
                    <a:pt x="340" y="113"/>
                  </a:lnTo>
                  <a:lnTo>
                    <a:pt x="340" y="57"/>
                  </a:lnTo>
                  <a:lnTo>
                    <a:pt x="283" y="0"/>
                  </a:lnTo>
                  <a:lnTo>
                    <a:pt x="198" y="85"/>
                  </a:lnTo>
                  <a:lnTo>
                    <a:pt x="141" y="85"/>
                  </a:lnTo>
                  <a:lnTo>
                    <a:pt x="56" y="142"/>
                  </a:lnTo>
                  <a:lnTo>
                    <a:pt x="0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Freeform 277">
              <a:extLst>
                <a:ext uri="{FF2B5EF4-FFF2-40B4-BE49-F238E27FC236}">
                  <a16:creationId xmlns:a16="http://schemas.microsoft.com/office/drawing/2014/main" id="{4BB5485B-2764-4963-ADBE-A87FCC7D4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4486"/>
              <a:ext cx="1163" cy="850"/>
            </a:xfrm>
            <a:custGeom>
              <a:avLst/>
              <a:gdLst>
                <a:gd name="T0" fmla="*/ 936 w 1163"/>
                <a:gd name="T1" fmla="*/ 170 h 850"/>
                <a:gd name="T2" fmla="*/ 879 w 1163"/>
                <a:gd name="T3" fmla="*/ 56 h 850"/>
                <a:gd name="T4" fmla="*/ 851 w 1163"/>
                <a:gd name="T5" fmla="*/ 56 h 850"/>
                <a:gd name="T6" fmla="*/ 766 w 1163"/>
                <a:gd name="T7" fmla="*/ 85 h 850"/>
                <a:gd name="T8" fmla="*/ 709 w 1163"/>
                <a:gd name="T9" fmla="*/ 85 h 850"/>
                <a:gd name="T10" fmla="*/ 709 w 1163"/>
                <a:gd name="T11" fmla="*/ 170 h 850"/>
                <a:gd name="T12" fmla="*/ 652 w 1163"/>
                <a:gd name="T13" fmla="*/ 198 h 850"/>
                <a:gd name="T14" fmla="*/ 482 w 1163"/>
                <a:gd name="T15" fmla="*/ 141 h 850"/>
                <a:gd name="T16" fmla="*/ 539 w 1163"/>
                <a:gd name="T17" fmla="*/ 56 h 850"/>
                <a:gd name="T18" fmla="*/ 482 w 1163"/>
                <a:gd name="T19" fmla="*/ 28 h 850"/>
                <a:gd name="T20" fmla="*/ 482 w 1163"/>
                <a:gd name="T21" fmla="*/ 0 h 850"/>
                <a:gd name="T22" fmla="*/ 397 w 1163"/>
                <a:gd name="T23" fmla="*/ 28 h 850"/>
                <a:gd name="T24" fmla="*/ 426 w 1163"/>
                <a:gd name="T25" fmla="*/ 85 h 850"/>
                <a:gd name="T26" fmla="*/ 397 w 1163"/>
                <a:gd name="T27" fmla="*/ 113 h 850"/>
                <a:gd name="T28" fmla="*/ 312 w 1163"/>
                <a:gd name="T29" fmla="*/ 113 h 850"/>
                <a:gd name="T30" fmla="*/ 284 w 1163"/>
                <a:gd name="T31" fmla="*/ 28 h 850"/>
                <a:gd name="T32" fmla="*/ 227 w 1163"/>
                <a:gd name="T33" fmla="*/ 85 h 850"/>
                <a:gd name="T34" fmla="*/ 199 w 1163"/>
                <a:gd name="T35" fmla="*/ 28 h 850"/>
                <a:gd name="T36" fmla="*/ 142 w 1163"/>
                <a:gd name="T37" fmla="*/ 85 h 850"/>
                <a:gd name="T38" fmla="*/ 85 w 1163"/>
                <a:gd name="T39" fmla="*/ 226 h 850"/>
                <a:gd name="T40" fmla="*/ 0 w 1163"/>
                <a:gd name="T41" fmla="*/ 255 h 850"/>
                <a:gd name="T42" fmla="*/ 57 w 1163"/>
                <a:gd name="T43" fmla="*/ 340 h 850"/>
                <a:gd name="T44" fmla="*/ 85 w 1163"/>
                <a:gd name="T45" fmla="*/ 453 h 850"/>
                <a:gd name="T46" fmla="*/ 142 w 1163"/>
                <a:gd name="T47" fmla="*/ 510 h 850"/>
                <a:gd name="T48" fmla="*/ 85 w 1163"/>
                <a:gd name="T49" fmla="*/ 595 h 850"/>
                <a:gd name="T50" fmla="*/ 29 w 1163"/>
                <a:gd name="T51" fmla="*/ 595 h 850"/>
                <a:gd name="T52" fmla="*/ 0 w 1163"/>
                <a:gd name="T53" fmla="*/ 652 h 850"/>
                <a:gd name="T54" fmla="*/ 29 w 1163"/>
                <a:gd name="T55" fmla="*/ 708 h 850"/>
                <a:gd name="T56" fmla="*/ 227 w 1163"/>
                <a:gd name="T57" fmla="*/ 708 h 850"/>
                <a:gd name="T58" fmla="*/ 284 w 1163"/>
                <a:gd name="T59" fmla="*/ 680 h 850"/>
                <a:gd name="T60" fmla="*/ 341 w 1163"/>
                <a:gd name="T61" fmla="*/ 708 h 850"/>
                <a:gd name="T62" fmla="*/ 369 w 1163"/>
                <a:gd name="T63" fmla="*/ 708 h 850"/>
                <a:gd name="T64" fmla="*/ 369 w 1163"/>
                <a:gd name="T65" fmla="*/ 765 h 850"/>
                <a:gd name="T66" fmla="*/ 426 w 1163"/>
                <a:gd name="T67" fmla="*/ 708 h 850"/>
                <a:gd name="T68" fmla="*/ 454 w 1163"/>
                <a:gd name="T69" fmla="*/ 822 h 850"/>
                <a:gd name="T70" fmla="*/ 567 w 1163"/>
                <a:gd name="T71" fmla="*/ 850 h 850"/>
                <a:gd name="T72" fmla="*/ 709 w 1163"/>
                <a:gd name="T73" fmla="*/ 708 h 850"/>
                <a:gd name="T74" fmla="*/ 908 w 1163"/>
                <a:gd name="T75" fmla="*/ 595 h 850"/>
                <a:gd name="T76" fmla="*/ 879 w 1163"/>
                <a:gd name="T77" fmla="*/ 538 h 850"/>
                <a:gd name="T78" fmla="*/ 1106 w 1163"/>
                <a:gd name="T79" fmla="*/ 396 h 850"/>
                <a:gd name="T80" fmla="*/ 1163 w 1163"/>
                <a:gd name="T81" fmla="*/ 198 h 850"/>
                <a:gd name="T82" fmla="*/ 1106 w 1163"/>
                <a:gd name="T83" fmla="*/ 170 h 850"/>
                <a:gd name="T84" fmla="*/ 936 w 1163"/>
                <a:gd name="T85" fmla="*/ 17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63" h="850">
                  <a:moveTo>
                    <a:pt x="936" y="170"/>
                  </a:moveTo>
                  <a:lnTo>
                    <a:pt x="879" y="56"/>
                  </a:lnTo>
                  <a:lnTo>
                    <a:pt x="851" y="56"/>
                  </a:lnTo>
                  <a:lnTo>
                    <a:pt x="766" y="85"/>
                  </a:lnTo>
                  <a:lnTo>
                    <a:pt x="709" y="85"/>
                  </a:lnTo>
                  <a:lnTo>
                    <a:pt x="709" y="170"/>
                  </a:lnTo>
                  <a:lnTo>
                    <a:pt x="652" y="198"/>
                  </a:lnTo>
                  <a:lnTo>
                    <a:pt x="482" y="141"/>
                  </a:lnTo>
                  <a:lnTo>
                    <a:pt x="539" y="56"/>
                  </a:lnTo>
                  <a:lnTo>
                    <a:pt x="482" y="28"/>
                  </a:lnTo>
                  <a:lnTo>
                    <a:pt x="482" y="0"/>
                  </a:lnTo>
                  <a:lnTo>
                    <a:pt x="397" y="28"/>
                  </a:lnTo>
                  <a:lnTo>
                    <a:pt x="426" y="85"/>
                  </a:lnTo>
                  <a:lnTo>
                    <a:pt x="397" y="113"/>
                  </a:lnTo>
                  <a:lnTo>
                    <a:pt x="312" y="113"/>
                  </a:lnTo>
                  <a:lnTo>
                    <a:pt x="284" y="28"/>
                  </a:lnTo>
                  <a:lnTo>
                    <a:pt x="227" y="85"/>
                  </a:lnTo>
                  <a:lnTo>
                    <a:pt x="199" y="28"/>
                  </a:lnTo>
                  <a:lnTo>
                    <a:pt x="142" y="85"/>
                  </a:lnTo>
                  <a:lnTo>
                    <a:pt x="85" y="226"/>
                  </a:lnTo>
                  <a:lnTo>
                    <a:pt x="0" y="255"/>
                  </a:lnTo>
                  <a:lnTo>
                    <a:pt x="57" y="340"/>
                  </a:lnTo>
                  <a:lnTo>
                    <a:pt x="85" y="453"/>
                  </a:lnTo>
                  <a:lnTo>
                    <a:pt x="142" y="510"/>
                  </a:lnTo>
                  <a:lnTo>
                    <a:pt x="85" y="595"/>
                  </a:lnTo>
                  <a:lnTo>
                    <a:pt x="29" y="595"/>
                  </a:lnTo>
                  <a:lnTo>
                    <a:pt x="0" y="652"/>
                  </a:lnTo>
                  <a:lnTo>
                    <a:pt x="29" y="708"/>
                  </a:lnTo>
                  <a:lnTo>
                    <a:pt x="227" y="708"/>
                  </a:lnTo>
                  <a:lnTo>
                    <a:pt x="284" y="680"/>
                  </a:lnTo>
                  <a:lnTo>
                    <a:pt x="341" y="708"/>
                  </a:lnTo>
                  <a:lnTo>
                    <a:pt x="369" y="708"/>
                  </a:lnTo>
                  <a:lnTo>
                    <a:pt x="369" y="765"/>
                  </a:lnTo>
                  <a:lnTo>
                    <a:pt x="426" y="708"/>
                  </a:lnTo>
                  <a:lnTo>
                    <a:pt x="454" y="822"/>
                  </a:lnTo>
                  <a:lnTo>
                    <a:pt x="567" y="850"/>
                  </a:lnTo>
                  <a:lnTo>
                    <a:pt x="709" y="708"/>
                  </a:lnTo>
                  <a:lnTo>
                    <a:pt x="908" y="595"/>
                  </a:lnTo>
                  <a:lnTo>
                    <a:pt x="879" y="538"/>
                  </a:lnTo>
                  <a:lnTo>
                    <a:pt x="1106" y="396"/>
                  </a:lnTo>
                  <a:lnTo>
                    <a:pt x="1163" y="198"/>
                  </a:lnTo>
                  <a:lnTo>
                    <a:pt x="1106" y="170"/>
                  </a:lnTo>
                  <a:lnTo>
                    <a:pt x="936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9" name="Freeform 278">
              <a:extLst>
                <a:ext uri="{FF2B5EF4-FFF2-40B4-BE49-F238E27FC236}">
                  <a16:creationId xmlns:a16="http://schemas.microsoft.com/office/drawing/2014/main" id="{F13FDBC0-0DE2-4674-AEB7-877A9360C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473"/>
              <a:ext cx="1020" cy="1757"/>
            </a:xfrm>
            <a:custGeom>
              <a:avLst/>
              <a:gdLst>
                <a:gd name="T0" fmla="*/ 481 w 1020"/>
                <a:gd name="T1" fmla="*/ 0 h 1757"/>
                <a:gd name="T2" fmla="*/ 425 w 1020"/>
                <a:gd name="T3" fmla="*/ 28 h 1757"/>
                <a:gd name="T4" fmla="*/ 396 w 1020"/>
                <a:gd name="T5" fmla="*/ 170 h 1757"/>
                <a:gd name="T6" fmla="*/ 226 w 1020"/>
                <a:gd name="T7" fmla="*/ 283 h 1757"/>
                <a:gd name="T8" fmla="*/ 170 w 1020"/>
                <a:gd name="T9" fmla="*/ 340 h 1757"/>
                <a:gd name="T10" fmla="*/ 28 w 1020"/>
                <a:gd name="T11" fmla="*/ 340 h 1757"/>
                <a:gd name="T12" fmla="*/ 0 w 1020"/>
                <a:gd name="T13" fmla="*/ 425 h 1757"/>
                <a:gd name="T14" fmla="*/ 0 w 1020"/>
                <a:gd name="T15" fmla="*/ 538 h 1757"/>
                <a:gd name="T16" fmla="*/ 113 w 1020"/>
                <a:gd name="T17" fmla="*/ 538 h 1757"/>
                <a:gd name="T18" fmla="*/ 141 w 1020"/>
                <a:gd name="T19" fmla="*/ 623 h 1757"/>
                <a:gd name="T20" fmla="*/ 113 w 1020"/>
                <a:gd name="T21" fmla="*/ 652 h 1757"/>
                <a:gd name="T22" fmla="*/ 198 w 1020"/>
                <a:gd name="T23" fmla="*/ 709 h 1757"/>
                <a:gd name="T24" fmla="*/ 198 w 1020"/>
                <a:gd name="T25" fmla="*/ 765 h 1757"/>
                <a:gd name="T26" fmla="*/ 226 w 1020"/>
                <a:gd name="T27" fmla="*/ 850 h 1757"/>
                <a:gd name="T28" fmla="*/ 283 w 1020"/>
                <a:gd name="T29" fmla="*/ 737 h 1757"/>
                <a:gd name="T30" fmla="*/ 368 w 1020"/>
                <a:gd name="T31" fmla="*/ 709 h 1757"/>
                <a:gd name="T32" fmla="*/ 425 w 1020"/>
                <a:gd name="T33" fmla="*/ 765 h 1757"/>
                <a:gd name="T34" fmla="*/ 425 w 1020"/>
                <a:gd name="T35" fmla="*/ 1020 h 1757"/>
                <a:gd name="T36" fmla="*/ 510 w 1020"/>
                <a:gd name="T37" fmla="*/ 1276 h 1757"/>
                <a:gd name="T38" fmla="*/ 425 w 1020"/>
                <a:gd name="T39" fmla="*/ 1276 h 1757"/>
                <a:gd name="T40" fmla="*/ 481 w 1020"/>
                <a:gd name="T41" fmla="*/ 1474 h 1757"/>
                <a:gd name="T42" fmla="*/ 481 w 1020"/>
                <a:gd name="T43" fmla="*/ 1672 h 1757"/>
                <a:gd name="T44" fmla="*/ 538 w 1020"/>
                <a:gd name="T45" fmla="*/ 1672 h 1757"/>
                <a:gd name="T46" fmla="*/ 595 w 1020"/>
                <a:gd name="T47" fmla="*/ 1616 h 1757"/>
                <a:gd name="T48" fmla="*/ 652 w 1020"/>
                <a:gd name="T49" fmla="*/ 1616 h 1757"/>
                <a:gd name="T50" fmla="*/ 680 w 1020"/>
                <a:gd name="T51" fmla="*/ 1616 h 1757"/>
                <a:gd name="T52" fmla="*/ 737 w 1020"/>
                <a:gd name="T53" fmla="*/ 1672 h 1757"/>
                <a:gd name="T54" fmla="*/ 708 w 1020"/>
                <a:gd name="T55" fmla="*/ 1729 h 1757"/>
                <a:gd name="T56" fmla="*/ 822 w 1020"/>
                <a:gd name="T57" fmla="*/ 1757 h 1757"/>
                <a:gd name="T58" fmla="*/ 850 w 1020"/>
                <a:gd name="T59" fmla="*/ 1701 h 1757"/>
                <a:gd name="T60" fmla="*/ 822 w 1020"/>
                <a:gd name="T61" fmla="*/ 1587 h 1757"/>
                <a:gd name="T62" fmla="*/ 878 w 1020"/>
                <a:gd name="T63" fmla="*/ 1587 h 1757"/>
                <a:gd name="T64" fmla="*/ 935 w 1020"/>
                <a:gd name="T65" fmla="*/ 1701 h 1757"/>
                <a:gd name="T66" fmla="*/ 992 w 1020"/>
                <a:gd name="T67" fmla="*/ 1672 h 1757"/>
                <a:gd name="T68" fmla="*/ 1020 w 1020"/>
                <a:gd name="T69" fmla="*/ 1587 h 1757"/>
                <a:gd name="T70" fmla="*/ 1020 w 1020"/>
                <a:gd name="T71" fmla="*/ 1502 h 1757"/>
                <a:gd name="T72" fmla="*/ 963 w 1020"/>
                <a:gd name="T73" fmla="*/ 1474 h 1757"/>
                <a:gd name="T74" fmla="*/ 935 w 1020"/>
                <a:gd name="T75" fmla="*/ 1304 h 1757"/>
                <a:gd name="T76" fmla="*/ 878 w 1020"/>
                <a:gd name="T77" fmla="*/ 1332 h 1757"/>
                <a:gd name="T78" fmla="*/ 793 w 1020"/>
                <a:gd name="T79" fmla="*/ 1105 h 1757"/>
                <a:gd name="T80" fmla="*/ 765 w 1020"/>
                <a:gd name="T81" fmla="*/ 1077 h 1757"/>
                <a:gd name="T82" fmla="*/ 822 w 1020"/>
                <a:gd name="T83" fmla="*/ 879 h 1757"/>
                <a:gd name="T84" fmla="*/ 765 w 1020"/>
                <a:gd name="T85" fmla="*/ 822 h 1757"/>
                <a:gd name="T86" fmla="*/ 737 w 1020"/>
                <a:gd name="T87" fmla="*/ 595 h 1757"/>
                <a:gd name="T88" fmla="*/ 652 w 1020"/>
                <a:gd name="T89" fmla="*/ 510 h 1757"/>
                <a:gd name="T90" fmla="*/ 652 w 1020"/>
                <a:gd name="T91" fmla="*/ 453 h 1757"/>
                <a:gd name="T92" fmla="*/ 708 w 1020"/>
                <a:gd name="T93" fmla="*/ 453 h 1757"/>
                <a:gd name="T94" fmla="*/ 793 w 1020"/>
                <a:gd name="T95" fmla="*/ 368 h 1757"/>
                <a:gd name="T96" fmla="*/ 765 w 1020"/>
                <a:gd name="T97" fmla="*/ 283 h 1757"/>
                <a:gd name="T98" fmla="*/ 737 w 1020"/>
                <a:gd name="T99" fmla="*/ 198 h 1757"/>
                <a:gd name="T100" fmla="*/ 765 w 1020"/>
                <a:gd name="T101" fmla="*/ 142 h 1757"/>
                <a:gd name="T102" fmla="*/ 652 w 1020"/>
                <a:gd name="T103" fmla="*/ 85 h 1757"/>
                <a:gd name="T104" fmla="*/ 567 w 1020"/>
                <a:gd name="T105" fmla="*/ 113 h 1757"/>
                <a:gd name="T106" fmla="*/ 481 w 1020"/>
                <a:gd name="T10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20" h="1757">
                  <a:moveTo>
                    <a:pt x="481" y="0"/>
                  </a:moveTo>
                  <a:lnTo>
                    <a:pt x="425" y="28"/>
                  </a:lnTo>
                  <a:lnTo>
                    <a:pt x="396" y="170"/>
                  </a:lnTo>
                  <a:lnTo>
                    <a:pt x="226" y="283"/>
                  </a:lnTo>
                  <a:lnTo>
                    <a:pt x="170" y="340"/>
                  </a:lnTo>
                  <a:lnTo>
                    <a:pt x="28" y="340"/>
                  </a:lnTo>
                  <a:lnTo>
                    <a:pt x="0" y="425"/>
                  </a:lnTo>
                  <a:lnTo>
                    <a:pt x="0" y="538"/>
                  </a:lnTo>
                  <a:lnTo>
                    <a:pt x="113" y="538"/>
                  </a:lnTo>
                  <a:lnTo>
                    <a:pt x="141" y="623"/>
                  </a:lnTo>
                  <a:lnTo>
                    <a:pt x="113" y="652"/>
                  </a:lnTo>
                  <a:lnTo>
                    <a:pt x="198" y="709"/>
                  </a:lnTo>
                  <a:lnTo>
                    <a:pt x="198" y="765"/>
                  </a:lnTo>
                  <a:lnTo>
                    <a:pt x="226" y="850"/>
                  </a:lnTo>
                  <a:lnTo>
                    <a:pt x="283" y="737"/>
                  </a:lnTo>
                  <a:lnTo>
                    <a:pt x="368" y="709"/>
                  </a:lnTo>
                  <a:lnTo>
                    <a:pt x="425" y="765"/>
                  </a:lnTo>
                  <a:lnTo>
                    <a:pt x="425" y="1020"/>
                  </a:lnTo>
                  <a:lnTo>
                    <a:pt x="510" y="1276"/>
                  </a:lnTo>
                  <a:lnTo>
                    <a:pt x="425" y="1276"/>
                  </a:lnTo>
                  <a:lnTo>
                    <a:pt x="481" y="1474"/>
                  </a:lnTo>
                  <a:lnTo>
                    <a:pt x="481" y="1672"/>
                  </a:lnTo>
                  <a:lnTo>
                    <a:pt x="538" y="1672"/>
                  </a:lnTo>
                  <a:lnTo>
                    <a:pt x="595" y="1616"/>
                  </a:lnTo>
                  <a:lnTo>
                    <a:pt x="652" y="1616"/>
                  </a:lnTo>
                  <a:lnTo>
                    <a:pt x="680" y="1616"/>
                  </a:lnTo>
                  <a:lnTo>
                    <a:pt x="737" y="1672"/>
                  </a:lnTo>
                  <a:lnTo>
                    <a:pt x="708" y="1729"/>
                  </a:lnTo>
                  <a:lnTo>
                    <a:pt x="822" y="1757"/>
                  </a:lnTo>
                  <a:lnTo>
                    <a:pt x="850" y="1701"/>
                  </a:lnTo>
                  <a:lnTo>
                    <a:pt x="822" y="1587"/>
                  </a:lnTo>
                  <a:lnTo>
                    <a:pt x="878" y="1587"/>
                  </a:lnTo>
                  <a:lnTo>
                    <a:pt x="935" y="1701"/>
                  </a:lnTo>
                  <a:lnTo>
                    <a:pt x="992" y="1672"/>
                  </a:lnTo>
                  <a:lnTo>
                    <a:pt x="1020" y="1587"/>
                  </a:lnTo>
                  <a:lnTo>
                    <a:pt x="1020" y="1502"/>
                  </a:lnTo>
                  <a:lnTo>
                    <a:pt x="963" y="1474"/>
                  </a:lnTo>
                  <a:lnTo>
                    <a:pt x="935" y="1304"/>
                  </a:lnTo>
                  <a:lnTo>
                    <a:pt x="878" y="1332"/>
                  </a:lnTo>
                  <a:lnTo>
                    <a:pt x="793" y="1105"/>
                  </a:lnTo>
                  <a:lnTo>
                    <a:pt x="765" y="1077"/>
                  </a:lnTo>
                  <a:lnTo>
                    <a:pt x="822" y="879"/>
                  </a:lnTo>
                  <a:lnTo>
                    <a:pt x="765" y="822"/>
                  </a:lnTo>
                  <a:lnTo>
                    <a:pt x="737" y="595"/>
                  </a:lnTo>
                  <a:lnTo>
                    <a:pt x="652" y="510"/>
                  </a:lnTo>
                  <a:lnTo>
                    <a:pt x="652" y="453"/>
                  </a:lnTo>
                  <a:lnTo>
                    <a:pt x="708" y="453"/>
                  </a:lnTo>
                  <a:lnTo>
                    <a:pt x="793" y="368"/>
                  </a:lnTo>
                  <a:lnTo>
                    <a:pt x="765" y="283"/>
                  </a:lnTo>
                  <a:lnTo>
                    <a:pt x="737" y="198"/>
                  </a:lnTo>
                  <a:lnTo>
                    <a:pt x="765" y="142"/>
                  </a:lnTo>
                  <a:lnTo>
                    <a:pt x="652" y="85"/>
                  </a:lnTo>
                  <a:lnTo>
                    <a:pt x="567" y="113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280">
              <a:extLst>
                <a:ext uri="{FF2B5EF4-FFF2-40B4-BE49-F238E27FC236}">
                  <a16:creationId xmlns:a16="http://schemas.microsoft.com/office/drawing/2014/main" id="{3BC4B1E3-A198-4105-B5A4-809252574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615"/>
              <a:ext cx="396" cy="1190"/>
            </a:xfrm>
            <a:custGeom>
              <a:avLst/>
              <a:gdLst>
                <a:gd name="T0" fmla="*/ 113 w 396"/>
                <a:gd name="T1" fmla="*/ 0 h 1190"/>
                <a:gd name="T2" fmla="*/ 85 w 396"/>
                <a:gd name="T3" fmla="*/ 56 h 1190"/>
                <a:gd name="T4" fmla="*/ 141 w 396"/>
                <a:gd name="T5" fmla="*/ 226 h 1190"/>
                <a:gd name="T6" fmla="*/ 56 w 396"/>
                <a:gd name="T7" fmla="*/ 311 h 1190"/>
                <a:gd name="T8" fmla="*/ 0 w 396"/>
                <a:gd name="T9" fmla="*/ 311 h 1190"/>
                <a:gd name="T10" fmla="*/ 0 w 396"/>
                <a:gd name="T11" fmla="*/ 368 h 1190"/>
                <a:gd name="T12" fmla="*/ 85 w 396"/>
                <a:gd name="T13" fmla="*/ 453 h 1190"/>
                <a:gd name="T14" fmla="*/ 113 w 396"/>
                <a:gd name="T15" fmla="*/ 680 h 1190"/>
                <a:gd name="T16" fmla="*/ 170 w 396"/>
                <a:gd name="T17" fmla="*/ 737 h 1190"/>
                <a:gd name="T18" fmla="*/ 113 w 396"/>
                <a:gd name="T19" fmla="*/ 935 h 1190"/>
                <a:gd name="T20" fmla="*/ 141 w 396"/>
                <a:gd name="T21" fmla="*/ 963 h 1190"/>
                <a:gd name="T22" fmla="*/ 226 w 396"/>
                <a:gd name="T23" fmla="*/ 1190 h 1190"/>
                <a:gd name="T24" fmla="*/ 283 w 396"/>
                <a:gd name="T25" fmla="*/ 1162 h 1190"/>
                <a:gd name="T26" fmla="*/ 311 w 396"/>
                <a:gd name="T27" fmla="*/ 1048 h 1190"/>
                <a:gd name="T28" fmla="*/ 368 w 396"/>
                <a:gd name="T29" fmla="*/ 963 h 1190"/>
                <a:gd name="T30" fmla="*/ 340 w 396"/>
                <a:gd name="T31" fmla="*/ 822 h 1190"/>
                <a:gd name="T32" fmla="*/ 396 w 396"/>
                <a:gd name="T33" fmla="*/ 737 h 1190"/>
                <a:gd name="T34" fmla="*/ 311 w 396"/>
                <a:gd name="T35" fmla="*/ 595 h 1190"/>
                <a:gd name="T36" fmla="*/ 396 w 396"/>
                <a:gd name="T37" fmla="*/ 425 h 1190"/>
                <a:gd name="T38" fmla="*/ 396 w 396"/>
                <a:gd name="T39" fmla="*/ 340 h 1190"/>
                <a:gd name="T40" fmla="*/ 340 w 396"/>
                <a:gd name="T41" fmla="*/ 340 h 1190"/>
                <a:gd name="T42" fmla="*/ 340 w 396"/>
                <a:gd name="T43" fmla="*/ 283 h 1190"/>
                <a:gd name="T44" fmla="*/ 283 w 396"/>
                <a:gd name="T45" fmla="*/ 226 h 1190"/>
                <a:gd name="T46" fmla="*/ 368 w 396"/>
                <a:gd name="T47" fmla="*/ 170 h 1190"/>
                <a:gd name="T48" fmla="*/ 226 w 396"/>
                <a:gd name="T49" fmla="*/ 0 h 1190"/>
                <a:gd name="T50" fmla="*/ 141 w 396"/>
                <a:gd name="T51" fmla="*/ 0 h 1190"/>
                <a:gd name="T52" fmla="*/ 113 w 396"/>
                <a:gd name="T53" fmla="*/ 0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6" h="1190">
                  <a:moveTo>
                    <a:pt x="113" y="0"/>
                  </a:moveTo>
                  <a:lnTo>
                    <a:pt x="85" y="56"/>
                  </a:lnTo>
                  <a:lnTo>
                    <a:pt x="141" y="226"/>
                  </a:lnTo>
                  <a:lnTo>
                    <a:pt x="56" y="311"/>
                  </a:lnTo>
                  <a:lnTo>
                    <a:pt x="0" y="311"/>
                  </a:lnTo>
                  <a:lnTo>
                    <a:pt x="0" y="368"/>
                  </a:lnTo>
                  <a:lnTo>
                    <a:pt x="85" y="453"/>
                  </a:lnTo>
                  <a:lnTo>
                    <a:pt x="113" y="680"/>
                  </a:lnTo>
                  <a:lnTo>
                    <a:pt x="170" y="737"/>
                  </a:lnTo>
                  <a:lnTo>
                    <a:pt x="113" y="935"/>
                  </a:lnTo>
                  <a:lnTo>
                    <a:pt x="141" y="963"/>
                  </a:lnTo>
                  <a:lnTo>
                    <a:pt x="226" y="1190"/>
                  </a:lnTo>
                  <a:lnTo>
                    <a:pt x="283" y="1162"/>
                  </a:lnTo>
                  <a:lnTo>
                    <a:pt x="311" y="1048"/>
                  </a:lnTo>
                  <a:lnTo>
                    <a:pt x="368" y="963"/>
                  </a:lnTo>
                  <a:lnTo>
                    <a:pt x="340" y="822"/>
                  </a:lnTo>
                  <a:lnTo>
                    <a:pt x="396" y="737"/>
                  </a:lnTo>
                  <a:lnTo>
                    <a:pt x="311" y="595"/>
                  </a:lnTo>
                  <a:lnTo>
                    <a:pt x="396" y="425"/>
                  </a:lnTo>
                  <a:lnTo>
                    <a:pt x="396" y="340"/>
                  </a:lnTo>
                  <a:lnTo>
                    <a:pt x="340" y="340"/>
                  </a:lnTo>
                  <a:lnTo>
                    <a:pt x="340" y="283"/>
                  </a:lnTo>
                  <a:lnTo>
                    <a:pt x="283" y="226"/>
                  </a:lnTo>
                  <a:lnTo>
                    <a:pt x="368" y="170"/>
                  </a:lnTo>
                  <a:lnTo>
                    <a:pt x="226" y="0"/>
                  </a:lnTo>
                  <a:lnTo>
                    <a:pt x="141" y="0"/>
                  </a:lnTo>
                  <a:lnTo>
                    <a:pt x="11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1" name="Freeform 281">
              <a:extLst>
                <a:ext uri="{FF2B5EF4-FFF2-40B4-BE49-F238E27FC236}">
                  <a16:creationId xmlns:a16="http://schemas.microsoft.com/office/drawing/2014/main" id="{49106A3B-F19F-4C7E-8E6A-63C1E09D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040"/>
              <a:ext cx="255" cy="737"/>
            </a:xfrm>
            <a:custGeom>
              <a:avLst/>
              <a:gdLst>
                <a:gd name="T0" fmla="*/ 113 w 255"/>
                <a:gd name="T1" fmla="*/ 0 h 737"/>
                <a:gd name="T2" fmla="*/ 28 w 255"/>
                <a:gd name="T3" fmla="*/ 170 h 737"/>
                <a:gd name="T4" fmla="*/ 113 w 255"/>
                <a:gd name="T5" fmla="*/ 312 h 737"/>
                <a:gd name="T6" fmla="*/ 57 w 255"/>
                <a:gd name="T7" fmla="*/ 397 h 737"/>
                <a:gd name="T8" fmla="*/ 85 w 255"/>
                <a:gd name="T9" fmla="*/ 538 h 737"/>
                <a:gd name="T10" fmla="*/ 28 w 255"/>
                <a:gd name="T11" fmla="*/ 623 h 737"/>
                <a:gd name="T12" fmla="*/ 0 w 255"/>
                <a:gd name="T13" fmla="*/ 737 h 737"/>
                <a:gd name="T14" fmla="*/ 85 w 255"/>
                <a:gd name="T15" fmla="*/ 709 h 737"/>
                <a:gd name="T16" fmla="*/ 85 w 255"/>
                <a:gd name="T17" fmla="*/ 652 h 737"/>
                <a:gd name="T18" fmla="*/ 113 w 255"/>
                <a:gd name="T19" fmla="*/ 652 h 737"/>
                <a:gd name="T20" fmla="*/ 142 w 255"/>
                <a:gd name="T21" fmla="*/ 680 h 737"/>
                <a:gd name="T22" fmla="*/ 199 w 255"/>
                <a:gd name="T23" fmla="*/ 680 h 737"/>
                <a:gd name="T24" fmla="*/ 199 w 255"/>
                <a:gd name="T25" fmla="*/ 623 h 737"/>
                <a:gd name="T26" fmla="*/ 255 w 255"/>
                <a:gd name="T27" fmla="*/ 595 h 737"/>
                <a:gd name="T28" fmla="*/ 255 w 255"/>
                <a:gd name="T29" fmla="*/ 538 h 737"/>
                <a:gd name="T30" fmla="*/ 170 w 255"/>
                <a:gd name="T31" fmla="*/ 482 h 737"/>
                <a:gd name="T32" fmla="*/ 170 w 255"/>
                <a:gd name="T33" fmla="*/ 368 h 737"/>
                <a:gd name="T34" fmla="*/ 227 w 255"/>
                <a:gd name="T35" fmla="*/ 340 h 737"/>
                <a:gd name="T36" fmla="*/ 170 w 255"/>
                <a:gd name="T37" fmla="*/ 255 h 737"/>
                <a:gd name="T38" fmla="*/ 199 w 255"/>
                <a:gd name="T39" fmla="*/ 198 h 737"/>
                <a:gd name="T40" fmla="*/ 142 w 255"/>
                <a:gd name="T41" fmla="*/ 113 h 737"/>
                <a:gd name="T42" fmla="*/ 142 w 255"/>
                <a:gd name="T43" fmla="*/ 28 h 737"/>
                <a:gd name="T44" fmla="*/ 113 w 255"/>
                <a:gd name="T45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737">
                  <a:moveTo>
                    <a:pt x="113" y="0"/>
                  </a:moveTo>
                  <a:lnTo>
                    <a:pt x="28" y="170"/>
                  </a:lnTo>
                  <a:lnTo>
                    <a:pt x="113" y="312"/>
                  </a:lnTo>
                  <a:lnTo>
                    <a:pt x="57" y="397"/>
                  </a:lnTo>
                  <a:lnTo>
                    <a:pt x="85" y="538"/>
                  </a:lnTo>
                  <a:lnTo>
                    <a:pt x="28" y="623"/>
                  </a:lnTo>
                  <a:lnTo>
                    <a:pt x="0" y="737"/>
                  </a:lnTo>
                  <a:lnTo>
                    <a:pt x="85" y="709"/>
                  </a:lnTo>
                  <a:lnTo>
                    <a:pt x="85" y="652"/>
                  </a:lnTo>
                  <a:lnTo>
                    <a:pt x="113" y="652"/>
                  </a:lnTo>
                  <a:lnTo>
                    <a:pt x="142" y="680"/>
                  </a:lnTo>
                  <a:lnTo>
                    <a:pt x="199" y="680"/>
                  </a:lnTo>
                  <a:lnTo>
                    <a:pt x="199" y="623"/>
                  </a:lnTo>
                  <a:lnTo>
                    <a:pt x="255" y="595"/>
                  </a:lnTo>
                  <a:lnTo>
                    <a:pt x="255" y="538"/>
                  </a:lnTo>
                  <a:lnTo>
                    <a:pt x="170" y="482"/>
                  </a:lnTo>
                  <a:lnTo>
                    <a:pt x="170" y="368"/>
                  </a:lnTo>
                  <a:lnTo>
                    <a:pt x="227" y="340"/>
                  </a:lnTo>
                  <a:lnTo>
                    <a:pt x="170" y="255"/>
                  </a:lnTo>
                  <a:lnTo>
                    <a:pt x="199" y="198"/>
                  </a:lnTo>
                  <a:lnTo>
                    <a:pt x="142" y="113"/>
                  </a:lnTo>
                  <a:lnTo>
                    <a:pt x="142" y="28"/>
                  </a:lnTo>
                  <a:lnTo>
                    <a:pt x="11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2" name="Freeform 282">
              <a:extLst>
                <a:ext uri="{FF2B5EF4-FFF2-40B4-BE49-F238E27FC236}">
                  <a16:creationId xmlns:a16="http://schemas.microsoft.com/office/drawing/2014/main" id="{0EB025FD-0D8F-4DC3-962F-B5FAE3B2C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841"/>
              <a:ext cx="624" cy="1219"/>
            </a:xfrm>
            <a:custGeom>
              <a:avLst/>
              <a:gdLst>
                <a:gd name="T0" fmla="*/ 57 w 624"/>
                <a:gd name="T1" fmla="*/ 57 h 1219"/>
                <a:gd name="T2" fmla="*/ 57 w 624"/>
                <a:gd name="T3" fmla="*/ 114 h 1219"/>
                <a:gd name="T4" fmla="*/ 113 w 624"/>
                <a:gd name="T5" fmla="*/ 114 h 1219"/>
                <a:gd name="T6" fmla="*/ 113 w 624"/>
                <a:gd name="T7" fmla="*/ 199 h 1219"/>
                <a:gd name="T8" fmla="*/ 142 w 624"/>
                <a:gd name="T9" fmla="*/ 227 h 1219"/>
                <a:gd name="T10" fmla="*/ 142 w 624"/>
                <a:gd name="T11" fmla="*/ 312 h 1219"/>
                <a:gd name="T12" fmla="*/ 199 w 624"/>
                <a:gd name="T13" fmla="*/ 397 h 1219"/>
                <a:gd name="T14" fmla="*/ 170 w 624"/>
                <a:gd name="T15" fmla="*/ 454 h 1219"/>
                <a:gd name="T16" fmla="*/ 227 w 624"/>
                <a:gd name="T17" fmla="*/ 539 h 1219"/>
                <a:gd name="T18" fmla="*/ 170 w 624"/>
                <a:gd name="T19" fmla="*/ 567 h 1219"/>
                <a:gd name="T20" fmla="*/ 170 w 624"/>
                <a:gd name="T21" fmla="*/ 681 h 1219"/>
                <a:gd name="T22" fmla="*/ 255 w 624"/>
                <a:gd name="T23" fmla="*/ 737 h 1219"/>
                <a:gd name="T24" fmla="*/ 255 w 624"/>
                <a:gd name="T25" fmla="*/ 794 h 1219"/>
                <a:gd name="T26" fmla="*/ 199 w 624"/>
                <a:gd name="T27" fmla="*/ 822 h 1219"/>
                <a:gd name="T28" fmla="*/ 199 w 624"/>
                <a:gd name="T29" fmla="*/ 879 h 1219"/>
                <a:gd name="T30" fmla="*/ 142 w 624"/>
                <a:gd name="T31" fmla="*/ 879 h 1219"/>
                <a:gd name="T32" fmla="*/ 113 w 624"/>
                <a:gd name="T33" fmla="*/ 851 h 1219"/>
                <a:gd name="T34" fmla="*/ 85 w 624"/>
                <a:gd name="T35" fmla="*/ 851 h 1219"/>
                <a:gd name="T36" fmla="*/ 85 w 624"/>
                <a:gd name="T37" fmla="*/ 908 h 1219"/>
                <a:gd name="T38" fmla="*/ 0 w 624"/>
                <a:gd name="T39" fmla="*/ 936 h 1219"/>
                <a:gd name="T40" fmla="*/ 28 w 624"/>
                <a:gd name="T41" fmla="*/ 1106 h 1219"/>
                <a:gd name="T42" fmla="*/ 85 w 624"/>
                <a:gd name="T43" fmla="*/ 1134 h 1219"/>
                <a:gd name="T44" fmla="*/ 113 w 624"/>
                <a:gd name="T45" fmla="*/ 1106 h 1219"/>
                <a:gd name="T46" fmla="*/ 170 w 624"/>
                <a:gd name="T47" fmla="*/ 1134 h 1219"/>
                <a:gd name="T48" fmla="*/ 170 w 624"/>
                <a:gd name="T49" fmla="*/ 936 h 1219"/>
                <a:gd name="T50" fmla="*/ 227 w 624"/>
                <a:gd name="T51" fmla="*/ 964 h 1219"/>
                <a:gd name="T52" fmla="*/ 227 w 624"/>
                <a:gd name="T53" fmla="*/ 1134 h 1219"/>
                <a:gd name="T54" fmla="*/ 284 w 624"/>
                <a:gd name="T55" fmla="*/ 1219 h 1219"/>
                <a:gd name="T56" fmla="*/ 340 w 624"/>
                <a:gd name="T57" fmla="*/ 1191 h 1219"/>
                <a:gd name="T58" fmla="*/ 340 w 624"/>
                <a:gd name="T59" fmla="*/ 1078 h 1219"/>
                <a:gd name="T60" fmla="*/ 369 w 624"/>
                <a:gd name="T61" fmla="*/ 1021 h 1219"/>
                <a:gd name="T62" fmla="*/ 454 w 624"/>
                <a:gd name="T63" fmla="*/ 993 h 1219"/>
                <a:gd name="T64" fmla="*/ 397 w 624"/>
                <a:gd name="T65" fmla="*/ 908 h 1219"/>
                <a:gd name="T66" fmla="*/ 397 w 624"/>
                <a:gd name="T67" fmla="*/ 851 h 1219"/>
                <a:gd name="T68" fmla="*/ 539 w 624"/>
                <a:gd name="T69" fmla="*/ 822 h 1219"/>
                <a:gd name="T70" fmla="*/ 567 w 624"/>
                <a:gd name="T71" fmla="*/ 822 h 1219"/>
                <a:gd name="T72" fmla="*/ 624 w 624"/>
                <a:gd name="T73" fmla="*/ 709 h 1219"/>
                <a:gd name="T74" fmla="*/ 539 w 624"/>
                <a:gd name="T75" fmla="*/ 709 h 1219"/>
                <a:gd name="T76" fmla="*/ 539 w 624"/>
                <a:gd name="T77" fmla="*/ 652 h 1219"/>
                <a:gd name="T78" fmla="*/ 482 w 624"/>
                <a:gd name="T79" fmla="*/ 567 h 1219"/>
                <a:gd name="T80" fmla="*/ 482 w 624"/>
                <a:gd name="T81" fmla="*/ 482 h 1219"/>
                <a:gd name="T82" fmla="*/ 369 w 624"/>
                <a:gd name="T83" fmla="*/ 397 h 1219"/>
                <a:gd name="T84" fmla="*/ 369 w 624"/>
                <a:gd name="T85" fmla="*/ 255 h 1219"/>
                <a:gd name="T86" fmla="*/ 340 w 624"/>
                <a:gd name="T87" fmla="*/ 227 h 1219"/>
                <a:gd name="T88" fmla="*/ 340 w 624"/>
                <a:gd name="T89" fmla="*/ 170 h 1219"/>
                <a:gd name="T90" fmla="*/ 284 w 624"/>
                <a:gd name="T91" fmla="*/ 142 h 1219"/>
                <a:gd name="T92" fmla="*/ 227 w 624"/>
                <a:gd name="T93" fmla="*/ 0 h 1219"/>
                <a:gd name="T94" fmla="*/ 170 w 624"/>
                <a:gd name="T95" fmla="*/ 29 h 1219"/>
                <a:gd name="T96" fmla="*/ 113 w 624"/>
                <a:gd name="T97" fmla="*/ 0 h 1219"/>
                <a:gd name="T98" fmla="*/ 57 w 624"/>
                <a:gd name="T99" fmla="*/ 5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4" h="1219">
                  <a:moveTo>
                    <a:pt x="57" y="57"/>
                  </a:moveTo>
                  <a:lnTo>
                    <a:pt x="57" y="114"/>
                  </a:lnTo>
                  <a:lnTo>
                    <a:pt x="113" y="114"/>
                  </a:lnTo>
                  <a:lnTo>
                    <a:pt x="113" y="199"/>
                  </a:lnTo>
                  <a:lnTo>
                    <a:pt x="142" y="227"/>
                  </a:lnTo>
                  <a:lnTo>
                    <a:pt x="142" y="312"/>
                  </a:lnTo>
                  <a:lnTo>
                    <a:pt x="199" y="397"/>
                  </a:lnTo>
                  <a:lnTo>
                    <a:pt x="170" y="454"/>
                  </a:lnTo>
                  <a:lnTo>
                    <a:pt x="227" y="539"/>
                  </a:lnTo>
                  <a:lnTo>
                    <a:pt x="170" y="567"/>
                  </a:lnTo>
                  <a:lnTo>
                    <a:pt x="170" y="681"/>
                  </a:lnTo>
                  <a:lnTo>
                    <a:pt x="255" y="737"/>
                  </a:lnTo>
                  <a:lnTo>
                    <a:pt x="255" y="794"/>
                  </a:lnTo>
                  <a:lnTo>
                    <a:pt x="199" y="822"/>
                  </a:lnTo>
                  <a:lnTo>
                    <a:pt x="199" y="879"/>
                  </a:lnTo>
                  <a:lnTo>
                    <a:pt x="142" y="879"/>
                  </a:lnTo>
                  <a:lnTo>
                    <a:pt x="113" y="851"/>
                  </a:lnTo>
                  <a:lnTo>
                    <a:pt x="85" y="851"/>
                  </a:lnTo>
                  <a:lnTo>
                    <a:pt x="85" y="908"/>
                  </a:lnTo>
                  <a:lnTo>
                    <a:pt x="0" y="936"/>
                  </a:lnTo>
                  <a:lnTo>
                    <a:pt x="28" y="1106"/>
                  </a:lnTo>
                  <a:lnTo>
                    <a:pt x="85" y="1134"/>
                  </a:lnTo>
                  <a:lnTo>
                    <a:pt x="113" y="1106"/>
                  </a:lnTo>
                  <a:lnTo>
                    <a:pt x="170" y="1134"/>
                  </a:lnTo>
                  <a:lnTo>
                    <a:pt x="170" y="936"/>
                  </a:lnTo>
                  <a:lnTo>
                    <a:pt x="227" y="964"/>
                  </a:lnTo>
                  <a:lnTo>
                    <a:pt x="227" y="1134"/>
                  </a:lnTo>
                  <a:lnTo>
                    <a:pt x="284" y="1219"/>
                  </a:lnTo>
                  <a:lnTo>
                    <a:pt x="340" y="1191"/>
                  </a:lnTo>
                  <a:lnTo>
                    <a:pt x="340" y="1078"/>
                  </a:lnTo>
                  <a:lnTo>
                    <a:pt x="369" y="1021"/>
                  </a:lnTo>
                  <a:lnTo>
                    <a:pt x="454" y="993"/>
                  </a:lnTo>
                  <a:lnTo>
                    <a:pt x="397" y="908"/>
                  </a:lnTo>
                  <a:lnTo>
                    <a:pt x="397" y="851"/>
                  </a:lnTo>
                  <a:lnTo>
                    <a:pt x="539" y="822"/>
                  </a:lnTo>
                  <a:lnTo>
                    <a:pt x="567" y="822"/>
                  </a:lnTo>
                  <a:lnTo>
                    <a:pt x="624" y="709"/>
                  </a:lnTo>
                  <a:lnTo>
                    <a:pt x="539" y="709"/>
                  </a:lnTo>
                  <a:lnTo>
                    <a:pt x="539" y="652"/>
                  </a:lnTo>
                  <a:lnTo>
                    <a:pt x="482" y="567"/>
                  </a:lnTo>
                  <a:lnTo>
                    <a:pt x="482" y="482"/>
                  </a:lnTo>
                  <a:lnTo>
                    <a:pt x="369" y="397"/>
                  </a:lnTo>
                  <a:lnTo>
                    <a:pt x="369" y="255"/>
                  </a:lnTo>
                  <a:lnTo>
                    <a:pt x="340" y="227"/>
                  </a:lnTo>
                  <a:lnTo>
                    <a:pt x="340" y="170"/>
                  </a:lnTo>
                  <a:lnTo>
                    <a:pt x="284" y="142"/>
                  </a:lnTo>
                  <a:lnTo>
                    <a:pt x="227" y="0"/>
                  </a:lnTo>
                  <a:lnTo>
                    <a:pt x="170" y="29"/>
                  </a:lnTo>
                  <a:lnTo>
                    <a:pt x="113" y="0"/>
                  </a:lnTo>
                  <a:lnTo>
                    <a:pt x="57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3" name="Freeform 283">
              <a:extLst>
                <a:ext uri="{FF2B5EF4-FFF2-40B4-BE49-F238E27FC236}">
                  <a16:creationId xmlns:a16="http://schemas.microsoft.com/office/drawing/2014/main" id="{79E8A6BF-5DFC-4012-AC99-2690BC460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2615"/>
              <a:ext cx="765" cy="907"/>
            </a:xfrm>
            <a:custGeom>
              <a:avLst/>
              <a:gdLst>
                <a:gd name="T0" fmla="*/ 0 w 765"/>
                <a:gd name="T1" fmla="*/ 226 h 907"/>
                <a:gd name="T2" fmla="*/ 57 w 765"/>
                <a:gd name="T3" fmla="*/ 368 h 907"/>
                <a:gd name="T4" fmla="*/ 113 w 765"/>
                <a:gd name="T5" fmla="*/ 396 h 907"/>
                <a:gd name="T6" fmla="*/ 113 w 765"/>
                <a:gd name="T7" fmla="*/ 453 h 907"/>
                <a:gd name="T8" fmla="*/ 142 w 765"/>
                <a:gd name="T9" fmla="*/ 481 h 907"/>
                <a:gd name="T10" fmla="*/ 142 w 765"/>
                <a:gd name="T11" fmla="*/ 623 h 907"/>
                <a:gd name="T12" fmla="*/ 255 w 765"/>
                <a:gd name="T13" fmla="*/ 708 h 907"/>
                <a:gd name="T14" fmla="*/ 255 w 765"/>
                <a:gd name="T15" fmla="*/ 793 h 907"/>
                <a:gd name="T16" fmla="*/ 312 w 765"/>
                <a:gd name="T17" fmla="*/ 878 h 907"/>
                <a:gd name="T18" fmla="*/ 340 w 765"/>
                <a:gd name="T19" fmla="*/ 822 h 907"/>
                <a:gd name="T20" fmla="*/ 482 w 765"/>
                <a:gd name="T21" fmla="*/ 907 h 907"/>
                <a:gd name="T22" fmla="*/ 510 w 765"/>
                <a:gd name="T23" fmla="*/ 737 h 907"/>
                <a:gd name="T24" fmla="*/ 624 w 765"/>
                <a:gd name="T25" fmla="*/ 765 h 907"/>
                <a:gd name="T26" fmla="*/ 680 w 765"/>
                <a:gd name="T27" fmla="*/ 737 h 907"/>
                <a:gd name="T28" fmla="*/ 737 w 765"/>
                <a:gd name="T29" fmla="*/ 595 h 907"/>
                <a:gd name="T30" fmla="*/ 765 w 765"/>
                <a:gd name="T31" fmla="*/ 198 h 907"/>
                <a:gd name="T32" fmla="*/ 680 w 765"/>
                <a:gd name="T33" fmla="*/ 226 h 907"/>
                <a:gd name="T34" fmla="*/ 652 w 765"/>
                <a:gd name="T35" fmla="*/ 141 h 907"/>
                <a:gd name="T36" fmla="*/ 567 w 765"/>
                <a:gd name="T37" fmla="*/ 141 h 907"/>
                <a:gd name="T38" fmla="*/ 482 w 765"/>
                <a:gd name="T39" fmla="*/ 198 h 907"/>
                <a:gd name="T40" fmla="*/ 368 w 765"/>
                <a:gd name="T41" fmla="*/ 141 h 907"/>
                <a:gd name="T42" fmla="*/ 340 w 765"/>
                <a:gd name="T43" fmla="*/ 56 h 907"/>
                <a:gd name="T44" fmla="*/ 198 w 765"/>
                <a:gd name="T45" fmla="*/ 0 h 907"/>
                <a:gd name="T46" fmla="*/ 170 w 765"/>
                <a:gd name="T47" fmla="*/ 85 h 907"/>
                <a:gd name="T48" fmla="*/ 57 w 765"/>
                <a:gd name="T49" fmla="*/ 85 h 907"/>
                <a:gd name="T50" fmla="*/ 0 w 765"/>
                <a:gd name="T51" fmla="*/ 226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65" h="907">
                  <a:moveTo>
                    <a:pt x="0" y="226"/>
                  </a:moveTo>
                  <a:lnTo>
                    <a:pt x="57" y="368"/>
                  </a:lnTo>
                  <a:lnTo>
                    <a:pt x="113" y="396"/>
                  </a:lnTo>
                  <a:lnTo>
                    <a:pt x="113" y="453"/>
                  </a:lnTo>
                  <a:lnTo>
                    <a:pt x="142" y="481"/>
                  </a:lnTo>
                  <a:lnTo>
                    <a:pt x="142" y="623"/>
                  </a:lnTo>
                  <a:lnTo>
                    <a:pt x="255" y="708"/>
                  </a:lnTo>
                  <a:lnTo>
                    <a:pt x="255" y="793"/>
                  </a:lnTo>
                  <a:lnTo>
                    <a:pt x="312" y="878"/>
                  </a:lnTo>
                  <a:lnTo>
                    <a:pt x="340" y="822"/>
                  </a:lnTo>
                  <a:lnTo>
                    <a:pt x="482" y="907"/>
                  </a:lnTo>
                  <a:lnTo>
                    <a:pt x="510" y="737"/>
                  </a:lnTo>
                  <a:lnTo>
                    <a:pt x="624" y="765"/>
                  </a:lnTo>
                  <a:lnTo>
                    <a:pt x="680" y="737"/>
                  </a:lnTo>
                  <a:lnTo>
                    <a:pt x="737" y="595"/>
                  </a:lnTo>
                  <a:lnTo>
                    <a:pt x="765" y="198"/>
                  </a:lnTo>
                  <a:lnTo>
                    <a:pt x="680" y="226"/>
                  </a:lnTo>
                  <a:lnTo>
                    <a:pt x="652" y="141"/>
                  </a:lnTo>
                  <a:lnTo>
                    <a:pt x="567" y="141"/>
                  </a:lnTo>
                  <a:lnTo>
                    <a:pt x="482" y="198"/>
                  </a:lnTo>
                  <a:lnTo>
                    <a:pt x="368" y="141"/>
                  </a:lnTo>
                  <a:lnTo>
                    <a:pt x="340" y="56"/>
                  </a:lnTo>
                  <a:lnTo>
                    <a:pt x="198" y="0"/>
                  </a:lnTo>
                  <a:lnTo>
                    <a:pt x="170" y="85"/>
                  </a:lnTo>
                  <a:lnTo>
                    <a:pt x="57" y="85"/>
                  </a:lnTo>
                  <a:lnTo>
                    <a:pt x="0" y="22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Freeform 284">
              <a:extLst>
                <a:ext uri="{FF2B5EF4-FFF2-40B4-BE49-F238E27FC236}">
                  <a16:creationId xmlns:a16="http://schemas.microsoft.com/office/drawing/2014/main" id="{232E77D8-5561-4FB3-8042-0DDB89DE4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" y="2416"/>
              <a:ext cx="567" cy="425"/>
            </a:xfrm>
            <a:custGeom>
              <a:avLst/>
              <a:gdLst>
                <a:gd name="T0" fmla="*/ 0 w 567"/>
                <a:gd name="T1" fmla="*/ 199 h 425"/>
                <a:gd name="T2" fmla="*/ 142 w 567"/>
                <a:gd name="T3" fmla="*/ 255 h 425"/>
                <a:gd name="T4" fmla="*/ 170 w 567"/>
                <a:gd name="T5" fmla="*/ 340 h 425"/>
                <a:gd name="T6" fmla="*/ 284 w 567"/>
                <a:gd name="T7" fmla="*/ 397 h 425"/>
                <a:gd name="T8" fmla="*/ 369 w 567"/>
                <a:gd name="T9" fmla="*/ 340 h 425"/>
                <a:gd name="T10" fmla="*/ 454 w 567"/>
                <a:gd name="T11" fmla="*/ 340 h 425"/>
                <a:gd name="T12" fmla="*/ 482 w 567"/>
                <a:gd name="T13" fmla="*/ 425 h 425"/>
                <a:gd name="T14" fmla="*/ 567 w 567"/>
                <a:gd name="T15" fmla="*/ 397 h 425"/>
                <a:gd name="T16" fmla="*/ 511 w 567"/>
                <a:gd name="T17" fmla="*/ 85 h 425"/>
                <a:gd name="T18" fmla="*/ 341 w 567"/>
                <a:gd name="T19" fmla="*/ 0 h 425"/>
                <a:gd name="T20" fmla="*/ 312 w 567"/>
                <a:gd name="T21" fmla="*/ 57 h 425"/>
                <a:gd name="T22" fmla="*/ 255 w 567"/>
                <a:gd name="T23" fmla="*/ 57 h 425"/>
                <a:gd name="T24" fmla="*/ 170 w 567"/>
                <a:gd name="T25" fmla="*/ 113 h 425"/>
                <a:gd name="T26" fmla="*/ 57 w 567"/>
                <a:gd name="T27" fmla="*/ 142 h 425"/>
                <a:gd name="T28" fmla="*/ 0 w 567"/>
                <a:gd name="T29" fmla="*/ 19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7" h="425">
                  <a:moveTo>
                    <a:pt x="0" y="199"/>
                  </a:moveTo>
                  <a:lnTo>
                    <a:pt x="142" y="255"/>
                  </a:lnTo>
                  <a:lnTo>
                    <a:pt x="170" y="340"/>
                  </a:lnTo>
                  <a:lnTo>
                    <a:pt x="284" y="397"/>
                  </a:lnTo>
                  <a:lnTo>
                    <a:pt x="369" y="340"/>
                  </a:lnTo>
                  <a:lnTo>
                    <a:pt x="454" y="340"/>
                  </a:lnTo>
                  <a:lnTo>
                    <a:pt x="482" y="425"/>
                  </a:lnTo>
                  <a:lnTo>
                    <a:pt x="567" y="397"/>
                  </a:lnTo>
                  <a:lnTo>
                    <a:pt x="511" y="85"/>
                  </a:lnTo>
                  <a:lnTo>
                    <a:pt x="341" y="0"/>
                  </a:lnTo>
                  <a:lnTo>
                    <a:pt x="312" y="57"/>
                  </a:lnTo>
                  <a:lnTo>
                    <a:pt x="255" y="57"/>
                  </a:lnTo>
                  <a:lnTo>
                    <a:pt x="170" y="113"/>
                  </a:lnTo>
                  <a:lnTo>
                    <a:pt x="57" y="142"/>
                  </a:lnTo>
                  <a:lnTo>
                    <a:pt x="0" y="19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7708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７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FCF52F0C-1782-4ABA-B0E6-224946DBC2D2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2B6283F8-7A2E-4D7E-80A1-0AE71B3B5244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ヒント：九州地方</a:t>
            </a:r>
          </a:p>
        </p:txBody>
      </p:sp>
      <p:grpSp>
        <p:nvGrpSpPr>
          <p:cNvPr id="22" name="Group 291">
            <a:extLst>
              <a:ext uri="{FF2B5EF4-FFF2-40B4-BE49-F238E27FC236}">
                <a16:creationId xmlns:a16="http://schemas.microsoft.com/office/drawing/2014/main" id="{E0744767-FB38-4EA5-81F3-7A1D24886977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4430815" y="1489025"/>
            <a:ext cx="2635624" cy="3886202"/>
            <a:chOff x="387" y="347"/>
            <a:chExt cx="5018" cy="7399"/>
          </a:xfrm>
          <a:solidFill>
            <a:srgbClr val="92D050"/>
          </a:solidFill>
        </p:grpSpPr>
        <p:sp>
          <p:nvSpPr>
            <p:cNvPr id="23" name="Freeform 259">
              <a:extLst>
                <a:ext uri="{FF2B5EF4-FFF2-40B4-BE49-F238E27FC236}">
                  <a16:creationId xmlns:a16="http://schemas.microsoft.com/office/drawing/2014/main" id="{4A222951-F648-4736-B6FC-BF27E418C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4826"/>
              <a:ext cx="1587" cy="1616"/>
            </a:xfrm>
            <a:custGeom>
              <a:avLst/>
              <a:gdLst>
                <a:gd name="T0" fmla="*/ 1304 w 1588"/>
                <a:gd name="T1" fmla="*/ 1616 h 1616"/>
                <a:gd name="T2" fmla="*/ 1021 w 1588"/>
                <a:gd name="T3" fmla="*/ 1616 h 1616"/>
                <a:gd name="T4" fmla="*/ 822 w 1588"/>
                <a:gd name="T5" fmla="*/ 1417 h 1616"/>
                <a:gd name="T6" fmla="*/ 680 w 1588"/>
                <a:gd name="T7" fmla="*/ 1531 h 1616"/>
                <a:gd name="T8" fmla="*/ 595 w 1588"/>
                <a:gd name="T9" fmla="*/ 1361 h 1616"/>
                <a:gd name="T10" fmla="*/ 567 w 1588"/>
                <a:gd name="T11" fmla="*/ 1162 h 1616"/>
                <a:gd name="T12" fmla="*/ 425 w 1588"/>
                <a:gd name="T13" fmla="*/ 992 h 1616"/>
                <a:gd name="T14" fmla="*/ 482 w 1588"/>
                <a:gd name="T15" fmla="*/ 879 h 1616"/>
                <a:gd name="T16" fmla="*/ 227 w 1588"/>
                <a:gd name="T17" fmla="*/ 794 h 1616"/>
                <a:gd name="T18" fmla="*/ 28 w 1588"/>
                <a:gd name="T19" fmla="*/ 709 h 1616"/>
                <a:gd name="T20" fmla="*/ 28 w 1588"/>
                <a:gd name="T21" fmla="*/ 482 h 1616"/>
                <a:gd name="T22" fmla="*/ 170 w 1588"/>
                <a:gd name="T23" fmla="*/ 283 h 1616"/>
                <a:gd name="T24" fmla="*/ 312 w 1588"/>
                <a:gd name="T25" fmla="*/ 255 h 1616"/>
                <a:gd name="T26" fmla="*/ 510 w 1588"/>
                <a:gd name="T27" fmla="*/ 283 h 1616"/>
                <a:gd name="T28" fmla="*/ 624 w 1588"/>
                <a:gd name="T29" fmla="*/ 142 h 1616"/>
                <a:gd name="T30" fmla="*/ 737 w 1588"/>
                <a:gd name="T31" fmla="*/ 142 h 1616"/>
                <a:gd name="T32" fmla="*/ 964 w 1588"/>
                <a:gd name="T33" fmla="*/ 113 h 1616"/>
                <a:gd name="T34" fmla="*/ 879 w 1588"/>
                <a:gd name="T35" fmla="*/ 28 h 1616"/>
                <a:gd name="T36" fmla="*/ 1077 w 1588"/>
                <a:gd name="T37" fmla="*/ 0 h 1616"/>
                <a:gd name="T38" fmla="*/ 1247 w 1588"/>
                <a:gd name="T39" fmla="*/ 0 h 1616"/>
                <a:gd name="T40" fmla="*/ 1389 w 1588"/>
                <a:gd name="T41" fmla="*/ 56 h 1616"/>
                <a:gd name="T42" fmla="*/ 1446 w 1588"/>
                <a:gd name="T43" fmla="*/ 113 h 1616"/>
                <a:gd name="T44" fmla="*/ 1361 w 1588"/>
                <a:gd name="T45" fmla="*/ 142 h 1616"/>
                <a:gd name="T46" fmla="*/ 1332 w 1588"/>
                <a:gd name="T47" fmla="*/ 340 h 1616"/>
                <a:gd name="T48" fmla="*/ 1417 w 1588"/>
                <a:gd name="T49" fmla="*/ 312 h 1616"/>
                <a:gd name="T50" fmla="*/ 1559 w 1588"/>
                <a:gd name="T51" fmla="*/ 283 h 1616"/>
                <a:gd name="T52" fmla="*/ 1502 w 1588"/>
                <a:gd name="T53" fmla="*/ 425 h 1616"/>
                <a:gd name="T54" fmla="*/ 1446 w 1588"/>
                <a:gd name="T55" fmla="*/ 567 h 1616"/>
                <a:gd name="T56" fmla="*/ 1389 w 1588"/>
                <a:gd name="T57" fmla="*/ 850 h 1616"/>
                <a:gd name="T58" fmla="*/ 1304 w 1588"/>
                <a:gd name="T59" fmla="*/ 907 h 1616"/>
                <a:gd name="T60" fmla="*/ 1134 w 1588"/>
                <a:gd name="T61" fmla="*/ 1020 h 1616"/>
                <a:gd name="T62" fmla="*/ 1077 w 1588"/>
                <a:gd name="T63" fmla="*/ 935 h 1616"/>
                <a:gd name="T64" fmla="*/ 992 w 1588"/>
                <a:gd name="T65" fmla="*/ 879 h 1616"/>
                <a:gd name="T66" fmla="*/ 964 w 1588"/>
                <a:gd name="T67" fmla="*/ 964 h 1616"/>
                <a:gd name="T68" fmla="*/ 964 w 1588"/>
                <a:gd name="T69" fmla="*/ 1049 h 1616"/>
                <a:gd name="T70" fmla="*/ 1021 w 1588"/>
                <a:gd name="T71" fmla="*/ 1247 h 1616"/>
                <a:gd name="T72" fmla="*/ 1134 w 1588"/>
                <a:gd name="T73" fmla="*/ 1389 h 1616"/>
                <a:gd name="T74" fmla="*/ 1247 w 1588"/>
                <a:gd name="T75" fmla="*/ 1446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8" h="1616">
                  <a:moveTo>
                    <a:pt x="1361" y="1502"/>
                  </a:moveTo>
                  <a:lnTo>
                    <a:pt x="1304" y="1616"/>
                  </a:lnTo>
                  <a:lnTo>
                    <a:pt x="1191" y="1531"/>
                  </a:lnTo>
                  <a:lnTo>
                    <a:pt x="1021" y="1616"/>
                  </a:lnTo>
                  <a:lnTo>
                    <a:pt x="964" y="1502"/>
                  </a:lnTo>
                  <a:lnTo>
                    <a:pt x="822" y="1417"/>
                  </a:lnTo>
                  <a:lnTo>
                    <a:pt x="765" y="1531"/>
                  </a:lnTo>
                  <a:lnTo>
                    <a:pt x="680" y="1531"/>
                  </a:lnTo>
                  <a:lnTo>
                    <a:pt x="680" y="1446"/>
                  </a:lnTo>
                  <a:lnTo>
                    <a:pt x="595" y="1361"/>
                  </a:lnTo>
                  <a:lnTo>
                    <a:pt x="652" y="1219"/>
                  </a:lnTo>
                  <a:lnTo>
                    <a:pt x="567" y="1162"/>
                  </a:lnTo>
                  <a:lnTo>
                    <a:pt x="595" y="992"/>
                  </a:lnTo>
                  <a:lnTo>
                    <a:pt x="425" y="992"/>
                  </a:lnTo>
                  <a:lnTo>
                    <a:pt x="425" y="935"/>
                  </a:lnTo>
                  <a:lnTo>
                    <a:pt x="482" y="879"/>
                  </a:lnTo>
                  <a:lnTo>
                    <a:pt x="454" y="822"/>
                  </a:lnTo>
                  <a:lnTo>
                    <a:pt x="227" y="794"/>
                  </a:lnTo>
                  <a:lnTo>
                    <a:pt x="142" y="709"/>
                  </a:lnTo>
                  <a:lnTo>
                    <a:pt x="28" y="709"/>
                  </a:lnTo>
                  <a:lnTo>
                    <a:pt x="0" y="510"/>
                  </a:lnTo>
                  <a:lnTo>
                    <a:pt x="28" y="482"/>
                  </a:lnTo>
                  <a:lnTo>
                    <a:pt x="57" y="312"/>
                  </a:lnTo>
                  <a:lnTo>
                    <a:pt x="170" y="283"/>
                  </a:lnTo>
                  <a:lnTo>
                    <a:pt x="255" y="283"/>
                  </a:lnTo>
                  <a:lnTo>
                    <a:pt x="312" y="255"/>
                  </a:lnTo>
                  <a:lnTo>
                    <a:pt x="425" y="312"/>
                  </a:lnTo>
                  <a:lnTo>
                    <a:pt x="510" y="283"/>
                  </a:lnTo>
                  <a:lnTo>
                    <a:pt x="567" y="170"/>
                  </a:lnTo>
                  <a:lnTo>
                    <a:pt x="624" y="142"/>
                  </a:lnTo>
                  <a:lnTo>
                    <a:pt x="652" y="56"/>
                  </a:lnTo>
                  <a:lnTo>
                    <a:pt x="737" y="142"/>
                  </a:lnTo>
                  <a:lnTo>
                    <a:pt x="907" y="170"/>
                  </a:lnTo>
                  <a:lnTo>
                    <a:pt x="964" y="113"/>
                  </a:lnTo>
                  <a:lnTo>
                    <a:pt x="879" y="85"/>
                  </a:lnTo>
                  <a:lnTo>
                    <a:pt x="879" y="28"/>
                  </a:lnTo>
                  <a:lnTo>
                    <a:pt x="964" y="56"/>
                  </a:lnTo>
                  <a:lnTo>
                    <a:pt x="1077" y="0"/>
                  </a:lnTo>
                  <a:lnTo>
                    <a:pt x="1162" y="28"/>
                  </a:lnTo>
                  <a:lnTo>
                    <a:pt x="1247" y="0"/>
                  </a:lnTo>
                  <a:lnTo>
                    <a:pt x="1361" y="28"/>
                  </a:lnTo>
                  <a:lnTo>
                    <a:pt x="1389" y="56"/>
                  </a:lnTo>
                  <a:lnTo>
                    <a:pt x="1417" y="56"/>
                  </a:lnTo>
                  <a:lnTo>
                    <a:pt x="1446" y="113"/>
                  </a:lnTo>
                  <a:lnTo>
                    <a:pt x="1389" y="170"/>
                  </a:lnTo>
                  <a:lnTo>
                    <a:pt x="1361" y="142"/>
                  </a:lnTo>
                  <a:lnTo>
                    <a:pt x="1304" y="198"/>
                  </a:lnTo>
                  <a:lnTo>
                    <a:pt x="1332" y="340"/>
                  </a:lnTo>
                  <a:lnTo>
                    <a:pt x="1389" y="397"/>
                  </a:lnTo>
                  <a:lnTo>
                    <a:pt x="1417" y="312"/>
                  </a:lnTo>
                  <a:lnTo>
                    <a:pt x="1502" y="340"/>
                  </a:lnTo>
                  <a:lnTo>
                    <a:pt x="1559" y="283"/>
                  </a:lnTo>
                  <a:lnTo>
                    <a:pt x="1588" y="425"/>
                  </a:lnTo>
                  <a:lnTo>
                    <a:pt x="1502" y="425"/>
                  </a:lnTo>
                  <a:lnTo>
                    <a:pt x="1559" y="510"/>
                  </a:lnTo>
                  <a:lnTo>
                    <a:pt x="1446" y="567"/>
                  </a:lnTo>
                  <a:lnTo>
                    <a:pt x="1531" y="709"/>
                  </a:lnTo>
                  <a:lnTo>
                    <a:pt x="1389" y="850"/>
                  </a:lnTo>
                  <a:lnTo>
                    <a:pt x="1361" y="907"/>
                  </a:lnTo>
                  <a:lnTo>
                    <a:pt x="1304" y="907"/>
                  </a:lnTo>
                  <a:lnTo>
                    <a:pt x="1219" y="1049"/>
                  </a:lnTo>
                  <a:lnTo>
                    <a:pt x="1134" y="1020"/>
                  </a:lnTo>
                  <a:lnTo>
                    <a:pt x="1134" y="964"/>
                  </a:lnTo>
                  <a:lnTo>
                    <a:pt x="1077" y="935"/>
                  </a:lnTo>
                  <a:lnTo>
                    <a:pt x="1049" y="850"/>
                  </a:lnTo>
                  <a:lnTo>
                    <a:pt x="992" y="879"/>
                  </a:lnTo>
                  <a:lnTo>
                    <a:pt x="935" y="935"/>
                  </a:lnTo>
                  <a:lnTo>
                    <a:pt x="964" y="964"/>
                  </a:lnTo>
                  <a:lnTo>
                    <a:pt x="935" y="1020"/>
                  </a:lnTo>
                  <a:lnTo>
                    <a:pt x="964" y="1049"/>
                  </a:lnTo>
                  <a:lnTo>
                    <a:pt x="907" y="1162"/>
                  </a:lnTo>
                  <a:lnTo>
                    <a:pt x="1021" y="1247"/>
                  </a:lnTo>
                  <a:lnTo>
                    <a:pt x="1049" y="1332"/>
                  </a:lnTo>
                  <a:lnTo>
                    <a:pt x="1134" y="1389"/>
                  </a:lnTo>
                  <a:lnTo>
                    <a:pt x="1191" y="1361"/>
                  </a:lnTo>
                  <a:lnTo>
                    <a:pt x="1247" y="1446"/>
                  </a:lnTo>
                  <a:lnTo>
                    <a:pt x="1361" y="150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Freeform 260">
              <a:extLst>
                <a:ext uri="{FF2B5EF4-FFF2-40B4-BE49-F238E27FC236}">
                  <a16:creationId xmlns:a16="http://schemas.microsoft.com/office/drawing/2014/main" id="{DC9CBFDD-A67D-4B35-96D6-DE927CD24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4230"/>
              <a:ext cx="1361" cy="1673"/>
            </a:xfrm>
            <a:custGeom>
              <a:avLst/>
              <a:gdLst>
                <a:gd name="T0" fmla="*/ 142 w 1361"/>
                <a:gd name="T1" fmla="*/ 1163 h 1673"/>
                <a:gd name="T2" fmla="*/ 198 w 1361"/>
                <a:gd name="T3" fmla="*/ 1021 h 1673"/>
                <a:gd name="T4" fmla="*/ 255 w 1361"/>
                <a:gd name="T5" fmla="*/ 879 h 1673"/>
                <a:gd name="T6" fmla="*/ 113 w 1361"/>
                <a:gd name="T7" fmla="*/ 908 h 1673"/>
                <a:gd name="T8" fmla="*/ 28 w 1361"/>
                <a:gd name="T9" fmla="*/ 936 h 1673"/>
                <a:gd name="T10" fmla="*/ 57 w 1361"/>
                <a:gd name="T11" fmla="*/ 738 h 1673"/>
                <a:gd name="T12" fmla="*/ 142 w 1361"/>
                <a:gd name="T13" fmla="*/ 709 h 1673"/>
                <a:gd name="T14" fmla="*/ 85 w 1361"/>
                <a:gd name="T15" fmla="*/ 652 h 1673"/>
                <a:gd name="T16" fmla="*/ 28 w 1361"/>
                <a:gd name="T17" fmla="*/ 567 h 1673"/>
                <a:gd name="T18" fmla="*/ 28 w 1361"/>
                <a:gd name="T19" fmla="*/ 369 h 1673"/>
                <a:gd name="T20" fmla="*/ 170 w 1361"/>
                <a:gd name="T21" fmla="*/ 454 h 1673"/>
                <a:gd name="T22" fmla="*/ 312 w 1361"/>
                <a:gd name="T23" fmla="*/ 454 h 1673"/>
                <a:gd name="T24" fmla="*/ 454 w 1361"/>
                <a:gd name="T25" fmla="*/ 426 h 1673"/>
                <a:gd name="T26" fmla="*/ 567 w 1361"/>
                <a:gd name="T27" fmla="*/ 482 h 1673"/>
                <a:gd name="T28" fmla="*/ 709 w 1361"/>
                <a:gd name="T29" fmla="*/ 426 h 1673"/>
                <a:gd name="T30" fmla="*/ 822 w 1361"/>
                <a:gd name="T31" fmla="*/ 341 h 1673"/>
                <a:gd name="T32" fmla="*/ 822 w 1361"/>
                <a:gd name="T33" fmla="*/ 284 h 1673"/>
                <a:gd name="T34" fmla="*/ 936 w 1361"/>
                <a:gd name="T35" fmla="*/ 0 h 1673"/>
                <a:gd name="T36" fmla="*/ 1049 w 1361"/>
                <a:gd name="T37" fmla="*/ 29 h 1673"/>
                <a:gd name="T38" fmla="*/ 1361 w 1361"/>
                <a:gd name="T39" fmla="*/ 85 h 1673"/>
                <a:gd name="T40" fmla="*/ 1191 w 1361"/>
                <a:gd name="T41" fmla="*/ 766 h 1673"/>
                <a:gd name="T42" fmla="*/ 1077 w 1361"/>
                <a:gd name="T43" fmla="*/ 851 h 1673"/>
                <a:gd name="T44" fmla="*/ 1106 w 1361"/>
                <a:gd name="T45" fmla="*/ 1021 h 1673"/>
                <a:gd name="T46" fmla="*/ 1219 w 1361"/>
                <a:gd name="T47" fmla="*/ 1276 h 1673"/>
                <a:gd name="T48" fmla="*/ 1276 w 1361"/>
                <a:gd name="T49" fmla="*/ 1390 h 1673"/>
                <a:gd name="T50" fmla="*/ 1191 w 1361"/>
                <a:gd name="T51" fmla="*/ 1503 h 1673"/>
                <a:gd name="T52" fmla="*/ 1162 w 1361"/>
                <a:gd name="T53" fmla="*/ 1616 h 1673"/>
                <a:gd name="T54" fmla="*/ 1162 w 1361"/>
                <a:gd name="T55" fmla="*/ 1673 h 1673"/>
                <a:gd name="T56" fmla="*/ 1021 w 1361"/>
                <a:gd name="T57" fmla="*/ 1673 h 1673"/>
                <a:gd name="T58" fmla="*/ 964 w 1361"/>
                <a:gd name="T59" fmla="*/ 1588 h 1673"/>
                <a:gd name="T60" fmla="*/ 879 w 1361"/>
                <a:gd name="T61" fmla="*/ 1475 h 1673"/>
                <a:gd name="T62" fmla="*/ 680 w 1361"/>
                <a:gd name="T63" fmla="*/ 1446 h 1673"/>
                <a:gd name="T64" fmla="*/ 510 w 1361"/>
                <a:gd name="T65" fmla="*/ 1390 h 1673"/>
                <a:gd name="T66" fmla="*/ 425 w 1361"/>
                <a:gd name="T67" fmla="*/ 1503 h 1673"/>
                <a:gd name="T68" fmla="*/ 340 w 1361"/>
                <a:gd name="T69" fmla="*/ 1418 h 1673"/>
                <a:gd name="T70" fmla="*/ 198 w 1361"/>
                <a:gd name="T71" fmla="*/ 1390 h 1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1" h="1673">
                  <a:moveTo>
                    <a:pt x="227" y="1305"/>
                  </a:moveTo>
                  <a:lnTo>
                    <a:pt x="142" y="1163"/>
                  </a:lnTo>
                  <a:lnTo>
                    <a:pt x="255" y="1106"/>
                  </a:lnTo>
                  <a:lnTo>
                    <a:pt x="198" y="1021"/>
                  </a:lnTo>
                  <a:lnTo>
                    <a:pt x="284" y="1021"/>
                  </a:lnTo>
                  <a:lnTo>
                    <a:pt x="255" y="879"/>
                  </a:lnTo>
                  <a:lnTo>
                    <a:pt x="198" y="936"/>
                  </a:lnTo>
                  <a:lnTo>
                    <a:pt x="113" y="908"/>
                  </a:lnTo>
                  <a:lnTo>
                    <a:pt x="85" y="993"/>
                  </a:lnTo>
                  <a:lnTo>
                    <a:pt x="28" y="936"/>
                  </a:lnTo>
                  <a:lnTo>
                    <a:pt x="0" y="794"/>
                  </a:lnTo>
                  <a:lnTo>
                    <a:pt x="57" y="738"/>
                  </a:lnTo>
                  <a:lnTo>
                    <a:pt x="85" y="766"/>
                  </a:lnTo>
                  <a:lnTo>
                    <a:pt x="142" y="709"/>
                  </a:lnTo>
                  <a:lnTo>
                    <a:pt x="113" y="652"/>
                  </a:lnTo>
                  <a:lnTo>
                    <a:pt x="85" y="652"/>
                  </a:lnTo>
                  <a:lnTo>
                    <a:pt x="57" y="624"/>
                  </a:lnTo>
                  <a:lnTo>
                    <a:pt x="28" y="567"/>
                  </a:lnTo>
                  <a:lnTo>
                    <a:pt x="85" y="426"/>
                  </a:lnTo>
                  <a:lnTo>
                    <a:pt x="28" y="369"/>
                  </a:lnTo>
                  <a:lnTo>
                    <a:pt x="113" y="341"/>
                  </a:lnTo>
                  <a:lnTo>
                    <a:pt x="170" y="454"/>
                  </a:lnTo>
                  <a:lnTo>
                    <a:pt x="227" y="426"/>
                  </a:lnTo>
                  <a:lnTo>
                    <a:pt x="312" y="454"/>
                  </a:lnTo>
                  <a:lnTo>
                    <a:pt x="340" y="397"/>
                  </a:lnTo>
                  <a:lnTo>
                    <a:pt x="454" y="426"/>
                  </a:lnTo>
                  <a:lnTo>
                    <a:pt x="510" y="482"/>
                  </a:lnTo>
                  <a:lnTo>
                    <a:pt x="567" y="482"/>
                  </a:lnTo>
                  <a:lnTo>
                    <a:pt x="595" y="426"/>
                  </a:lnTo>
                  <a:lnTo>
                    <a:pt x="709" y="426"/>
                  </a:lnTo>
                  <a:lnTo>
                    <a:pt x="765" y="454"/>
                  </a:lnTo>
                  <a:lnTo>
                    <a:pt x="822" y="341"/>
                  </a:lnTo>
                  <a:lnTo>
                    <a:pt x="794" y="312"/>
                  </a:lnTo>
                  <a:lnTo>
                    <a:pt x="822" y="284"/>
                  </a:lnTo>
                  <a:lnTo>
                    <a:pt x="822" y="171"/>
                  </a:lnTo>
                  <a:lnTo>
                    <a:pt x="936" y="0"/>
                  </a:lnTo>
                  <a:lnTo>
                    <a:pt x="1021" y="57"/>
                  </a:lnTo>
                  <a:lnTo>
                    <a:pt x="1049" y="29"/>
                  </a:lnTo>
                  <a:lnTo>
                    <a:pt x="1191" y="85"/>
                  </a:lnTo>
                  <a:lnTo>
                    <a:pt x="1361" y="85"/>
                  </a:lnTo>
                  <a:lnTo>
                    <a:pt x="1162" y="681"/>
                  </a:lnTo>
                  <a:lnTo>
                    <a:pt x="1191" y="766"/>
                  </a:lnTo>
                  <a:lnTo>
                    <a:pt x="1162" y="851"/>
                  </a:lnTo>
                  <a:lnTo>
                    <a:pt x="1077" y="851"/>
                  </a:lnTo>
                  <a:lnTo>
                    <a:pt x="1162" y="936"/>
                  </a:lnTo>
                  <a:lnTo>
                    <a:pt x="1106" y="1021"/>
                  </a:lnTo>
                  <a:lnTo>
                    <a:pt x="1134" y="1276"/>
                  </a:lnTo>
                  <a:lnTo>
                    <a:pt x="1219" y="1276"/>
                  </a:lnTo>
                  <a:lnTo>
                    <a:pt x="1219" y="1333"/>
                  </a:lnTo>
                  <a:lnTo>
                    <a:pt x="1276" y="1390"/>
                  </a:lnTo>
                  <a:lnTo>
                    <a:pt x="1247" y="1531"/>
                  </a:lnTo>
                  <a:lnTo>
                    <a:pt x="1191" y="1503"/>
                  </a:lnTo>
                  <a:lnTo>
                    <a:pt x="1219" y="1588"/>
                  </a:lnTo>
                  <a:lnTo>
                    <a:pt x="1162" y="1616"/>
                  </a:lnTo>
                  <a:lnTo>
                    <a:pt x="1219" y="1673"/>
                  </a:lnTo>
                  <a:lnTo>
                    <a:pt x="1162" y="1673"/>
                  </a:lnTo>
                  <a:lnTo>
                    <a:pt x="1134" y="1673"/>
                  </a:lnTo>
                  <a:lnTo>
                    <a:pt x="1021" y="1673"/>
                  </a:lnTo>
                  <a:lnTo>
                    <a:pt x="936" y="1616"/>
                  </a:lnTo>
                  <a:lnTo>
                    <a:pt x="964" y="1588"/>
                  </a:lnTo>
                  <a:lnTo>
                    <a:pt x="879" y="1531"/>
                  </a:lnTo>
                  <a:lnTo>
                    <a:pt x="879" y="1475"/>
                  </a:lnTo>
                  <a:lnTo>
                    <a:pt x="822" y="1446"/>
                  </a:lnTo>
                  <a:lnTo>
                    <a:pt x="680" y="1446"/>
                  </a:lnTo>
                  <a:lnTo>
                    <a:pt x="624" y="1390"/>
                  </a:lnTo>
                  <a:lnTo>
                    <a:pt x="510" y="1390"/>
                  </a:lnTo>
                  <a:lnTo>
                    <a:pt x="539" y="1475"/>
                  </a:lnTo>
                  <a:lnTo>
                    <a:pt x="425" y="1503"/>
                  </a:lnTo>
                  <a:lnTo>
                    <a:pt x="340" y="1446"/>
                  </a:lnTo>
                  <a:lnTo>
                    <a:pt x="340" y="1418"/>
                  </a:lnTo>
                  <a:lnTo>
                    <a:pt x="255" y="1418"/>
                  </a:lnTo>
                  <a:lnTo>
                    <a:pt x="198" y="1390"/>
                  </a:lnTo>
                  <a:lnTo>
                    <a:pt x="227" y="130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5" name="Freeform 261">
              <a:extLst>
                <a:ext uri="{FF2B5EF4-FFF2-40B4-BE49-F238E27FC236}">
                  <a16:creationId xmlns:a16="http://schemas.microsoft.com/office/drawing/2014/main" id="{67025FC0-7E85-485A-8FD6-A7820CE87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4684"/>
              <a:ext cx="822" cy="454"/>
            </a:xfrm>
            <a:custGeom>
              <a:avLst/>
              <a:gdLst>
                <a:gd name="T0" fmla="*/ 737 w 822"/>
                <a:gd name="T1" fmla="*/ 170 h 454"/>
                <a:gd name="T2" fmla="*/ 737 w 822"/>
                <a:gd name="T3" fmla="*/ 227 h 454"/>
                <a:gd name="T4" fmla="*/ 822 w 822"/>
                <a:gd name="T5" fmla="*/ 255 h 454"/>
                <a:gd name="T6" fmla="*/ 765 w 822"/>
                <a:gd name="T7" fmla="*/ 312 h 454"/>
                <a:gd name="T8" fmla="*/ 595 w 822"/>
                <a:gd name="T9" fmla="*/ 284 h 454"/>
                <a:gd name="T10" fmla="*/ 510 w 822"/>
                <a:gd name="T11" fmla="*/ 198 h 454"/>
                <a:gd name="T12" fmla="*/ 482 w 822"/>
                <a:gd name="T13" fmla="*/ 284 h 454"/>
                <a:gd name="T14" fmla="*/ 425 w 822"/>
                <a:gd name="T15" fmla="*/ 312 h 454"/>
                <a:gd name="T16" fmla="*/ 368 w 822"/>
                <a:gd name="T17" fmla="*/ 425 h 454"/>
                <a:gd name="T18" fmla="*/ 283 w 822"/>
                <a:gd name="T19" fmla="*/ 454 h 454"/>
                <a:gd name="T20" fmla="*/ 170 w 822"/>
                <a:gd name="T21" fmla="*/ 397 h 454"/>
                <a:gd name="T22" fmla="*/ 113 w 822"/>
                <a:gd name="T23" fmla="*/ 425 h 454"/>
                <a:gd name="T24" fmla="*/ 28 w 822"/>
                <a:gd name="T25" fmla="*/ 425 h 454"/>
                <a:gd name="T26" fmla="*/ 0 w 822"/>
                <a:gd name="T27" fmla="*/ 369 h 454"/>
                <a:gd name="T28" fmla="*/ 28 w 822"/>
                <a:gd name="T29" fmla="*/ 255 h 454"/>
                <a:gd name="T30" fmla="*/ 113 w 822"/>
                <a:gd name="T31" fmla="*/ 227 h 454"/>
                <a:gd name="T32" fmla="*/ 170 w 822"/>
                <a:gd name="T33" fmla="*/ 170 h 454"/>
                <a:gd name="T34" fmla="*/ 226 w 822"/>
                <a:gd name="T35" fmla="*/ 198 h 454"/>
                <a:gd name="T36" fmla="*/ 226 w 822"/>
                <a:gd name="T37" fmla="*/ 57 h 454"/>
                <a:gd name="T38" fmla="*/ 312 w 822"/>
                <a:gd name="T39" fmla="*/ 0 h 454"/>
                <a:gd name="T40" fmla="*/ 425 w 822"/>
                <a:gd name="T41" fmla="*/ 142 h 454"/>
                <a:gd name="T42" fmla="*/ 453 w 822"/>
                <a:gd name="T43" fmla="*/ 85 h 454"/>
                <a:gd name="T44" fmla="*/ 538 w 822"/>
                <a:gd name="T45" fmla="*/ 85 h 454"/>
                <a:gd name="T46" fmla="*/ 623 w 822"/>
                <a:gd name="T47" fmla="*/ 57 h 454"/>
                <a:gd name="T48" fmla="*/ 708 w 822"/>
                <a:gd name="T49" fmla="*/ 113 h 454"/>
                <a:gd name="T50" fmla="*/ 708 w 822"/>
                <a:gd name="T51" fmla="*/ 142 h 454"/>
                <a:gd name="T52" fmla="*/ 737 w 822"/>
                <a:gd name="T53" fmla="*/ 17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22" h="454">
                  <a:moveTo>
                    <a:pt x="737" y="170"/>
                  </a:moveTo>
                  <a:lnTo>
                    <a:pt x="737" y="227"/>
                  </a:lnTo>
                  <a:lnTo>
                    <a:pt x="822" y="255"/>
                  </a:lnTo>
                  <a:lnTo>
                    <a:pt x="765" y="312"/>
                  </a:lnTo>
                  <a:lnTo>
                    <a:pt x="595" y="284"/>
                  </a:lnTo>
                  <a:lnTo>
                    <a:pt x="510" y="198"/>
                  </a:lnTo>
                  <a:lnTo>
                    <a:pt x="482" y="284"/>
                  </a:lnTo>
                  <a:lnTo>
                    <a:pt x="425" y="312"/>
                  </a:lnTo>
                  <a:lnTo>
                    <a:pt x="368" y="425"/>
                  </a:lnTo>
                  <a:lnTo>
                    <a:pt x="283" y="454"/>
                  </a:lnTo>
                  <a:lnTo>
                    <a:pt x="170" y="397"/>
                  </a:lnTo>
                  <a:lnTo>
                    <a:pt x="113" y="425"/>
                  </a:lnTo>
                  <a:lnTo>
                    <a:pt x="28" y="425"/>
                  </a:lnTo>
                  <a:lnTo>
                    <a:pt x="0" y="369"/>
                  </a:lnTo>
                  <a:lnTo>
                    <a:pt x="28" y="255"/>
                  </a:lnTo>
                  <a:lnTo>
                    <a:pt x="113" y="227"/>
                  </a:lnTo>
                  <a:lnTo>
                    <a:pt x="170" y="170"/>
                  </a:lnTo>
                  <a:lnTo>
                    <a:pt x="226" y="198"/>
                  </a:lnTo>
                  <a:lnTo>
                    <a:pt x="226" y="57"/>
                  </a:lnTo>
                  <a:lnTo>
                    <a:pt x="312" y="0"/>
                  </a:lnTo>
                  <a:lnTo>
                    <a:pt x="425" y="142"/>
                  </a:lnTo>
                  <a:lnTo>
                    <a:pt x="453" y="85"/>
                  </a:lnTo>
                  <a:lnTo>
                    <a:pt x="538" y="85"/>
                  </a:lnTo>
                  <a:lnTo>
                    <a:pt x="623" y="57"/>
                  </a:lnTo>
                  <a:lnTo>
                    <a:pt x="708" y="113"/>
                  </a:lnTo>
                  <a:lnTo>
                    <a:pt x="708" y="142"/>
                  </a:lnTo>
                  <a:lnTo>
                    <a:pt x="737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6" name="Freeform 262">
              <a:extLst>
                <a:ext uri="{FF2B5EF4-FFF2-40B4-BE49-F238E27FC236}">
                  <a16:creationId xmlns:a16="http://schemas.microsoft.com/office/drawing/2014/main" id="{279416FE-D4D3-44B3-B2E6-B53ACAD7D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3663"/>
              <a:ext cx="1474" cy="1446"/>
            </a:xfrm>
            <a:custGeom>
              <a:avLst/>
              <a:gdLst>
                <a:gd name="T0" fmla="*/ 255 w 1474"/>
                <a:gd name="T1" fmla="*/ 1446 h 1446"/>
                <a:gd name="T2" fmla="*/ 142 w 1474"/>
                <a:gd name="T3" fmla="*/ 1418 h 1446"/>
                <a:gd name="T4" fmla="*/ 85 w 1474"/>
                <a:gd name="T5" fmla="*/ 1248 h 1446"/>
                <a:gd name="T6" fmla="*/ 0 w 1474"/>
                <a:gd name="T7" fmla="*/ 1191 h 1446"/>
                <a:gd name="T8" fmla="*/ 57 w 1474"/>
                <a:gd name="T9" fmla="*/ 1049 h 1446"/>
                <a:gd name="T10" fmla="*/ 142 w 1474"/>
                <a:gd name="T11" fmla="*/ 1021 h 1446"/>
                <a:gd name="T12" fmla="*/ 142 w 1474"/>
                <a:gd name="T13" fmla="*/ 936 h 1446"/>
                <a:gd name="T14" fmla="*/ 85 w 1474"/>
                <a:gd name="T15" fmla="*/ 879 h 1446"/>
                <a:gd name="T16" fmla="*/ 85 w 1474"/>
                <a:gd name="T17" fmla="*/ 794 h 1446"/>
                <a:gd name="T18" fmla="*/ 57 w 1474"/>
                <a:gd name="T19" fmla="*/ 738 h 1446"/>
                <a:gd name="T20" fmla="*/ 170 w 1474"/>
                <a:gd name="T21" fmla="*/ 652 h 1446"/>
                <a:gd name="T22" fmla="*/ 255 w 1474"/>
                <a:gd name="T23" fmla="*/ 709 h 1446"/>
                <a:gd name="T24" fmla="*/ 340 w 1474"/>
                <a:gd name="T25" fmla="*/ 652 h 1446"/>
                <a:gd name="T26" fmla="*/ 397 w 1474"/>
                <a:gd name="T27" fmla="*/ 511 h 1446"/>
                <a:gd name="T28" fmla="*/ 510 w 1474"/>
                <a:gd name="T29" fmla="*/ 482 h 1446"/>
                <a:gd name="T30" fmla="*/ 453 w 1474"/>
                <a:gd name="T31" fmla="*/ 284 h 1446"/>
                <a:gd name="T32" fmla="*/ 482 w 1474"/>
                <a:gd name="T33" fmla="*/ 199 h 1446"/>
                <a:gd name="T34" fmla="*/ 595 w 1474"/>
                <a:gd name="T35" fmla="*/ 142 h 1446"/>
                <a:gd name="T36" fmla="*/ 539 w 1474"/>
                <a:gd name="T37" fmla="*/ 86 h 1446"/>
                <a:gd name="T38" fmla="*/ 652 w 1474"/>
                <a:gd name="T39" fmla="*/ 0 h 1446"/>
                <a:gd name="T40" fmla="*/ 992 w 1474"/>
                <a:gd name="T41" fmla="*/ 142 h 1446"/>
                <a:gd name="T42" fmla="*/ 1020 w 1474"/>
                <a:gd name="T43" fmla="*/ 86 h 1446"/>
                <a:gd name="T44" fmla="*/ 1106 w 1474"/>
                <a:gd name="T45" fmla="*/ 171 h 1446"/>
                <a:gd name="T46" fmla="*/ 1134 w 1474"/>
                <a:gd name="T47" fmla="*/ 142 h 1446"/>
                <a:gd name="T48" fmla="*/ 1162 w 1474"/>
                <a:gd name="T49" fmla="*/ 199 h 1446"/>
                <a:gd name="T50" fmla="*/ 1247 w 1474"/>
                <a:gd name="T51" fmla="*/ 199 h 1446"/>
                <a:gd name="T52" fmla="*/ 1276 w 1474"/>
                <a:gd name="T53" fmla="*/ 199 h 1446"/>
                <a:gd name="T54" fmla="*/ 1332 w 1474"/>
                <a:gd name="T55" fmla="*/ 256 h 1446"/>
                <a:gd name="T56" fmla="*/ 1332 w 1474"/>
                <a:gd name="T57" fmla="*/ 397 h 1446"/>
                <a:gd name="T58" fmla="*/ 1389 w 1474"/>
                <a:gd name="T59" fmla="*/ 454 h 1446"/>
                <a:gd name="T60" fmla="*/ 1276 w 1474"/>
                <a:gd name="T61" fmla="*/ 511 h 1446"/>
                <a:gd name="T62" fmla="*/ 1304 w 1474"/>
                <a:gd name="T63" fmla="*/ 539 h 1446"/>
                <a:gd name="T64" fmla="*/ 1304 w 1474"/>
                <a:gd name="T65" fmla="*/ 624 h 1446"/>
                <a:gd name="T66" fmla="*/ 1247 w 1474"/>
                <a:gd name="T67" fmla="*/ 652 h 1446"/>
                <a:gd name="T68" fmla="*/ 1247 w 1474"/>
                <a:gd name="T69" fmla="*/ 738 h 1446"/>
                <a:gd name="T70" fmla="*/ 1219 w 1474"/>
                <a:gd name="T71" fmla="*/ 794 h 1446"/>
                <a:gd name="T72" fmla="*/ 1276 w 1474"/>
                <a:gd name="T73" fmla="*/ 851 h 1446"/>
                <a:gd name="T74" fmla="*/ 1304 w 1474"/>
                <a:gd name="T75" fmla="*/ 936 h 1446"/>
                <a:gd name="T76" fmla="*/ 1417 w 1474"/>
                <a:gd name="T77" fmla="*/ 936 h 1446"/>
                <a:gd name="T78" fmla="*/ 1474 w 1474"/>
                <a:gd name="T79" fmla="*/ 993 h 1446"/>
                <a:gd name="T80" fmla="*/ 1417 w 1474"/>
                <a:gd name="T81" fmla="*/ 1134 h 1446"/>
                <a:gd name="T82" fmla="*/ 1446 w 1474"/>
                <a:gd name="T83" fmla="*/ 1191 h 1446"/>
                <a:gd name="T84" fmla="*/ 1332 w 1474"/>
                <a:gd name="T85" fmla="*/ 1163 h 1446"/>
                <a:gd name="T86" fmla="*/ 1247 w 1474"/>
                <a:gd name="T87" fmla="*/ 1191 h 1446"/>
                <a:gd name="T88" fmla="*/ 1162 w 1474"/>
                <a:gd name="T89" fmla="*/ 1163 h 1446"/>
                <a:gd name="T90" fmla="*/ 1049 w 1474"/>
                <a:gd name="T91" fmla="*/ 1219 h 1446"/>
                <a:gd name="T92" fmla="*/ 964 w 1474"/>
                <a:gd name="T93" fmla="*/ 1191 h 1446"/>
                <a:gd name="T94" fmla="*/ 935 w 1474"/>
                <a:gd name="T95" fmla="*/ 1163 h 1446"/>
                <a:gd name="T96" fmla="*/ 935 w 1474"/>
                <a:gd name="T97" fmla="*/ 1134 h 1446"/>
                <a:gd name="T98" fmla="*/ 850 w 1474"/>
                <a:gd name="T99" fmla="*/ 1078 h 1446"/>
                <a:gd name="T100" fmla="*/ 765 w 1474"/>
                <a:gd name="T101" fmla="*/ 1106 h 1446"/>
                <a:gd name="T102" fmla="*/ 680 w 1474"/>
                <a:gd name="T103" fmla="*/ 1106 h 1446"/>
                <a:gd name="T104" fmla="*/ 652 w 1474"/>
                <a:gd name="T105" fmla="*/ 1163 h 1446"/>
                <a:gd name="T106" fmla="*/ 539 w 1474"/>
                <a:gd name="T107" fmla="*/ 1021 h 1446"/>
                <a:gd name="T108" fmla="*/ 453 w 1474"/>
                <a:gd name="T109" fmla="*/ 1078 h 1446"/>
                <a:gd name="T110" fmla="*/ 453 w 1474"/>
                <a:gd name="T111" fmla="*/ 1219 h 1446"/>
                <a:gd name="T112" fmla="*/ 397 w 1474"/>
                <a:gd name="T113" fmla="*/ 1191 h 1446"/>
                <a:gd name="T114" fmla="*/ 340 w 1474"/>
                <a:gd name="T115" fmla="*/ 1248 h 1446"/>
                <a:gd name="T116" fmla="*/ 255 w 1474"/>
                <a:gd name="T117" fmla="*/ 1276 h 1446"/>
                <a:gd name="T118" fmla="*/ 227 w 1474"/>
                <a:gd name="T119" fmla="*/ 1390 h 1446"/>
                <a:gd name="T120" fmla="*/ 255 w 1474"/>
                <a:gd name="T121" fmla="*/ 144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4" h="1446">
                  <a:moveTo>
                    <a:pt x="255" y="1446"/>
                  </a:moveTo>
                  <a:lnTo>
                    <a:pt x="142" y="1418"/>
                  </a:lnTo>
                  <a:lnTo>
                    <a:pt x="85" y="1248"/>
                  </a:lnTo>
                  <a:lnTo>
                    <a:pt x="0" y="1191"/>
                  </a:lnTo>
                  <a:lnTo>
                    <a:pt x="57" y="1049"/>
                  </a:lnTo>
                  <a:lnTo>
                    <a:pt x="142" y="1021"/>
                  </a:lnTo>
                  <a:lnTo>
                    <a:pt x="142" y="936"/>
                  </a:lnTo>
                  <a:lnTo>
                    <a:pt x="85" y="879"/>
                  </a:lnTo>
                  <a:lnTo>
                    <a:pt x="85" y="794"/>
                  </a:lnTo>
                  <a:lnTo>
                    <a:pt x="57" y="738"/>
                  </a:lnTo>
                  <a:lnTo>
                    <a:pt x="170" y="652"/>
                  </a:lnTo>
                  <a:lnTo>
                    <a:pt x="255" y="709"/>
                  </a:lnTo>
                  <a:lnTo>
                    <a:pt x="340" y="652"/>
                  </a:lnTo>
                  <a:lnTo>
                    <a:pt x="397" y="511"/>
                  </a:lnTo>
                  <a:lnTo>
                    <a:pt x="510" y="482"/>
                  </a:lnTo>
                  <a:lnTo>
                    <a:pt x="453" y="284"/>
                  </a:lnTo>
                  <a:lnTo>
                    <a:pt x="482" y="199"/>
                  </a:lnTo>
                  <a:lnTo>
                    <a:pt x="595" y="142"/>
                  </a:lnTo>
                  <a:lnTo>
                    <a:pt x="539" y="86"/>
                  </a:lnTo>
                  <a:lnTo>
                    <a:pt x="652" y="0"/>
                  </a:lnTo>
                  <a:lnTo>
                    <a:pt x="992" y="142"/>
                  </a:lnTo>
                  <a:lnTo>
                    <a:pt x="1020" y="86"/>
                  </a:lnTo>
                  <a:lnTo>
                    <a:pt x="1106" y="171"/>
                  </a:lnTo>
                  <a:lnTo>
                    <a:pt x="1134" y="142"/>
                  </a:lnTo>
                  <a:lnTo>
                    <a:pt x="1162" y="199"/>
                  </a:lnTo>
                  <a:lnTo>
                    <a:pt x="1247" y="199"/>
                  </a:lnTo>
                  <a:lnTo>
                    <a:pt x="1276" y="199"/>
                  </a:lnTo>
                  <a:lnTo>
                    <a:pt x="1332" y="256"/>
                  </a:lnTo>
                  <a:lnTo>
                    <a:pt x="1332" y="397"/>
                  </a:lnTo>
                  <a:lnTo>
                    <a:pt x="1389" y="454"/>
                  </a:lnTo>
                  <a:lnTo>
                    <a:pt x="1276" y="511"/>
                  </a:lnTo>
                  <a:lnTo>
                    <a:pt x="1304" y="539"/>
                  </a:lnTo>
                  <a:lnTo>
                    <a:pt x="1304" y="624"/>
                  </a:lnTo>
                  <a:lnTo>
                    <a:pt x="1247" y="652"/>
                  </a:lnTo>
                  <a:lnTo>
                    <a:pt x="1247" y="738"/>
                  </a:lnTo>
                  <a:lnTo>
                    <a:pt x="1219" y="794"/>
                  </a:lnTo>
                  <a:lnTo>
                    <a:pt x="1276" y="851"/>
                  </a:lnTo>
                  <a:lnTo>
                    <a:pt x="1304" y="936"/>
                  </a:lnTo>
                  <a:lnTo>
                    <a:pt x="1417" y="936"/>
                  </a:lnTo>
                  <a:lnTo>
                    <a:pt x="1474" y="993"/>
                  </a:lnTo>
                  <a:lnTo>
                    <a:pt x="1417" y="1134"/>
                  </a:lnTo>
                  <a:lnTo>
                    <a:pt x="1446" y="1191"/>
                  </a:lnTo>
                  <a:lnTo>
                    <a:pt x="1332" y="1163"/>
                  </a:lnTo>
                  <a:lnTo>
                    <a:pt x="1247" y="1191"/>
                  </a:lnTo>
                  <a:lnTo>
                    <a:pt x="1162" y="1163"/>
                  </a:lnTo>
                  <a:lnTo>
                    <a:pt x="1049" y="1219"/>
                  </a:lnTo>
                  <a:lnTo>
                    <a:pt x="964" y="1191"/>
                  </a:lnTo>
                  <a:lnTo>
                    <a:pt x="935" y="1163"/>
                  </a:lnTo>
                  <a:lnTo>
                    <a:pt x="935" y="1134"/>
                  </a:lnTo>
                  <a:lnTo>
                    <a:pt x="850" y="1078"/>
                  </a:lnTo>
                  <a:lnTo>
                    <a:pt x="765" y="1106"/>
                  </a:lnTo>
                  <a:lnTo>
                    <a:pt x="680" y="1106"/>
                  </a:lnTo>
                  <a:lnTo>
                    <a:pt x="652" y="1163"/>
                  </a:lnTo>
                  <a:lnTo>
                    <a:pt x="539" y="1021"/>
                  </a:lnTo>
                  <a:lnTo>
                    <a:pt x="453" y="1078"/>
                  </a:lnTo>
                  <a:lnTo>
                    <a:pt x="453" y="1219"/>
                  </a:lnTo>
                  <a:lnTo>
                    <a:pt x="397" y="1191"/>
                  </a:lnTo>
                  <a:lnTo>
                    <a:pt x="340" y="1248"/>
                  </a:lnTo>
                  <a:lnTo>
                    <a:pt x="255" y="1276"/>
                  </a:lnTo>
                  <a:lnTo>
                    <a:pt x="227" y="1390"/>
                  </a:lnTo>
                  <a:lnTo>
                    <a:pt x="255" y="144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7" name="Freeform 263">
              <a:extLst>
                <a:ext uri="{FF2B5EF4-FFF2-40B4-BE49-F238E27FC236}">
                  <a16:creationId xmlns:a16="http://schemas.microsoft.com/office/drawing/2014/main" id="{02434E89-C206-4B48-A3C1-9872409D0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813"/>
              <a:ext cx="1191" cy="1644"/>
            </a:xfrm>
            <a:custGeom>
              <a:avLst/>
              <a:gdLst>
                <a:gd name="T0" fmla="*/ 879 w 1191"/>
                <a:gd name="T1" fmla="*/ 1588 h 1644"/>
                <a:gd name="T2" fmla="*/ 879 w 1191"/>
                <a:gd name="T3" fmla="*/ 1644 h 1644"/>
                <a:gd name="T4" fmla="*/ 822 w 1191"/>
                <a:gd name="T5" fmla="*/ 1644 h 1644"/>
                <a:gd name="T6" fmla="*/ 709 w 1191"/>
                <a:gd name="T7" fmla="*/ 1588 h 1644"/>
                <a:gd name="T8" fmla="*/ 596 w 1191"/>
                <a:gd name="T9" fmla="*/ 1417 h 1644"/>
                <a:gd name="T10" fmla="*/ 482 w 1191"/>
                <a:gd name="T11" fmla="*/ 1361 h 1644"/>
                <a:gd name="T12" fmla="*/ 397 w 1191"/>
                <a:gd name="T13" fmla="*/ 1247 h 1644"/>
                <a:gd name="T14" fmla="*/ 255 w 1191"/>
                <a:gd name="T15" fmla="*/ 1247 h 1644"/>
                <a:gd name="T16" fmla="*/ 227 w 1191"/>
                <a:gd name="T17" fmla="*/ 1106 h 1644"/>
                <a:gd name="T18" fmla="*/ 170 w 1191"/>
                <a:gd name="T19" fmla="*/ 1106 h 1644"/>
                <a:gd name="T20" fmla="*/ 114 w 1191"/>
                <a:gd name="T21" fmla="*/ 1134 h 1644"/>
                <a:gd name="T22" fmla="*/ 85 w 1191"/>
                <a:gd name="T23" fmla="*/ 1077 h 1644"/>
                <a:gd name="T24" fmla="*/ 57 w 1191"/>
                <a:gd name="T25" fmla="*/ 992 h 1644"/>
                <a:gd name="T26" fmla="*/ 85 w 1191"/>
                <a:gd name="T27" fmla="*/ 964 h 1644"/>
                <a:gd name="T28" fmla="*/ 142 w 1191"/>
                <a:gd name="T29" fmla="*/ 992 h 1644"/>
                <a:gd name="T30" fmla="*/ 199 w 1191"/>
                <a:gd name="T31" fmla="*/ 879 h 1644"/>
                <a:gd name="T32" fmla="*/ 341 w 1191"/>
                <a:gd name="T33" fmla="*/ 907 h 1644"/>
                <a:gd name="T34" fmla="*/ 397 w 1191"/>
                <a:gd name="T35" fmla="*/ 822 h 1644"/>
                <a:gd name="T36" fmla="*/ 454 w 1191"/>
                <a:gd name="T37" fmla="*/ 822 h 1644"/>
                <a:gd name="T38" fmla="*/ 397 w 1191"/>
                <a:gd name="T39" fmla="*/ 737 h 1644"/>
                <a:gd name="T40" fmla="*/ 454 w 1191"/>
                <a:gd name="T41" fmla="*/ 680 h 1644"/>
                <a:gd name="T42" fmla="*/ 369 w 1191"/>
                <a:gd name="T43" fmla="*/ 680 h 1644"/>
                <a:gd name="T44" fmla="*/ 170 w 1191"/>
                <a:gd name="T45" fmla="*/ 397 h 1644"/>
                <a:gd name="T46" fmla="*/ 170 w 1191"/>
                <a:gd name="T47" fmla="*/ 340 h 1644"/>
                <a:gd name="T48" fmla="*/ 114 w 1191"/>
                <a:gd name="T49" fmla="*/ 227 h 1644"/>
                <a:gd name="T50" fmla="*/ 0 w 1191"/>
                <a:gd name="T51" fmla="*/ 170 h 1644"/>
                <a:gd name="T52" fmla="*/ 0 w 1191"/>
                <a:gd name="T53" fmla="*/ 113 h 1644"/>
                <a:gd name="T54" fmla="*/ 57 w 1191"/>
                <a:gd name="T55" fmla="*/ 0 h 1644"/>
                <a:gd name="T56" fmla="*/ 114 w 1191"/>
                <a:gd name="T57" fmla="*/ 28 h 1644"/>
                <a:gd name="T58" fmla="*/ 227 w 1191"/>
                <a:gd name="T59" fmla="*/ 113 h 1644"/>
                <a:gd name="T60" fmla="*/ 312 w 1191"/>
                <a:gd name="T61" fmla="*/ 85 h 1644"/>
                <a:gd name="T62" fmla="*/ 426 w 1191"/>
                <a:gd name="T63" fmla="*/ 170 h 1644"/>
                <a:gd name="T64" fmla="*/ 511 w 1191"/>
                <a:gd name="T65" fmla="*/ 170 h 1644"/>
                <a:gd name="T66" fmla="*/ 567 w 1191"/>
                <a:gd name="T67" fmla="*/ 283 h 1644"/>
                <a:gd name="T68" fmla="*/ 652 w 1191"/>
                <a:gd name="T69" fmla="*/ 369 h 1644"/>
                <a:gd name="T70" fmla="*/ 681 w 1191"/>
                <a:gd name="T71" fmla="*/ 340 h 1644"/>
                <a:gd name="T72" fmla="*/ 766 w 1191"/>
                <a:gd name="T73" fmla="*/ 369 h 1644"/>
                <a:gd name="T74" fmla="*/ 737 w 1191"/>
                <a:gd name="T75" fmla="*/ 454 h 1644"/>
                <a:gd name="T76" fmla="*/ 822 w 1191"/>
                <a:gd name="T77" fmla="*/ 595 h 1644"/>
                <a:gd name="T78" fmla="*/ 964 w 1191"/>
                <a:gd name="T79" fmla="*/ 737 h 1644"/>
                <a:gd name="T80" fmla="*/ 1021 w 1191"/>
                <a:gd name="T81" fmla="*/ 822 h 1644"/>
                <a:gd name="T82" fmla="*/ 1021 w 1191"/>
                <a:gd name="T83" fmla="*/ 907 h 1644"/>
                <a:gd name="T84" fmla="*/ 1078 w 1191"/>
                <a:gd name="T85" fmla="*/ 992 h 1644"/>
                <a:gd name="T86" fmla="*/ 1163 w 1191"/>
                <a:gd name="T87" fmla="*/ 1021 h 1644"/>
                <a:gd name="T88" fmla="*/ 1134 w 1191"/>
                <a:gd name="T89" fmla="*/ 1049 h 1644"/>
                <a:gd name="T90" fmla="*/ 1191 w 1191"/>
                <a:gd name="T91" fmla="*/ 1077 h 1644"/>
                <a:gd name="T92" fmla="*/ 1163 w 1191"/>
                <a:gd name="T93" fmla="*/ 1106 h 1644"/>
                <a:gd name="T94" fmla="*/ 1021 w 1191"/>
                <a:gd name="T95" fmla="*/ 1247 h 1644"/>
                <a:gd name="T96" fmla="*/ 1049 w 1191"/>
                <a:gd name="T97" fmla="*/ 1332 h 1644"/>
                <a:gd name="T98" fmla="*/ 1049 w 1191"/>
                <a:gd name="T99" fmla="*/ 1417 h 1644"/>
                <a:gd name="T100" fmla="*/ 1106 w 1191"/>
                <a:gd name="T101" fmla="*/ 1446 h 1644"/>
                <a:gd name="T102" fmla="*/ 1078 w 1191"/>
                <a:gd name="T103" fmla="*/ 1474 h 1644"/>
                <a:gd name="T104" fmla="*/ 993 w 1191"/>
                <a:gd name="T105" fmla="*/ 1417 h 1644"/>
                <a:gd name="T106" fmla="*/ 879 w 1191"/>
                <a:gd name="T107" fmla="*/ 1588 h 1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1" h="1644">
                  <a:moveTo>
                    <a:pt x="879" y="1588"/>
                  </a:moveTo>
                  <a:lnTo>
                    <a:pt x="879" y="1644"/>
                  </a:lnTo>
                  <a:lnTo>
                    <a:pt x="822" y="1644"/>
                  </a:lnTo>
                  <a:lnTo>
                    <a:pt x="709" y="1588"/>
                  </a:lnTo>
                  <a:lnTo>
                    <a:pt x="596" y="1417"/>
                  </a:lnTo>
                  <a:lnTo>
                    <a:pt x="482" y="1361"/>
                  </a:lnTo>
                  <a:lnTo>
                    <a:pt x="397" y="1247"/>
                  </a:lnTo>
                  <a:lnTo>
                    <a:pt x="255" y="1247"/>
                  </a:lnTo>
                  <a:lnTo>
                    <a:pt x="227" y="1106"/>
                  </a:lnTo>
                  <a:lnTo>
                    <a:pt x="170" y="1106"/>
                  </a:lnTo>
                  <a:lnTo>
                    <a:pt x="114" y="1134"/>
                  </a:lnTo>
                  <a:lnTo>
                    <a:pt x="85" y="1077"/>
                  </a:lnTo>
                  <a:lnTo>
                    <a:pt x="57" y="992"/>
                  </a:lnTo>
                  <a:lnTo>
                    <a:pt x="85" y="964"/>
                  </a:lnTo>
                  <a:lnTo>
                    <a:pt x="142" y="992"/>
                  </a:lnTo>
                  <a:lnTo>
                    <a:pt x="199" y="879"/>
                  </a:lnTo>
                  <a:lnTo>
                    <a:pt x="341" y="907"/>
                  </a:lnTo>
                  <a:lnTo>
                    <a:pt x="397" y="822"/>
                  </a:lnTo>
                  <a:lnTo>
                    <a:pt x="454" y="822"/>
                  </a:lnTo>
                  <a:lnTo>
                    <a:pt x="397" y="737"/>
                  </a:lnTo>
                  <a:lnTo>
                    <a:pt x="454" y="680"/>
                  </a:lnTo>
                  <a:lnTo>
                    <a:pt x="369" y="680"/>
                  </a:lnTo>
                  <a:lnTo>
                    <a:pt x="170" y="397"/>
                  </a:lnTo>
                  <a:lnTo>
                    <a:pt x="170" y="340"/>
                  </a:lnTo>
                  <a:lnTo>
                    <a:pt x="114" y="227"/>
                  </a:lnTo>
                  <a:lnTo>
                    <a:pt x="0" y="170"/>
                  </a:lnTo>
                  <a:lnTo>
                    <a:pt x="0" y="113"/>
                  </a:lnTo>
                  <a:lnTo>
                    <a:pt x="57" y="0"/>
                  </a:lnTo>
                  <a:lnTo>
                    <a:pt x="114" y="28"/>
                  </a:lnTo>
                  <a:lnTo>
                    <a:pt x="227" y="113"/>
                  </a:lnTo>
                  <a:lnTo>
                    <a:pt x="312" y="85"/>
                  </a:lnTo>
                  <a:lnTo>
                    <a:pt x="426" y="170"/>
                  </a:lnTo>
                  <a:lnTo>
                    <a:pt x="511" y="170"/>
                  </a:lnTo>
                  <a:lnTo>
                    <a:pt x="567" y="283"/>
                  </a:lnTo>
                  <a:lnTo>
                    <a:pt x="652" y="369"/>
                  </a:lnTo>
                  <a:lnTo>
                    <a:pt x="681" y="340"/>
                  </a:lnTo>
                  <a:lnTo>
                    <a:pt x="766" y="369"/>
                  </a:lnTo>
                  <a:lnTo>
                    <a:pt x="737" y="454"/>
                  </a:lnTo>
                  <a:lnTo>
                    <a:pt x="822" y="595"/>
                  </a:lnTo>
                  <a:lnTo>
                    <a:pt x="964" y="737"/>
                  </a:lnTo>
                  <a:lnTo>
                    <a:pt x="1021" y="822"/>
                  </a:lnTo>
                  <a:lnTo>
                    <a:pt x="1021" y="907"/>
                  </a:lnTo>
                  <a:lnTo>
                    <a:pt x="1078" y="992"/>
                  </a:lnTo>
                  <a:lnTo>
                    <a:pt x="1163" y="1021"/>
                  </a:lnTo>
                  <a:lnTo>
                    <a:pt x="1134" y="1049"/>
                  </a:lnTo>
                  <a:lnTo>
                    <a:pt x="1191" y="1077"/>
                  </a:lnTo>
                  <a:lnTo>
                    <a:pt x="1163" y="1106"/>
                  </a:lnTo>
                  <a:lnTo>
                    <a:pt x="1021" y="1247"/>
                  </a:lnTo>
                  <a:lnTo>
                    <a:pt x="1049" y="1332"/>
                  </a:lnTo>
                  <a:lnTo>
                    <a:pt x="1049" y="1417"/>
                  </a:lnTo>
                  <a:lnTo>
                    <a:pt x="1106" y="1446"/>
                  </a:lnTo>
                  <a:lnTo>
                    <a:pt x="1078" y="1474"/>
                  </a:lnTo>
                  <a:lnTo>
                    <a:pt x="993" y="1417"/>
                  </a:lnTo>
                  <a:lnTo>
                    <a:pt x="879" y="158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8" name="Freeform 264">
              <a:extLst>
                <a:ext uri="{FF2B5EF4-FFF2-40B4-BE49-F238E27FC236}">
                  <a16:creationId xmlns:a16="http://schemas.microsoft.com/office/drawing/2014/main" id="{DD5C02A4-25C2-44B9-BD55-31A0263FC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6810"/>
              <a:ext cx="57" cy="170"/>
            </a:xfrm>
            <a:custGeom>
              <a:avLst/>
              <a:gdLst>
                <a:gd name="T0" fmla="*/ 57 w 57"/>
                <a:gd name="T1" fmla="*/ 0 h 170"/>
                <a:gd name="T2" fmla="*/ 29 w 57"/>
                <a:gd name="T3" fmla="*/ 0 h 170"/>
                <a:gd name="T4" fmla="*/ 0 w 57"/>
                <a:gd name="T5" fmla="*/ 85 h 170"/>
                <a:gd name="T6" fmla="*/ 57 w 57"/>
                <a:gd name="T7" fmla="*/ 170 h 170"/>
                <a:gd name="T8" fmla="*/ 57 w 57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70">
                  <a:moveTo>
                    <a:pt x="57" y="0"/>
                  </a:moveTo>
                  <a:lnTo>
                    <a:pt x="29" y="0"/>
                  </a:lnTo>
                  <a:lnTo>
                    <a:pt x="0" y="85"/>
                  </a:lnTo>
                  <a:lnTo>
                    <a:pt x="57" y="170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" name="Freeform 265">
              <a:extLst>
                <a:ext uri="{FF2B5EF4-FFF2-40B4-BE49-F238E27FC236}">
                  <a16:creationId xmlns:a16="http://schemas.microsoft.com/office/drawing/2014/main" id="{E5D9DE2B-70F1-4447-9EED-57796C91D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5535"/>
              <a:ext cx="737" cy="680"/>
            </a:xfrm>
            <a:custGeom>
              <a:avLst/>
              <a:gdLst>
                <a:gd name="T0" fmla="*/ 737 w 737"/>
                <a:gd name="T1" fmla="*/ 141 h 680"/>
                <a:gd name="T2" fmla="*/ 737 w 737"/>
                <a:gd name="T3" fmla="*/ 113 h 680"/>
                <a:gd name="T4" fmla="*/ 652 w 737"/>
                <a:gd name="T5" fmla="*/ 113 h 680"/>
                <a:gd name="T6" fmla="*/ 595 w 737"/>
                <a:gd name="T7" fmla="*/ 85 h 680"/>
                <a:gd name="T8" fmla="*/ 624 w 737"/>
                <a:gd name="T9" fmla="*/ 0 h 680"/>
                <a:gd name="T10" fmla="*/ 482 w 737"/>
                <a:gd name="T11" fmla="*/ 141 h 680"/>
                <a:gd name="T12" fmla="*/ 454 w 737"/>
                <a:gd name="T13" fmla="*/ 198 h 680"/>
                <a:gd name="T14" fmla="*/ 397 w 737"/>
                <a:gd name="T15" fmla="*/ 198 h 680"/>
                <a:gd name="T16" fmla="*/ 312 w 737"/>
                <a:gd name="T17" fmla="*/ 340 h 680"/>
                <a:gd name="T18" fmla="*/ 227 w 737"/>
                <a:gd name="T19" fmla="*/ 311 h 680"/>
                <a:gd name="T20" fmla="*/ 227 w 737"/>
                <a:gd name="T21" fmla="*/ 255 h 680"/>
                <a:gd name="T22" fmla="*/ 170 w 737"/>
                <a:gd name="T23" fmla="*/ 226 h 680"/>
                <a:gd name="T24" fmla="*/ 142 w 737"/>
                <a:gd name="T25" fmla="*/ 141 h 680"/>
                <a:gd name="T26" fmla="*/ 85 w 737"/>
                <a:gd name="T27" fmla="*/ 170 h 680"/>
                <a:gd name="T28" fmla="*/ 28 w 737"/>
                <a:gd name="T29" fmla="*/ 226 h 680"/>
                <a:gd name="T30" fmla="*/ 57 w 737"/>
                <a:gd name="T31" fmla="*/ 255 h 680"/>
                <a:gd name="T32" fmla="*/ 28 w 737"/>
                <a:gd name="T33" fmla="*/ 311 h 680"/>
                <a:gd name="T34" fmla="*/ 57 w 737"/>
                <a:gd name="T35" fmla="*/ 340 h 680"/>
                <a:gd name="T36" fmla="*/ 0 w 737"/>
                <a:gd name="T37" fmla="*/ 453 h 680"/>
                <a:gd name="T38" fmla="*/ 114 w 737"/>
                <a:gd name="T39" fmla="*/ 538 h 680"/>
                <a:gd name="T40" fmla="*/ 142 w 737"/>
                <a:gd name="T41" fmla="*/ 623 h 680"/>
                <a:gd name="T42" fmla="*/ 227 w 737"/>
                <a:gd name="T43" fmla="*/ 680 h 680"/>
                <a:gd name="T44" fmla="*/ 284 w 737"/>
                <a:gd name="T45" fmla="*/ 652 h 680"/>
                <a:gd name="T46" fmla="*/ 340 w 737"/>
                <a:gd name="T47" fmla="*/ 510 h 680"/>
                <a:gd name="T48" fmla="*/ 510 w 737"/>
                <a:gd name="T49" fmla="*/ 481 h 680"/>
                <a:gd name="T50" fmla="*/ 510 w 737"/>
                <a:gd name="T51" fmla="*/ 425 h 680"/>
                <a:gd name="T52" fmla="*/ 567 w 737"/>
                <a:gd name="T53" fmla="*/ 453 h 680"/>
                <a:gd name="T54" fmla="*/ 624 w 737"/>
                <a:gd name="T55" fmla="*/ 311 h 680"/>
                <a:gd name="T56" fmla="*/ 709 w 737"/>
                <a:gd name="T57" fmla="*/ 311 h 680"/>
                <a:gd name="T58" fmla="*/ 737 w 737"/>
                <a:gd name="T59" fmla="*/ 141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7" h="680">
                  <a:moveTo>
                    <a:pt x="737" y="141"/>
                  </a:moveTo>
                  <a:lnTo>
                    <a:pt x="737" y="113"/>
                  </a:lnTo>
                  <a:lnTo>
                    <a:pt x="652" y="113"/>
                  </a:lnTo>
                  <a:lnTo>
                    <a:pt x="595" y="85"/>
                  </a:lnTo>
                  <a:lnTo>
                    <a:pt x="624" y="0"/>
                  </a:lnTo>
                  <a:lnTo>
                    <a:pt x="482" y="141"/>
                  </a:lnTo>
                  <a:lnTo>
                    <a:pt x="454" y="198"/>
                  </a:lnTo>
                  <a:lnTo>
                    <a:pt x="397" y="198"/>
                  </a:lnTo>
                  <a:lnTo>
                    <a:pt x="312" y="340"/>
                  </a:lnTo>
                  <a:lnTo>
                    <a:pt x="227" y="311"/>
                  </a:lnTo>
                  <a:lnTo>
                    <a:pt x="227" y="255"/>
                  </a:lnTo>
                  <a:lnTo>
                    <a:pt x="170" y="226"/>
                  </a:lnTo>
                  <a:lnTo>
                    <a:pt x="142" y="141"/>
                  </a:lnTo>
                  <a:lnTo>
                    <a:pt x="85" y="170"/>
                  </a:lnTo>
                  <a:lnTo>
                    <a:pt x="28" y="226"/>
                  </a:lnTo>
                  <a:lnTo>
                    <a:pt x="57" y="255"/>
                  </a:lnTo>
                  <a:lnTo>
                    <a:pt x="28" y="311"/>
                  </a:lnTo>
                  <a:lnTo>
                    <a:pt x="57" y="340"/>
                  </a:lnTo>
                  <a:lnTo>
                    <a:pt x="0" y="453"/>
                  </a:lnTo>
                  <a:lnTo>
                    <a:pt x="114" y="538"/>
                  </a:lnTo>
                  <a:lnTo>
                    <a:pt x="142" y="623"/>
                  </a:lnTo>
                  <a:lnTo>
                    <a:pt x="227" y="680"/>
                  </a:lnTo>
                  <a:lnTo>
                    <a:pt x="284" y="652"/>
                  </a:lnTo>
                  <a:lnTo>
                    <a:pt x="340" y="510"/>
                  </a:lnTo>
                  <a:lnTo>
                    <a:pt x="510" y="481"/>
                  </a:lnTo>
                  <a:lnTo>
                    <a:pt x="510" y="425"/>
                  </a:lnTo>
                  <a:lnTo>
                    <a:pt x="567" y="453"/>
                  </a:lnTo>
                  <a:lnTo>
                    <a:pt x="624" y="311"/>
                  </a:lnTo>
                  <a:lnTo>
                    <a:pt x="709" y="311"/>
                  </a:lnTo>
                  <a:lnTo>
                    <a:pt x="737" y="14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Freeform 266">
              <a:extLst>
                <a:ext uri="{FF2B5EF4-FFF2-40B4-BE49-F238E27FC236}">
                  <a16:creationId xmlns:a16="http://schemas.microsoft.com/office/drawing/2014/main" id="{6E3844F9-4A23-49DC-9161-48FEC648F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5620"/>
              <a:ext cx="1332" cy="1474"/>
            </a:xfrm>
            <a:custGeom>
              <a:avLst/>
              <a:gdLst>
                <a:gd name="T0" fmla="*/ 170 w 1332"/>
                <a:gd name="T1" fmla="*/ 708 h 1474"/>
                <a:gd name="T2" fmla="*/ 56 w 1332"/>
                <a:gd name="T3" fmla="*/ 652 h 1474"/>
                <a:gd name="T4" fmla="*/ 0 w 1332"/>
                <a:gd name="T5" fmla="*/ 567 h 1474"/>
                <a:gd name="T6" fmla="*/ 56 w 1332"/>
                <a:gd name="T7" fmla="*/ 425 h 1474"/>
                <a:gd name="T8" fmla="*/ 226 w 1332"/>
                <a:gd name="T9" fmla="*/ 396 h 1474"/>
                <a:gd name="T10" fmla="*/ 226 w 1332"/>
                <a:gd name="T11" fmla="*/ 340 h 1474"/>
                <a:gd name="T12" fmla="*/ 283 w 1332"/>
                <a:gd name="T13" fmla="*/ 368 h 1474"/>
                <a:gd name="T14" fmla="*/ 340 w 1332"/>
                <a:gd name="T15" fmla="*/ 226 h 1474"/>
                <a:gd name="T16" fmla="*/ 425 w 1332"/>
                <a:gd name="T17" fmla="*/ 226 h 1474"/>
                <a:gd name="T18" fmla="*/ 453 w 1332"/>
                <a:gd name="T19" fmla="*/ 56 h 1474"/>
                <a:gd name="T20" fmla="*/ 538 w 1332"/>
                <a:gd name="T21" fmla="*/ 113 h 1474"/>
                <a:gd name="T22" fmla="*/ 652 w 1332"/>
                <a:gd name="T23" fmla="*/ 85 h 1474"/>
                <a:gd name="T24" fmla="*/ 623 w 1332"/>
                <a:gd name="T25" fmla="*/ 0 h 1474"/>
                <a:gd name="T26" fmla="*/ 737 w 1332"/>
                <a:gd name="T27" fmla="*/ 0 h 1474"/>
                <a:gd name="T28" fmla="*/ 793 w 1332"/>
                <a:gd name="T29" fmla="*/ 56 h 1474"/>
                <a:gd name="T30" fmla="*/ 935 w 1332"/>
                <a:gd name="T31" fmla="*/ 56 h 1474"/>
                <a:gd name="T32" fmla="*/ 992 w 1332"/>
                <a:gd name="T33" fmla="*/ 85 h 1474"/>
                <a:gd name="T34" fmla="*/ 992 w 1332"/>
                <a:gd name="T35" fmla="*/ 141 h 1474"/>
                <a:gd name="T36" fmla="*/ 1077 w 1332"/>
                <a:gd name="T37" fmla="*/ 198 h 1474"/>
                <a:gd name="T38" fmla="*/ 1049 w 1332"/>
                <a:gd name="T39" fmla="*/ 226 h 1474"/>
                <a:gd name="T40" fmla="*/ 1134 w 1332"/>
                <a:gd name="T41" fmla="*/ 283 h 1474"/>
                <a:gd name="T42" fmla="*/ 1332 w 1332"/>
                <a:gd name="T43" fmla="*/ 283 h 1474"/>
                <a:gd name="T44" fmla="*/ 1247 w 1332"/>
                <a:gd name="T45" fmla="*/ 340 h 1474"/>
                <a:gd name="T46" fmla="*/ 1275 w 1332"/>
                <a:gd name="T47" fmla="*/ 396 h 1474"/>
                <a:gd name="T48" fmla="*/ 1247 w 1332"/>
                <a:gd name="T49" fmla="*/ 453 h 1474"/>
                <a:gd name="T50" fmla="*/ 1304 w 1332"/>
                <a:gd name="T51" fmla="*/ 482 h 1474"/>
                <a:gd name="T52" fmla="*/ 1219 w 1332"/>
                <a:gd name="T53" fmla="*/ 538 h 1474"/>
                <a:gd name="T54" fmla="*/ 1275 w 1332"/>
                <a:gd name="T55" fmla="*/ 567 h 1474"/>
                <a:gd name="T56" fmla="*/ 1247 w 1332"/>
                <a:gd name="T57" fmla="*/ 623 h 1474"/>
                <a:gd name="T58" fmla="*/ 1332 w 1332"/>
                <a:gd name="T59" fmla="*/ 680 h 1474"/>
                <a:gd name="T60" fmla="*/ 1304 w 1332"/>
                <a:gd name="T61" fmla="*/ 708 h 1474"/>
                <a:gd name="T62" fmla="*/ 1219 w 1332"/>
                <a:gd name="T63" fmla="*/ 708 h 1474"/>
                <a:gd name="T64" fmla="*/ 1275 w 1332"/>
                <a:gd name="T65" fmla="*/ 737 h 1474"/>
                <a:gd name="T66" fmla="*/ 1190 w 1332"/>
                <a:gd name="T67" fmla="*/ 850 h 1474"/>
                <a:gd name="T68" fmla="*/ 1077 w 1332"/>
                <a:gd name="T69" fmla="*/ 907 h 1474"/>
                <a:gd name="T70" fmla="*/ 1049 w 1332"/>
                <a:gd name="T71" fmla="*/ 963 h 1474"/>
                <a:gd name="T72" fmla="*/ 1105 w 1332"/>
                <a:gd name="T73" fmla="*/ 1020 h 1474"/>
                <a:gd name="T74" fmla="*/ 1049 w 1332"/>
                <a:gd name="T75" fmla="*/ 1077 h 1474"/>
                <a:gd name="T76" fmla="*/ 1020 w 1332"/>
                <a:gd name="T77" fmla="*/ 1020 h 1474"/>
                <a:gd name="T78" fmla="*/ 992 w 1332"/>
                <a:gd name="T79" fmla="*/ 1077 h 1474"/>
                <a:gd name="T80" fmla="*/ 1020 w 1332"/>
                <a:gd name="T81" fmla="*/ 1134 h 1474"/>
                <a:gd name="T82" fmla="*/ 935 w 1332"/>
                <a:gd name="T83" fmla="*/ 1134 h 1474"/>
                <a:gd name="T84" fmla="*/ 907 w 1332"/>
                <a:gd name="T85" fmla="*/ 1162 h 1474"/>
                <a:gd name="T86" fmla="*/ 963 w 1332"/>
                <a:gd name="T87" fmla="*/ 1219 h 1474"/>
                <a:gd name="T88" fmla="*/ 935 w 1332"/>
                <a:gd name="T89" fmla="*/ 1332 h 1474"/>
                <a:gd name="T90" fmla="*/ 878 w 1332"/>
                <a:gd name="T91" fmla="*/ 1332 h 1474"/>
                <a:gd name="T92" fmla="*/ 878 w 1332"/>
                <a:gd name="T93" fmla="*/ 1389 h 1474"/>
                <a:gd name="T94" fmla="*/ 935 w 1332"/>
                <a:gd name="T95" fmla="*/ 1389 h 1474"/>
                <a:gd name="T96" fmla="*/ 963 w 1332"/>
                <a:gd name="T97" fmla="*/ 1417 h 1474"/>
                <a:gd name="T98" fmla="*/ 907 w 1332"/>
                <a:gd name="T99" fmla="*/ 1474 h 1474"/>
                <a:gd name="T100" fmla="*/ 737 w 1332"/>
                <a:gd name="T101" fmla="*/ 1445 h 1474"/>
                <a:gd name="T102" fmla="*/ 680 w 1332"/>
                <a:gd name="T103" fmla="*/ 1389 h 1474"/>
                <a:gd name="T104" fmla="*/ 595 w 1332"/>
                <a:gd name="T105" fmla="*/ 1445 h 1474"/>
                <a:gd name="T106" fmla="*/ 538 w 1332"/>
                <a:gd name="T107" fmla="*/ 1360 h 1474"/>
                <a:gd name="T108" fmla="*/ 538 w 1332"/>
                <a:gd name="T109" fmla="*/ 1275 h 1474"/>
                <a:gd name="T110" fmla="*/ 453 w 1332"/>
                <a:gd name="T111" fmla="*/ 1134 h 1474"/>
                <a:gd name="T112" fmla="*/ 482 w 1332"/>
                <a:gd name="T113" fmla="*/ 1049 h 1474"/>
                <a:gd name="T114" fmla="*/ 397 w 1332"/>
                <a:gd name="T115" fmla="*/ 992 h 1474"/>
                <a:gd name="T116" fmla="*/ 425 w 1332"/>
                <a:gd name="T117" fmla="*/ 850 h 1474"/>
                <a:gd name="T118" fmla="*/ 311 w 1332"/>
                <a:gd name="T119" fmla="*/ 765 h 1474"/>
                <a:gd name="T120" fmla="*/ 226 w 1332"/>
                <a:gd name="T121" fmla="*/ 822 h 1474"/>
                <a:gd name="T122" fmla="*/ 170 w 1332"/>
                <a:gd name="T123" fmla="*/ 708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2" h="1474">
                  <a:moveTo>
                    <a:pt x="170" y="708"/>
                  </a:moveTo>
                  <a:lnTo>
                    <a:pt x="56" y="652"/>
                  </a:lnTo>
                  <a:lnTo>
                    <a:pt x="0" y="567"/>
                  </a:lnTo>
                  <a:lnTo>
                    <a:pt x="56" y="425"/>
                  </a:lnTo>
                  <a:lnTo>
                    <a:pt x="226" y="396"/>
                  </a:lnTo>
                  <a:lnTo>
                    <a:pt x="226" y="340"/>
                  </a:lnTo>
                  <a:lnTo>
                    <a:pt x="283" y="368"/>
                  </a:lnTo>
                  <a:lnTo>
                    <a:pt x="340" y="226"/>
                  </a:lnTo>
                  <a:lnTo>
                    <a:pt x="425" y="226"/>
                  </a:lnTo>
                  <a:lnTo>
                    <a:pt x="453" y="56"/>
                  </a:lnTo>
                  <a:lnTo>
                    <a:pt x="538" y="113"/>
                  </a:lnTo>
                  <a:lnTo>
                    <a:pt x="652" y="85"/>
                  </a:lnTo>
                  <a:lnTo>
                    <a:pt x="623" y="0"/>
                  </a:lnTo>
                  <a:lnTo>
                    <a:pt x="737" y="0"/>
                  </a:lnTo>
                  <a:lnTo>
                    <a:pt x="793" y="56"/>
                  </a:lnTo>
                  <a:lnTo>
                    <a:pt x="935" y="56"/>
                  </a:lnTo>
                  <a:lnTo>
                    <a:pt x="992" y="85"/>
                  </a:lnTo>
                  <a:lnTo>
                    <a:pt x="992" y="141"/>
                  </a:lnTo>
                  <a:lnTo>
                    <a:pt x="1077" y="198"/>
                  </a:lnTo>
                  <a:lnTo>
                    <a:pt x="1049" y="226"/>
                  </a:lnTo>
                  <a:lnTo>
                    <a:pt x="1134" y="283"/>
                  </a:lnTo>
                  <a:lnTo>
                    <a:pt x="1332" y="283"/>
                  </a:lnTo>
                  <a:lnTo>
                    <a:pt x="1247" y="340"/>
                  </a:lnTo>
                  <a:lnTo>
                    <a:pt x="1275" y="396"/>
                  </a:lnTo>
                  <a:lnTo>
                    <a:pt x="1247" y="453"/>
                  </a:lnTo>
                  <a:lnTo>
                    <a:pt x="1304" y="482"/>
                  </a:lnTo>
                  <a:lnTo>
                    <a:pt x="1219" y="538"/>
                  </a:lnTo>
                  <a:lnTo>
                    <a:pt x="1275" y="567"/>
                  </a:lnTo>
                  <a:lnTo>
                    <a:pt x="1247" y="623"/>
                  </a:lnTo>
                  <a:lnTo>
                    <a:pt x="1332" y="680"/>
                  </a:lnTo>
                  <a:lnTo>
                    <a:pt x="1304" y="708"/>
                  </a:lnTo>
                  <a:lnTo>
                    <a:pt x="1219" y="708"/>
                  </a:lnTo>
                  <a:lnTo>
                    <a:pt x="1275" y="737"/>
                  </a:lnTo>
                  <a:lnTo>
                    <a:pt x="1190" y="850"/>
                  </a:lnTo>
                  <a:lnTo>
                    <a:pt x="1077" y="907"/>
                  </a:lnTo>
                  <a:lnTo>
                    <a:pt x="1049" y="963"/>
                  </a:lnTo>
                  <a:lnTo>
                    <a:pt x="1105" y="1020"/>
                  </a:lnTo>
                  <a:lnTo>
                    <a:pt x="1049" y="1077"/>
                  </a:lnTo>
                  <a:lnTo>
                    <a:pt x="1020" y="1020"/>
                  </a:lnTo>
                  <a:lnTo>
                    <a:pt x="992" y="1077"/>
                  </a:lnTo>
                  <a:lnTo>
                    <a:pt x="1020" y="1134"/>
                  </a:lnTo>
                  <a:lnTo>
                    <a:pt x="935" y="1134"/>
                  </a:lnTo>
                  <a:lnTo>
                    <a:pt x="907" y="1162"/>
                  </a:lnTo>
                  <a:lnTo>
                    <a:pt x="963" y="1219"/>
                  </a:lnTo>
                  <a:lnTo>
                    <a:pt x="935" y="1332"/>
                  </a:lnTo>
                  <a:lnTo>
                    <a:pt x="878" y="1332"/>
                  </a:lnTo>
                  <a:lnTo>
                    <a:pt x="878" y="1389"/>
                  </a:lnTo>
                  <a:lnTo>
                    <a:pt x="935" y="1389"/>
                  </a:lnTo>
                  <a:lnTo>
                    <a:pt x="963" y="1417"/>
                  </a:lnTo>
                  <a:lnTo>
                    <a:pt x="907" y="1474"/>
                  </a:lnTo>
                  <a:lnTo>
                    <a:pt x="737" y="1445"/>
                  </a:lnTo>
                  <a:lnTo>
                    <a:pt x="680" y="1389"/>
                  </a:lnTo>
                  <a:lnTo>
                    <a:pt x="595" y="1445"/>
                  </a:lnTo>
                  <a:lnTo>
                    <a:pt x="538" y="1360"/>
                  </a:lnTo>
                  <a:lnTo>
                    <a:pt x="538" y="1275"/>
                  </a:lnTo>
                  <a:lnTo>
                    <a:pt x="453" y="1134"/>
                  </a:lnTo>
                  <a:lnTo>
                    <a:pt x="482" y="1049"/>
                  </a:lnTo>
                  <a:lnTo>
                    <a:pt x="397" y="992"/>
                  </a:lnTo>
                  <a:lnTo>
                    <a:pt x="425" y="850"/>
                  </a:lnTo>
                  <a:lnTo>
                    <a:pt x="311" y="765"/>
                  </a:lnTo>
                  <a:lnTo>
                    <a:pt x="226" y="822"/>
                  </a:lnTo>
                  <a:lnTo>
                    <a:pt x="170" y="70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" name="Freeform 267">
              <a:extLst>
                <a:ext uri="{FF2B5EF4-FFF2-40B4-BE49-F238E27FC236}">
                  <a16:creationId xmlns:a16="http://schemas.microsoft.com/office/drawing/2014/main" id="{737C3DF2-1246-4DF4-AC42-D60378F2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6328"/>
              <a:ext cx="992" cy="1418"/>
            </a:xfrm>
            <a:custGeom>
              <a:avLst/>
              <a:gdLst>
                <a:gd name="T0" fmla="*/ 963 w 992"/>
                <a:gd name="T1" fmla="*/ 709 h 1418"/>
                <a:gd name="T2" fmla="*/ 907 w 992"/>
                <a:gd name="T3" fmla="*/ 766 h 1418"/>
                <a:gd name="T4" fmla="*/ 737 w 992"/>
                <a:gd name="T5" fmla="*/ 737 h 1418"/>
                <a:gd name="T6" fmla="*/ 680 w 992"/>
                <a:gd name="T7" fmla="*/ 681 h 1418"/>
                <a:gd name="T8" fmla="*/ 595 w 992"/>
                <a:gd name="T9" fmla="*/ 737 h 1418"/>
                <a:gd name="T10" fmla="*/ 538 w 992"/>
                <a:gd name="T11" fmla="*/ 652 h 1418"/>
                <a:gd name="T12" fmla="*/ 538 w 992"/>
                <a:gd name="T13" fmla="*/ 567 h 1418"/>
                <a:gd name="T14" fmla="*/ 453 w 992"/>
                <a:gd name="T15" fmla="*/ 426 h 1418"/>
                <a:gd name="T16" fmla="*/ 482 w 992"/>
                <a:gd name="T17" fmla="*/ 341 h 1418"/>
                <a:gd name="T18" fmla="*/ 397 w 992"/>
                <a:gd name="T19" fmla="*/ 284 h 1418"/>
                <a:gd name="T20" fmla="*/ 425 w 992"/>
                <a:gd name="T21" fmla="*/ 142 h 1418"/>
                <a:gd name="T22" fmla="*/ 311 w 992"/>
                <a:gd name="T23" fmla="*/ 57 h 1418"/>
                <a:gd name="T24" fmla="*/ 226 w 992"/>
                <a:gd name="T25" fmla="*/ 114 h 1418"/>
                <a:gd name="T26" fmla="*/ 170 w 992"/>
                <a:gd name="T27" fmla="*/ 0 h 1418"/>
                <a:gd name="T28" fmla="*/ 113 w 992"/>
                <a:gd name="T29" fmla="*/ 114 h 1418"/>
                <a:gd name="T30" fmla="*/ 85 w 992"/>
                <a:gd name="T31" fmla="*/ 142 h 1418"/>
                <a:gd name="T32" fmla="*/ 198 w 992"/>
                <a:gd name="T33" fmla="*/ 312 h 1418"/>
                <a:gd name="T34" fmla="*/ 113 w 992"/>
                <a:gd name="T35" fmla="*/ 426 h 1418"/>
                <a:gd name="T36" fmla="*/ 170 w 992"/>
                <a:gd name="T37" fmla="*/ 539 h 1418"/>
                <a:gd name="T38" fmla="*/ 141 w 992"/>
                <a:gd name="T39" fmla="*/ 652 h 1418"/>
                <a:gd name="T40" fmla="*/ 28 w 992"/>
                <a:gd name="T41" fmla="*/ 681 h 1418"/>
                <a:gd name="T42" fmla="*/ 0 w 992"/>
                <a:gd name="T43" fmla="*/ 794 h 1418"/>
                <a:gd name="T44" fmla="*/ 28 w 992"/>
                <a:gd name="T45" fmla="*/ 822 h 1418"/>
                <a:gd name="T46" fmla="*/ 0 w 992"/>
                <a:gd name="T47" fmla="*/ 879 h 1418"/>
                <a:gd name="T48" fmla="*/ 85 w 992"/>
                <a:gd name="T49" fmla="*/ 964 h 1418"/>
                <a:gd name="T50" fmla="*/ 141 w 992"/>
                <a:gd name="T51" fmla="*/ 908 h 1418"/>
                <a:gd name="T52" fmla="*/ 226 w 992"/>
                <a:gd name="T53" fmla="*/ 964 h 1418"/>
                <a:gd name="T54" fmla="*/ 283 w 992"/>
                <a:gd name="T55" fmla="*/ 1078 h 1418"/>
                <a:gd name="T56" fmla="*/ 340 w 992"/>
                <a:gd name="T57" fmla="*/ 1049 h 1418"/>
                <a:gd name="T58" fmla="*/ 340 w 992"/>
                <a:gd name="T59" fmla="*/ 1106 h 1418"/>
                <a:gd name="T60" fmla="*/ 283 w 992"/>
                <a:gd name="T61" fmla="*/ 1163 h 1418"/>
                <a:gd name="T62" fmla="*/ 368 w 992"/>
                <a:gd name="T63" fmla="*/ 1248 h 1418"/>
                <a:gd name="T64" fmla="*/ 397 w 992"/>
                <a:gd name="T65" fmla="*/ 1333 h 1418"/>
                <a:gd name="T66" fmla="*/ 652 w 992"/>
                <a:gd name="T67" fmla="*/ 1248 h 1418"/>
                <a:gd name="T68" fmla="*/ 680 w 992"/>
                <a:gd name="T69" fmla="*/ 1361 h 1418"/>
                <a:gd name="T70" fmla="*/ 765 w 992"/>
                <a:gd name="T71" fmla="*/ 1418 h 1418"/>
                <a:gd name="T72" fmla="*/ 822 w 992"/>
                <a:gd name="T73" fmla="*/ 1361 h 1418"/>
                <a:gd name="T74" fmla="*/ 793 w 992"/>
                <a:gd name="T75" fmla="*/ 1333 h 1418"/>
                <a:gd name="T76" fmla="*/ 737 w 992"/>
                <a:gd name="T77" fmla="*/ 1304 h 1418"/>
                <a:gd name="T78" fmla="*/ 737 w 992"/>
                <a:gd name="T79" fmla="*/ 1219 h 1418"/>
                <a:gd name="T80" fmla="*/ 793 w 992"/>
                <a:gd name="T81" fmla="*/ 1219 h 1418"/>
                <a:gd name="T82" fmla="*/ 765 w 992"/>
                <a:gd name="T83" fmla="*/ 1134 h 1418"/>
                <a:gd name="T84" fmla="*/ 878 w 992"/>
                <a:gd name="T85" fmla="*/ 1134 h 1418"/>
                <a:gd name="T86" fmla="*/ 878 w 992"/>
                <a:gd name="T87" fmla="*/ 1021 h 1418"/>
                <a:gd name="T88" fmla="*/ 850 w 992"/>
                <a:gd name="T89" fmla="*/ 822 h 1418"/>
                <a:gd name="T90" fmla="*/ 992 w 992"/>
                <a:gd name="T91" fmla="*/ 794 h 1418"/>
                <a:gd name="T92" fmla="*/ 963 w 992"/>
                <a:gd name="T93" fmla="*/ 709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2" h="1418">
                  <a:moveTo>
                    <a:pt x="963" y="709"/>
                  </a:moveTo>
                  <a:lnTo>
                    <a:pt x="907" y="766"/>
                  </a:lnTo>
                  <a:lnTo>
                    <a:pt x="737" y="737"/>
                  </a:lnTo>
                  <a:lnTo>
                    <a:pt x="680" y="681"/>
                  </a:lnTo>
                  <a:lnTo>
                    <a:pt x="595" y="737"/>
                  </a:lnTo>
                  <a:lnTo>
                    <a:pt x="538" y="652"/>
                  </a:lnTo>
                  <a:lnTo>
                    <a:pt x="538" y="567"/>
                  </a:lnTo>
                  <a:lnTo>
                    <a:pt x="453" y="426"/>
                  </a:lnTo>
                  <a:lnTo>
                    <a:pt x="482" y="341"/>
                  </a:lnTo>
                  <a:lnTo>
                    <a:pt x="397" y="284"/>
                  </a:lnTo>
                  <a:lnTo>
                    <a:pt x="425" y="142"/>
                  </a:lnTo>
                  <a:lnTo>
                    <a:pt x="311" y="57"/>
                  </a:lnTo>
                  <a:lnTo>
                    <a:pt x="226" y="114"/>
                  </a:lnTo>
                  <a:lnTo>
                    <a:pt x="170" y="0"/>
                  </a:lnTo>
                  <a:lnTo>
                    <a:pt x="113" y="114"/>
                  </a:lnTo>
                  <a:lnTo>
                    <a:pt x="85" y="142"/>
                  </a:lnTo>
                  <a:lnTo>
                    <a:pt x="198" y="312"/>
                  </a:lnTo>
                  <a:lnTo>
                    <a:pt x="113" y="426"/>
                  </a:lnTo>
                  <a:lnTo>
                    <a:pt x="170" y="539"/>
                  </a:lnTo>
                  <a:lnTo>
                    <a:pt x="141" y="652"/>
                  </a:lnTo>
                  <a:lnTo>
                    <a:pt x="28" y="681"/>
                  </a:lnTo>
                  <a:lnTo>
                    <a:pt x="0" y="794"/>
                  </a:lnTo>
                  <a:lnTo>
                    <a:pt x="28" y="822"/>
                  </a:lnTo>
                  <a:lnTo>
                    <a:pt x="0" y="879"/>
                  </a:lnTo>
                  <a:lnTo>
                    <a:pt x="85" y="964"/>
                  </a:lnTo>
                  <a:lnTo>
                    <a:pt x="141" y="908"/>
                  </a:lnTo>
                  <a:lnTo>
                    <a:pt x="226" y="964"/>
                  </a:lnTo>
                  <a:lnTo>
                    <a:pt x="283" y="1078"/>
                  </a:lnTo>
                  <a:lnTo>
                    <a:pt x="340" y="1049"/>
                  </a:lnTo>
                  <a:lnTo>
                    <a:pt x="340" y="1106"/>
                  </a:lnTo>
                  <a:lnTo>
                    <a:pt x="283" y="1163"/>
                  </a:lnTo>
                  <a:lnTo>
                    <a:pt x="368" y="1248"/>
                  </a:lnTo>
                  <a:lnTo>
                    <a:pt x="397" y="1333"/>
                  </a:lnTo>
                  <a:lnTo>
                    <a:pt x="652" y="1248"/>
                  </a:lnTo>
                  <a:lnTo>
                    <a:pt x="680" y="1361"/>
                  </a:lnTo>
                  <a:lnTo>
                    <a:pt x="765" y="1418"/>
                  </a:lnTo>
                  <a:lnTo>
                    <a:pt x="822" y="1361"/>
                  </a:lnTo>
                  <a:lnTo>
                    <a:pt x="793" y="1333"/>
                  </a:lnTo>
                  <a:lnTo>
                    <a:pt x="737" y="1304"/>
                  </a:lnTo>
                  <a:lnTo>
                    <a:pt x="737" y="1219"/>
                  </a:lnTo>
                  <a:lnTo>
                    <a:pt x="793" y="1219"/>
                  </a:lnTo>
                  <a:lnTo>
                    <a:pt x="765" y="1134"/>
                  </a:lnTo>
                  <a:lnTo>
                    <a:pt x="878" y="1134"/>
                  </a:lnTo>
                  <a:lnTo>
                    <a:pt x="878" y="1021"/>
                  </a:lnTo>
                  <a:lnTo>
                    <a:pt x="850" y="822"/>
                  </a:lnTo>
                  <a:lnTo>
                    <a:pt x="992" y="794"/>
                  </a:lnTo>
                  <a:lnTo>
                    <a:pt x="963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" name="Freeform 268">
              <a:extLst>
                <a:ext uri="{FF2B5EF4-FFF2-40B4-BE49-F238E27FC236}">
                  <a16:creationId xmlns:a16="http://schemas.microsoft.com/office/drawing/2014/main" id="{FF5E51BC-EED3-440F-AD4E-333EEBD1C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3862"/>
              <a:ext cx="1191" cy="992"/>
            </a:xfrm>
            <a:custGeom>
              <a:avLst/>
              <a:gdLst>
                <a:gd name="T0" fmla="*/ 1134 w 1191"/>
                <a:gd name="T1" fmla="*/ 85 h 992"/>
                <a:gd name="T2" fmla="*/ 1191 w 1191"/>
                <a:gd name="T3" fmla="*/ 283 h 992"/>
                <a:gd name="T4" fmla="*/ 1078 w 1191"/>
                <a:gd name="T5" fmla="*/ 312 h 992"/>
                <a:gd name="T6" fmla="*/ 1021 w 1191"/>
                <a:gd name="T7" fmla="*/ 453 h 992"/>
                <a:gd name="T8" fmla="*/ 936 w 1191"/>
                <a:gd name="T9" fmla="*/ 510 h 992"/>
                <a:gd name="T10" fmla="*/ 851 w 1191"/>
                <a:gd name="T11" fmla="*/ 453 h 992"/>
                <a:gd name="T12" fmla="*/ 738 w 1191"/>
                <a:gd name="T13" fmla="*/ 539 h 992"/>
                <a:gd name="T14" fmla="*/ 766 w 1191"/>
                <a:gd name="T15" fmla="*/ 595 h 992"/>
                <a:gd name="T16" fmla="*/ 766 w 1191"/>
                <a:gd name="T17" fmla="*/ 680 h 992"/>
                <a:gd name="T18" fmla="*/ 823 w 1191"/>
                <a:gd name="T19" fmla="*/ 737 h 992"/>
                <a:gd name="T20" fmla="*/ 823 w 1191"/>
                <a:gd name="T21" fmla="*/ 822 h 992"/>
                <a:gd name="T22" fmla="*/ 738 w 1191"/>
                <a:gd name="T23" fmla="*/ 850 h 992"/>
                <a:gd name="T24" fmla="*/ 681 w 1191"/>
                <a:gd name="T25" fmla="*/ 992 h 992"/>
                <a:gd name="T26" fmla="*/ 511 w 1191"/>
                <a:gd name="T27" fmla="*/ 992 h 992"/>
                <a:gd name="T28" fmla="*/ 426 w 1191"/>
                <a:gd name="T29" fmla="*/ 935 h 992"/>
                <a:gd name="T30" fmla="*/ 426 w 1191"/>
                <a:gd name="T31" fmla="*/ 822 h 992"/>
                <a:gd name="T32" fmla="*/ 341 w 1191"/>
                <a:gd name="T33" fmla="*/ 737 h 992"/>
                <a:gd name="T34" fmla="*/ 341 w 1191"/>
                <a:gd name="T35" fmla="*/ 595 h 992"/>
                <a:gd name="T36" fmla="*/ 29 w 1191"/>
                <a:gd name="T37" fmla="*/ 397 h 992"/>
                <a:gd name="T38" fmla="*/ 0 w 1191"/>
                <a:gd name="T39" fmla="*/ 312 h 992"/>
                <a:gd name="T40" fmla="*/ 57 w 1191"/>
                <a:gd name="T41" fmla="*/ 255 h 992"/>
                <a:gd name="T42" fmla="*/ 57 w 1191"/>
                <a:gd name="T43" fmla="*/ 170 h 992"/>
                <a:gd name="T44" fmla="*/ 171 w 1191"/>
                <a:gd name="T45" fmla="*/ 142 h 992"/>
                <a:gd name="T46" fmla="*/ 171 w 1191"/>
                <a:gd name="T47" fmla="*/ 198 h 992"/>
                <a:gd name="T48" fmla="*/ 227 w 1191"/>
                <a:gd name="T49" fmla="*/ 170 h 992"/>
                <a:gd name="T50" fmla="*/ 256 w 1191"/>
                <a:gd name="T51" fmla="*/ 227 h 992"/>
                <a:gd name="T52" fmla="*/ 312 w 1191"/>
                <a:gd name="T53" fmla="*/ 170 h 992"/>
                <a:gd name="T54" fmla="*/ 511 w 1191"/>
                <a:gd name="T55" fmla="*/ 198 h 992"/>
                <a:gd name="T56" fmla="*/ 567 w 1191"/>
                <a:gd name="T57" fmla="*/ 142 h 992"/>
                <a:gd name="T58" fmla="*/ 653 w 1191"/>
                <a:gd name="T59" fmla="*/ 198 h 992"/>
                <a:gd name="T60" fmla="*/ 738 w 1191"/>
                <a:gd name="T61" fmla="*/ 85 h 992"/>
                <a:gd name="T62" fmla="*/ 879 w 1191"/>
                <a:gd name="T63" fmla="*/ 0 h 992"/>
                <a:gd name="T64" fmla="*/ 993 w 1191"/>
                <a:gd name="T65" fmla="*/ 85 h 992"/>
                <a:gd name="T66" fmla="*/ 1134 w 1191"/>
                <a:gd name="T67" fmla="*/ 85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1" h="992">
                  <a:moveTo>
                    <a:pt x="1134" y="85"/>
                  </a:moveTo>
                  <a:lnTo>
                    <a:pt x="1191" y="283"/>
                  </a:lnTo>
                  <a:lnTo>
                    <a:pt x="1078" y="312"/>
                  </a:lnTo>
                  <a:lnTo>
                    <a:pt x="1021" y="453"/>
                  </a:lnTo>
                  <a:lnTo>
                    <a:pt x="936" y="510"/>
                  </a:lnTo>
                  <a:lnTo>
                    <a:pt x="851" y="453"/>
                  </a:lnTo>
                  <a:lnTo>
                    <a:pt x="738" y="539"/>
                  </a:lnTo>
                  <a:lnTo>
                    <a:pt x="766" y="595"/>
                  </a:lnTo>
                  <a:lnTo>
                    <a:pt x="766" y="680"/>
                  </a:lnTo>
                  <a:lnTo>
                    <a:pt x="823" y="737"/>
                  </a:lnTo>
                  <a:lnTo>
                    <a:pt x="823" y="822"/>
                  </a:lnTo>
                  <a:lnTo>
                    <a:pt x="738" y="850"/>
                  </a:lnTo>
                  <a:lnTo>
                    <a:pt x="681" y="992"/>
                  </a:lnTo>
                  <a:lnTo>
                    <a:pt x="511" y="992"/>
                  </a:lnTo>
                  <a:lnTo>
                    <a:pt x="426" y="935"/>
                  </a:lnTo>
                  <a:lnTo>
                    <a:pt x="426" y="822"/>
                  </a:lnTo>
                  <a:lnTo>
                    <a:pt x="341" y="737"/>
                  </a:lnTo>
                  <a:lnTo>
                    <a:pt x="341" y="595"/>
                  </a:lnTo>
                  <a:lnTo>
                    <a:pt x="29" y="397"/>
                  </a:lnTo>
                  <a:lnTo>
                    <a:pt x="0" y="312"/>
                  </a:lnTo>
                  <a:lnTo>
                    <a:pt x="57" y="255"/>
                  </a:lnTo>
                  <a:lnTo>
                    <a:pt x="57" y="170"/>
                  </a:lnTo>
                  <a:lnTo>
                    <a:pt x="171" y="142"/>
                  </a:lnTo>
                  <a:lnTo>
                    <a:pt x="171" y="198"/>
                  </a:lnTo>
                  <a:lnTo>
                    <a:pt x="227" y="170"/>
                  </a:lnTo>
                  <a:lnTo>
                    <a:pt x="256" y="227"/>
                  </a:lnTo>
                  <a:lnTo>
                    <a:pt x="312" y="170"/>
                  </a:lnTo>
                  <a:lnTo>
                    <a:pt x="511" y="198"/>
                  </a:lnTo>
                  <a:lnTo>
                    <a:pt x="567" y="142"/>
                  </a:lnTo>
                  <a:lnTo>
                    <a:pt x="653" y="198"/>
                  </a:lnTo>
                  <a:lnTo>
                    <a:pt x="738" y="85"/>
                  </a:lnTo>
                  <a:lnTo>
                    <a:pt x="879" y="0"/>
                  </a:lnTo>
                  <a:lnTo>
                    <a:pt x="993" y="85"/>
                  </a:lnTo>
                  <a:lnTo>
                    <a:pt x="1134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3" name="Freeform 269">
              <a:extLst>
                <a:ext uri="{FF2B5EF4-FFF2-40B4-BE49-F238E27FC236}">
                  <a16:creationId xmlns:a16="http://schemas.microsoft.com/office/drawing/2014/main" id="{18F5EB89-5C8E-4484-99E2-6E3A38816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3890"/>
              <a:ext cx="794" cy="822"/>
            </a:xfrm>
            <a:custGeom>
              <a:avLst/>
              <a:gdLst>
                <a:gd name="T0" fmla="*/ 0 w 794"/>
                <a:gd name="T1" fmla="*/ 0 h 822"/>
                <a:gd name="T2" fmla="*/ 29 w 794"/>
                <a:gd name="T3" fmla="*/ 57 h 822"/>
                <a:gd name="T4" fmla="*/ 85 w 794"/>
                <a:gd name="T5" fmla="*/ 29 h 822"/>
                <a:gd name="T6" fmla="*/ 142 w 794"/>
                <a:gd name="T7" fmla="*/ 29 h 822"/>
                <a:gd name="T8" fmla="*/ 170 w 794"/>
                <a:gd name="T9" fmla="*/ 170 h 822"/>
                <a:gd name="T10" fmla="*/ 312 w 794"/>
                <a:gd name="T11" fmla="*/ 170 h 822"/>
                <a:gd name="T12" fmla="*/ 397 w 794"/>
                <a:gd name="T13" fmla="*/ 284 h 822"/>
                <a:gd name="T14" fmla="*/ 511 w 794"/>
                <a:gd name="T15" fmla="*/ 340 h 822"/>
                <a:gd name="T16" fmla="*/ 624 w 794"/>
                <a:gd name="T17" fmla="*/ 511 h 822"/>
                <a:gd name="T18" fmla="*/ 737 w 794"/>
                <a:gd name="T19" fmla="*/ 567 h 822"/>
                <a:gd name="T20" fmla="*/ 794 w 794"/>
                <a:gd name="T21" fmla="*/ 567 h 822"/>
                <a:gd name="T22" fmla="*/ 794 w 794"/>
                <a:gd name="T23" fmla="*/ 624 h 822"/>
                <a:gd name="T24" fmla="*/ 766 w 794"/>
                <a:gd name="T25" fmla="*/ 652 h 822"/>
                <a:gd name="T26" fmla="*/ 794 w 794"/>
                <a:gd name="T27" fmla="*/ 681 h 822"/>
                <a:gd name="T28" fmla="*/ 737 w 794"/>
                <a:gd name="T29" fmla="*/ 794 h 822"/>
                <a:gd name="T30" fmla="*/ 681 w 794"/>
                <a:gd name="T31" fmla="*/ 766 h 822"/>
                <a:gd name="T32" fmla="*/ 567 w 794"/>
                <a:gd name="T33" fmla="*/ 766 h 822"/>
                <a:gd name="T34" fmla="*/ 539 w 794"/>
                <a:gd name="T35" fmla="*/ 822 h 822"/>
                <a:gd name="T36" fmla="*/ 482 w 794"/>
                <a:gd name="T37" fmla="*/ 822 h 822"/>
                <a:gd name="T38" fmla="*/ 426 w 794"/>
                <a:gd name="T39" fmla="*/ 766 h 822"/>
                <a:gd name="T40" fmla="*/ 312 w 794"/>
                <a:gd name="T41" fmla="*/ 737 h 822"/>
                <a:gd name="T42" fmla="*/ 369 w 794"/>
                <a:gd name="T43" fmla="*/ 652 h 822"/>
                <a:gd name="T44" fmla="*/ 312 w 794"/>
                <a:gd name="T45" fmla="*/ 511 h 822"/>
                <a:gd name="T46" fmla="*/ 114 w 794"/>
                <a:gd name="T47" fmla="*/ 425 h 822"/>
                <a:gd name="T48" fmla="*/ 29 w 794"/>
                <a:gd name="T49" fmla="*/ 170 h 822"/>
                <a:gd name="T50" fmla="*/ 0 w 794"/>
                <a:gd name="T51" fmla="*/ 142 h 822"/>
                <a:gd name="T52" fmla="*/ 0 w 794"/>
                <a:gd name="T53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94" h="822">
                  <a:moveTo>
                    <a:pt x="0" y="0"/>
                  </a:moveTo>
                  <a:lnTo>
                    <a:pt x="29" y="57"/>
                  </a:lnTo>
                  <a:lnTo>
                    <a:pt x="85" y="29"/>
                  </a:lnTo>
                  <a:lnTo>
                    <a:pt x="142" y="29"/>
                  </a:lnTo>
                  <a:lnTo>
                    <a:pt x="170" y="170"/>
                  </a:lnTo>
                  <a:lnTo>
                    <a:pt x="312" y="170"/>
                  </a:lnTo>
                  <a:lnTo>
                    <a:pt x="397" y="284"/>
                  </a:lnTo>
                  <a:lnTo>
                    <a:pt x="511" y="340"/>
                  </a:lnTo>
                  <a:lnTo>
                    <a:pt x="624" y="511"/>
                  </a:lnTo>
                  <a:lnTo>
                    <a:pt x="737" y="567"/>
                  </a:lnTo>
                  <a:lnTo>
                    <a:pt x="794" y="567"/>
                  </a:lnTo>
                  <a:lnTo>
                    <a:pt x="794" y="624"/>
                  </a:lnTo>
                  <a:lnTo>
                    <a:pt x="766" y="652"/>
                  </a:lnTo>
                  <a:lnTo>
                    <a:pt x="794" y="681"/>
                  </a:lnTo>
                  <a:lnTo>
                    <a:pt x="737" y="794"/>
                  </a:lnTo>
                  <a:lnTo>
                    <a:pt x="681" y="766"/>
                  </a:lnTo>
                  <a:lnTo>
                    <a:pt x="567" y="766"/>
                  </a:lnTo>
                  <a:lnTo>
                    <a:pt x="539" y="822"/>
                  </a:lnTo>
                  <a:lnTo>
                    <a:pt x="482" y="822"/>
                  </a:lnTo>
                  <a:lnTo>
                    <a:pt x="426" y="766"/>
                  </a:lnTo>
                  <a:lnTo>
                    <a:pt x="312" y="737"/>
                  </a:lnTo>
                  <a:lnTo>
                    <a:pt x="369" y="652"/>
                  </a:lnTo>
                  <a:lnTo>
                    <a:pt x="312" y="511"/>
                  </a:lnTo>
                  <a:lnTo>
                    <a:pt x="114" y="425"/>
                  </a:lnTo>
                  <a:lnTo>
                    <a:pt x="29" y="170"/>
                  </a:lnTo>
                  <a:lnTo>
                    <a:pt x="0" y="14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4" name="Freeform 270">
              <a:extLst>
                <a:ext uri="{FF2B5EF4-FFF2-40B4-BE49-F238E27FC236}">
                  <a16:creationId xmlns:a16="http://schemas.microsoft.com/office/drawing/2014/main" id="{B3A7ABBD-3DC4-4730-9490-56A6D3415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3890"/>
              <a:ext cx="567" cy="794"/>
            </a:xfrm>
            <a:custGeom>
              <a:avLst/>
              <a:gdLst>
                <a:gd name="T0" fmla="*/ 198 w 567"/>
                <a:gd name="T1" fmla="*/ 0 h 794"/>
                <a:gd name="T2" fmla="*/ 113 w 567"/>
                <a:gd name="T3" fmla="*/ 29 h 794"/>
                <a:gd name="T4" fmla="*/ 113 w 567"/>
                <a:gd name="T5" fmla="*/ 170 h 794"/>
                <a:gd name="T6" fmla="*/ 170 w 567"/>
                <a:gd name="T7" fmla="*/ 227 h 794"/>
                <a:gd name="T8" fmla="*/ 57 w 567"/>
                <a:gd name="T9" fmla="*/ 284 h 794"/>
                <a:gd name="T10" fmla="*/ 85 w 567"/>
                <a:gd name="T11" fmla="*/ 312 h 794"/>
                <a:gd name="T12" fmla="*/ 85 w 567"/>
                <a:gd name="T13" fmla="*/ 397 h 794"/>
                <a:gd name="T14" fmla="*/ 28 w 567"/>
                <a:gd name="T15" fmla="*/ 425 h 794"/>
                <a:gd name="T16" fmla="*/ 28 w 567"/>
                <a:gd name="T17" fmla="*/ 511 h 794"/>
                <a:gd name="T18" fmla="*/ 0 w 567"/>
                <a:gd name="T19" fmla="*/ 567 h 794"/>
                <a:gd name="T20" fmla="*/ 57 w 567"/>
                <a:gd name="T21" fmla="*/ 624 h 794"/>
                <a:gd name="T22" fmla="*/ 85 w 567"/>
                <a:gd name="T23" fmla="*/ 709 h 794"/>
                <a:gd name="T24" fmla="*/ 198 w 567"/>
                <a:gd name="T25" fmla="*/ 709 h 794"/>
                <a:gd name="T26" fmla="*/ 283 w 567"/>
                <a:gd name="T27" fmla="*/ 681 h 794"/>
                <a:gd name="T28" fmla="*/ 340 w 567"/>
                <a:gd name="T29" fmla="*/ 794 h 794"/>
                <a:gd name="T30" fmla="*/ 397 w 567"/>
                <a:gd name="T31" fmla="*/ 766 h 794"/>
                <a:gd name="T32" fmla="*/ 482 w 567"/>
                <a:gd name="T33" fmla="*/ 794 h 794"/>
                <a:gd name="T34" fmla="*/ 510 w 567"/>
                <a:gd name="T35" fmla="*/ 737 h 794"/>
                <a:gd name="T36" fmla="*/ 567 w 567"/>
                <a:gd name="T37" fmla="*/ 652 h 794"/>
                <a:gd name="T38" fmla="*/ 510 w 567"/>
                <a:gd name="T39" fmla="*/ 511 h 794"/>
                <a:gd name="T40" fmla="*/ 312 w 567"/>
                <a:gd name="T41" fmla="*/ 425 h 794"/>
                <a:gd name="T42" fmla="*/ 227 w 567"/>
                <a:gd name="T43" fmla="*/ 170 h 794"/>
                <a:gd name="T44" fmla="*/ 198 w 567"/>
                <a:gd name="T45" fmla="*/ 142 h 794"/>
                <a:gd name="T46" fmla="*/ 198 w 567"/>
                <a:gd name="T47" fmla="*/ 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7" h="794">
                  <a:moveTo>
                    <a:pt x="198" y="0"/>
                  </a:moveTo>
                  <a:lnTo>
                    <a:pt x="113" y="29"/>
                  </a:lnTo>
                  <a:lnTo>
                    <a:pt x="113" y="170"/>
                  </a:lnTo>
                  <a:lnTo>
                    <a:pt x="170" y="227"/>
                  </a:lnTo>
                  <a:lnTo>
                    <a:pt x="57" y="284"/>
                  </a:lnTo>
                  <a:lnTo>
                    <a:pt x="85" y="312"/>
                  </a:lnTo>
                  <a:lnTo>
                    <a:pt x="85" y="397"/>
                  </a:lnTo>
                  <a:lnTo>
                    <a:pt x="28" y="425"/>
                  </a:lnTo>
                  <a:lnTo>
                    <a:pt x="28" y="511"/>
                  </a:lnTo>
                  <a:lnTo>
                    <a:pt x="0" y="567"/>
                  </a:lnTo>
                  <a:lnTo>
                    <a:pt x="57" y="624"/>
                  </a:lnTo>
                  <a:lnTo>
                    <a:pt x="85" y="709"/>
                  </a:lnTo>
                  <a:lnTo>
                    <a:pt x="198" y="709"/>
                  </a:lnTo>
                  <a:lnTo>
                    <a:pt x="283" y="681"/>
                  </a:lnTo>
                  <a:lnTo>
                    <a:pt x="340" y="794"/>
                  </a:lnTo>
                  <a:lnTo>
                    <a:pt x="397" y="766"/>
                  </a:lnTo>
                  <a:lnTo>
                    <a:pt x="482" y="794"/>
                  </a:lnTo>
                  <a:lnTo>
                    <a:pt x="510" y="737"/>
                  </a:lnTo>
                  <a:lnTo>
                    <a:pt x="567" y="652"/>
                  </a:lnTo>
                  <a:lnTo>
                    <a:pt x="510" y="511"/>
                  </a:lnTo>
                  <a:lnTo>
                    <a:pt x="312" y="425"/>
                  </a:lnTo>
                  <a:lnTo>
                    <a:pt x="227" y="170"/>
                  </a:lnTo>
                  <a:lnTo>
                    <a:pt x="198" y="142"/>
                  </a:lnTo>
                  <a:lnTo>
                    <a:pt x="19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Freeform 271">
              <a:extLst>
                <a:ext uri="{FF2B5EF4-FFF2-40B4-BE49-F238E27FC236}">
                  <a16:creationId xmlns:a16="http://schemas.microsoft.com/office/drawing/2014/main" id="{535C9B29-AB93-4FC3-A853-C9831D5A9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955"/>
              <a:ext cx="1021" cy="964"/>
            </a:xfrm>
            <a:custGeom>
              <a:avLst/>
              <a:gdLst>
                <a:gd name="T0" fmla="*/ 255 w 1021"/>
                <a:gd name="T1" fmla="*/ 794 h 964"/>
                <a:gd name="T2" fmla="*/ 341 w 1021"/>
                <a:gd name="T3" fmla="*/ 879 h 964"/>
                <a:gd name="T4" fmla="*/ 369 w 1021"/>
                <a:gd name="T5" fmla="*/ 850 h 964"/>
                <a:gd name="T6" fmla="*/ 397 w 1021"/>
                <a:gd name="T7" fmla="*/ 907 h 964"/>
                <a:gd name="T8" fmla="*/ 511 w 1021"/>
                <a:gd name="T9" fmla="*/ 907 h 964"/>
                <a:gd name="T10" fmla="*/ 567 w 1021"/>
                <a:gd name="T11" fmla="*/ 964 h 964"/>
                <a:gd name="T12" fmla="*/ 652 w 1021"/>
                <a:gd name="T13" fmla="*/ 935 h 964"/>
                <a:gd name="T14" fmla="*/ 624 w 1021"/>
                <a:gd name="T15" fmla="*/ 850 h 964"/>
                <a:gd name="T16" fmla="*/ 652 w 1021"/>
                <a:gd name="T17" fmla="*/ 822 h 964"/>
                <a:gd name="T18" fmla="*/ 709 w 1021"/>
                <a:gd name="T19" fmla="*/ 850 h 964"/>
                <a:gd name="T20" fmla="*/ 766 w 1021"/>
                <a:gd name="T21" fmla="*/ 737 h 964"/>
                <a:gd name="T22" fmla="*/ 908 w 1021"/>
                <a:gd name="T23" fmla="*/ 765 h 964"/>
                <a:gd name="T24" fmla="*/ 964 w 1021"/>
                <a:gd name="T25" fmla="*/ 680 h 964"/>
                <a:gd name="T26" fmla="*/ 1021 w 1021"/>
                <a:gd name="T27" fmla="*/ 680 h 964"/>
                <a:gd name="T28" fmla="*/ 964 w 1021"/>
                <a:gd name="T29" fmla="*/ 595 h 964"/>
                <a:gd name="T30" fmla="*/ 1021 w 1021"/>
                <a:gd name="T31" fmla="*/ 538 h 964"/>
                <a:gd name="T32" fmla="*/ 936 w 1021"/>
                <a:gd name="T33" fmla="*/ 538 h 964"/>
                <a:gd name="T34" fmla="*/ 737 w 1021"/>
                <a:gd name="T35" fmla="*/ 255 h 964"/>
                <a:gd name="T36" fmla="*/ 737 w 1021"/>
                <a:gd name="T37" fmla="*/ 198 h 964"/>
                <a:gd name="T38" fmla="*/ 681 w 1021"/>
                <a:gd name="T39" fmla="*/ 85 h 964"/>
                <a:gd name="T40" fmla="*/ 567 w 1021"/>
                <a:gd name="T41" fmla="*/ 28 h 964"/>
                <a:gd name="T42" fmla="*/ 511 w 1021"/>
                <a:gd name="T43" fmla="*/ 85 h 964"/>
                <a:gd name="T44" fmla="*/ 482 w 1021"/>
                <a:gd name="T45" fmla="*/ 28 h 964"/>
                <a:gd name="T46" fmla="*/ 369 w 1021"/>
                <a:gd name="T47" fmla="*/ 56 h 964"/>
                <a:gd name="T48" fmla="*/ 312 w 1021"/>
                <a:gd name="T49" fmla="*/ 0 h 964"/>
                <a:gd name="T50" fmla="*/ 255 w 1021"/>
                <a:gd name="T51" fmla="*/ 0 h 964"/>
                <a:gd name="T52" fmla="*/ 142 w 1021"/>
                <a:gd name="T53" fmla="*/ 170 h 964"/>
                <a:gd name="T54" fmla="*/ 57 w 1021"/>
                <a:gd name="T55" fmla="*/ 170 h 964"/>
                <a:gd name="T56" fmla="*/ 57 w 1021"/>
                <a:gd name="T57" fmla="*/ 227 h 964"/>
                <a:gd name="T58" fmla="*/ 0 w 1021"/>
                <a:gd name="T59" fmla="*/ 255 h 964"/>
                <a:gd name="T60" fmla="*/ 0 w 1021"/>
                <a:gd name="T61" fmla="*/ 340 h 964"/>
                <a:gd name="T62" fmla="*/ 142 w 1021"/>
                <a:gd name="T63" fmla="*/ 397 h 964"/>
                <a:gd name="T64" fmla="*/ 114 w 1021"/>
                <a:gd name="T65" fmla="*/ 453 h 964"/>
                <a:gd name="T66" fmla="*/ 170 w 1021"/>
                <a:gd name="T67" fmla="*/ 567 h 964"/>
                <a:gd name="T68" fmla="*/ 255 w 1021"/>
                <a:gd name="T69" fmla="*/ 595 h 964"/>
                <a:gd name="T70" fmla="*/ 255 w 1021"/>
                <a:gd name="T71" fmla="*/ 79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21" h="964">
                  <a:moveTo>
                    <a:pt x="255" y="794"/>
                  </a:moveTo>
                  <a:lnTo>
                    <a:pt x="341" y="879"/>
                  </a:lnTo>
                  <a:lnTo>
                    <a:pt x="369" y="850"/>
                  </a:lnTo>
                  <a:lnTo>
                    <a:pt x="397" y="907"/>
                  </a:lnTo>
                  <a:lnTo>
                    <a:pt x="511" y="907"/>
                  </a:lnTo>
                  <a:lnTo>
                    <a:pt x="567" y="964"/>
                  </a:lnTo>
                  <a:lnTo>
                    <a:pt x="652" y="935"/>
                  </a:lnTo>
                  <a:lnTo>
                    <a:pt x="624" y="850"/>
                  </a:lnTo>
                  <a:lnTo>
                    <a:pt x="652" y="822"/>
                  </a:lnTo>
                  <a:lnTo>
                    <a:pt x="709" y="850"/>
                  </a:lnTo>
                  <a:lnTo>
                    <a:pt x="766" y="737"/>
                  </a:lnTo>
                  <a:lnTo>
                    <a:pt x="908" y="765"/>
                  </a:lnTo>
                  <a:lnTo>
                    <a:pt x="964" y="680"/>
                  </a:lnTo>
                  <a:lnTo>
                    <a:pt x="1021" y="680"/>
                  </a:lnTo>
                  <a:lnTo>
                    <a:pt x="964" y="595"/>
                  </a:lnTo>
                  <a:lnTo>
                    <a:pt x="1021" y="538"/>
                  </a:lnTo>
                  <a:lnTo>
                    <a:pt x="936" y="538"/>
                  </a:lnTo>
                  <a:lnTo>
                    <a:pt x="737" y="255"/>
                  </a:lnTo>
                  <a:lnTo>
                    <a:pt x="737" y="198"/>
                  </a:lnTo>
                  <a:lnTo>
                    <a:pt x="681" y="85"/>
                  </a:lnTo>
                  <a:lnTo>
                    <a:pt x="567" y="28"/>
                  </a:lnTo>
                  <a:lnTo>
                    <a:pt x="511" y="85"/>
                  </a:lnTo>
                  <a:lnTo>
                    <a:pt x="482" y="28"/>
                  </a:lnTo>
                  <a:lnTo>
                    <a:pt x="369" y="56"/>
                  </a:lnTo>
                  <a:lnTo>
                    <a:pt x="312" y="0"/>
                  </a:lnTo>
                  <a:lnTo>
                    <a:pt x="255" y="0"/>
                  </a:lnTo>
                  <a:lnTo>
                    <a:pt x="142" y="170"/>
                  </a:lnTo>
                  <a:lnTo>
                    <a:pt x="57" y="170"/>
                  </a:lnTo>
                  <a:lnTo>
                    <a:pt x="57" y="227"/>
                  </a:lnTo>
                  <a:lnTo>
                    <a:pt x="0" y="255"/>
                  </a:lnTo>
                  <a:lnTo>
                    <a:pt x="0" y="340"/>
                  </a:lnTo>
                  <a:lnTo>
                    <a:pt x="142" y="397"/>
                  </a:lnTo>
                  <a:lnTo>
                    <a:pt x="114" y="453"/>
                  </a:lnTo>
                  <a:lnTo>
                    <a:pt x="170" y="567"/>
                  </a:lnTo>
                  <a:lnTo>
                    <a:pt x="255" y="595"/>
                  </a:lnTo>
                  <a:lnTo>
                    <a:pt x="255" y="79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" name="Freeform 272">
              <a:extLst>
                <a:ext uri="{FF2B5EF4-FFF2-40B4-BE49-F238E27FC236}">
                  <a16:creationId xmlns:a16="http://schemas.microsoft.com/office/drawing/2014/main" id="{D97301B0-C779-4EC5-9ECA-78E004536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537"/>
              <a:ext cx="1219" cy="1503"/>
            </a:xfrm>
            <a:custGeom>
              <a:avLst/>
              <a:gdLst>
                <a:gd name="T0" fmla="*/ 396 w 1219"/>
                <a:gd name="T1" fmla="*/ 1418 h 1503"/>
                <a:gd name="T2" fmla="*/ 453 w 1219"/>
                <a:gd name="T3" fmla="*/ 1418 h 1503"/>
                <a:gd name="T4" fmla="*/ 510 w 1219"/>
                <a:gd name="T5" fmla="*/ 1474 h 1503"/>
                <a:gd name="T6" fmla="*/ 623 w 1219"/>
                <a:gd name="T7" fmla="*/ 1446 h 1503"/>
                <a:gd name="T8" fmla="*/ 652 w 1219"/>
                <a:gd name="T9" fmla="*/ 1503 h 1503"/>
                <a:gd name="T10" fmla="*/ 708 w 1219"/>
                <a:gd name="T11" fmla="*/ 1446 h 1503"/>
                <a:gd name="T12" fmla="*/ 708 w 1219"/>
                <a:gd name="T13" fmla="*/ 1389 h 1503"/>
                <a:gd name="T14" fmla="*/ 765 w 1219"/>
                <a:gd name="T15" fmla="*/ 1276 h 1503"/>
                <a:gd name="T16" fmla="*/ 822 w 1219"/>
                <a:gd name="T17" fmla="*/ 1304 h 1503"/>
                <a:gd name="T18" fmla="*/ 850 w 1219"/>
                <a:gd name="T19" fmla="*/ 1276 h 1503"/>
                <a:gd name="T20" fmla="*/ 822 w 1219"/>
                <a:gd name="T21" fmla="*/ 1248 h 1503"/>
                <a:gd name="T22" fmla="*/ 793 w 1219"/>
                <a:gd name="T23" fmla="*/ 1134 h 1503"/>
                <a:gd name="T24" fmla="*/ 878 w 1219"/>
                <a:gd name="T25" fmla="*/ 1163 h 1503"/>
                <a:gd name="T26" fmla="*/ 878 w 1219"/>
                <a:gd name="T27" fmla="*/ 1106 h 1503"/>
                <a:gd name="T28" fmla="*/ 1020 w 1219"/>
                <a:gd name="T29" fmla="*/ 1078 h 1503"/>
                <a:gd name="T30" fmla="*/ 1077 w 1219"/>
                <a:gd name="T31" fmla="*/ 992 h 1503"/>
                <a:gd name="T32" fmla="*/ 1020 w 1219"/>
                <a:gd name="T33" fmla="*/ 936 h 1503"/>
                <a:gd name="T34" fmla="*/ 1020 w 1219"/>
                <a:gd name="T35" fmla="*/ 794 h 1503"/>
                <a:gd name="T36" fmla="*/ 1219 w 1219"/>
                <a:gd name="T37" fmla="*/ 709 h 1503"/>
                <a:gd name="T38" fmla="*/ 1219 w 1219"/>
                <a:gd name="T39" fmla="*/ 652 h 1503"/>
                <a:gd name="T40" fmla="*/ 1105 w 1219"/>
                <a:gd name="T41" fmla="*/ 482 h 1503"/>
                <a:gd name="T42" fmla="*/ 1162 w 1219"/>
                <a:gd name="T43" fmla="*/ 482 h 1503"/>
                <a:gd name="T44" fmla="*/ 1134 w 1219"/>
                <a:gd name="T45" fmla="*/ 397 h 1503"/>
                <a:gd name="T46" fmla="*/ 1020 w 1219"/>
                <a:gd name="T47" fmla="*/ 397 h 1503"/>
                <a:gd name="T48" fmla="*/ 963 w 1219"/>
                <a:gd name="T49" fmla="*/ 369 h 1503"/>
                <a:gd name="T50" fmla="*/ 907 w 1219"/>
                <a:gd name="T51" fmla="*/ 369 h 1503"/>
                <a:gd name="T52" fmla="*/ 850 w 1219"/>
                <a:gd name="T53" fmla="*/ 255 h 1503"/>
                <a:gd name="T54" fmla="*/ 907 w 1219"/>
                <a:gd name="T55" fmla="*/ 170 h 1503"/>
                <a:gd name="T56" fmla="*/ 850 w 1219"/>
                <a:gd name="T57" fmla="*/ 142 h 1503"/>
                <a:gd name="T58" fmla="*/ 850 w 1219"/>
                <a:gd name="T59" fmla="*/ 57 h 1503"/>
                <a:gd name="T60" fmla="*/ 822 w 1219"/>
                <a:gd name="T61" fmla="*/ 0 h 1503"/>
                <a:gd name="T62" fmla="*/ 708 w 1219"/>
                <a:gd name="T63" fmla="*/ 0 h 1503"/>
                <a:gd name="T64" fmla="*/ 708 w 1219"/>
                <a:gd name="T65" fmla="*/ 114 h 1503"/>
                <a:gd name="T66" fmla="*/ 652 w 1219"/>
                <a:gd name="T67" fmla="*/ 199 h 1503"/>
                <a:gd name="T68" fmla="*/ 567 w 1219"/>
                <a:gd name="T69" fmla="*/ 199 h 1503"/>
                <a:gd name="T70" fmla="*/ 510 w 1219"/>
                <a:gd name="T71" fmla="*/ 227 h 1503"/>
                <a:gd name="T72" fmla="*/ 453 w 1219"/>
                <a:gd name="T73" fmla="*/ 199 h 1503"/>
                <a:gd name="T74" fmla="*/ 396 w 1219"/>
                <a:gd name="T75" fmla="*/ 114 h 1503"/>
                <a:gd name="T76" fmla="*/ 226 w 1219"/>
                <a:gd name="T77" fmla="*/ 57 h 1503"/>
                <a:gd name="T78" fmla="*/ 141 w 1219"/>
                <a:gd name="T79" fmla="*/ 85 h 1503"/>
                <a:gd name="T80" fmla="*/ 141 w 1219"/>
                <a:gd name="T81" fmla="*/ 227 h 1503"/>
                <a:gd name="T82" fmla="*/ 56 w 1219"/>
                <a:gd name="T83" fmla="*/ 284 h 1503"/>
                <a:gd name="T84" fmla="*/ 56 w 1219"/>
                <a:gd name="T85" fmla="*/ 397 h 1503"/>
                <a:gd name="T86" fmla="*/ 0 w 1219"/>
                <a:gd name="T87" fmla="*/ 425 h 1503"/>
                <a:gd name="T88" fmla="*/ 0 w 1219"/>
                <a:gd name="T89" fmla="*/ 567 h 1503"/>
                <a:gd name="T90" fmla="*/ 56 w 1219"/>
                <a:gd name="T91" fmla="*/ 681 h 1503"/>
                <a:gd name="T92" fmla="*/ 56 w 1219"/>
                <a:gd name="T93" fmla="*/ 766 h 1503"/>
                <a:gd name="T94" fmla="*/ 141 w 1219"/>
                <a:gd name="T95" fmla="*/ 964 h 1503"/>
                <a:gd name="T96" fmla="*/ 255 w 1219"/>
                <a:gd name="T97" fmla="*/ 992 h 1503"/>
                <a:gd name="T98" fmla="*/ 311 w 1219"/>
                <a:gd name="T99" fmla="*/ 1134 h 1503"/>
                <a:gd name="T100" fmla="*/ 283 w 1219"/>
                <a:gd name="T101" fmla="*/ 1191 h 1503"/>
                <a:gd name="T102" fmla="*/ 311 w 1219"/>
                <a:gd name="T103" fmla="*/ 1276 h 1503"/>
                <a:gd name="T104" fmla="*/ 396 w 1219"/>
                <a:gd name="T105" fmla="*/ 1276 h 1503"/>
                <a:gd name="T106" fmla="*/ 425 w 1219"/>
                <a:gd name="T107" fmla="*/ 1361 h 1503"/>
                <a:gd name="T108" fmla="*/ 396 w 1219"/>
                <a:gd name="T109" fmla="*/ 1418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19" h="1503">
                  <a:moveTo>
                    <a:pt x="396" y="1418"/>
                  </a:moveTo>
                  <a:lnTo>
                    <a:pt x="453" y="1418"/>
                  </a:lnTo>
                  <a:lnTo>
                    <a:pt x="510" y="1474"/>
                  </a:lnTo>
                  <a:lnTo>
                    <a:pt x="623" y="1446"/>
                  </a:lnTo>
                  <a:lnTo>
                    <a:pt x="652" y="1503"/>
                  </a:lnTo>
                  <a:lnTo>
                    <a:pt x="708" y="1446"/>
                  </a:lnTo>
                  <a:lnTo>
                    <a:pt x="708" y="1389"/>
                  </a:lnTo>
                  <a:lnTo>
                    <a:pt x="765" y="1276"/>
                  </a:lnTo>
                  <a:lnTo>
                    <a:pt x="822" y="1304"/>
                  </a:lnTo>
                  <a:lnTo>
                    <a:pt x="850" y="1276"/>
                  </a:lnTo>
                  <a:lnTo>
                    <a:pt x="822" y="1248"/>
                  </a:lnTo>
                  <a:lnTo>
                    <a:pt x="793" y="1134"/>
                  </a:lnTo>
                  <a:lnTo>
                    <a:pt x="878" y="1163"/>
                  </a:lnTo>
                  <a:lnTo>
                    <a:pt x="878" y="1106"/>
                  </a:lnTo>
                  <a:lnTo>
                    <a:pt x="1020" y="1078"/>
                  </a:lnTo>
                  <a:lnTo>
                    <a:pt x="1077" y="992"/>
                  </a:lnTo>
                  <a:lnTo>
                    <a:pt x="1020" y="936"/>
                  </a:lnTo>
                  <a:lnTo>
                    <a:pt x="1020" y="794"/>
                  </a:lnTo>
                  <a:lnTo>
                    <a:pt x="1219" y="709"/>
                  </a:lnTo>
                  <a:lnTo>
                    <a:pt x="1219" y="652"/>
                  </a:lnTo>
                  <a:lnTo>
                    <a:pt x="1105" y="482"/>
                  </a:lnTo>
                  <a:lnTo>
                    <a:pt x="1162" y="482"/>
                  </a:lnTo>
                  <a:lnTo>
                    <a:pt x="1134" y="397"/>
                  </a:lnTo>
                  <a:lnTo>
                    <a:pt x="1020" y="397"/>
                  </a:lnTo>
                  <a:lnTo>
                    <a:pt x="963" y="369"/>
                  </a:lnTo>
                  <a:lnTo>
                    <a:pt x="907" y="369"/>
                  </a:lnTo>
                  <a:lnTo>
                    <a:pt x="850" y="255"/>
                  </a:lnTo>
                  <a:lnTo>
                    <a:pt x="907" y="170"/>
                  </a:lnTo>
                  <a:lnTo>
                    <a:pt x="850" y="142"/>
                  </a:lnTo>
                  <a:lnTo>
                    <a:pt x="850" y="57"/>
                  </a:lnTo>
                  <a:lnTo>
                    <a:pt x="822" y="0"/>
                  </a:lnTo>
                  <a:lnTo>
                    <a:pt x="708" y="0"/>
                  </a:lnTo>
                  <a:lnTo>
                    <a:pt x="708" y="114"/>
                  </a:lnTo>
                  <a:lnTo>
                    <a:pt x="652" y="199"/>
                  </a:lnTo>
                  <a:lnTo>
                    <a:pt x="567" y="199"/>
                  </a:lnTo>
                  <a:lnTo>
                    <a:pt x="510" y="227"/>
                  </a:lnTo>
                  <a:lnTo>
                    <a:pt x="453" y="199"/>
                  </a:lnTo>
                  <a:lnTo>
                    <a:pt x="396" y="114"/>
                  </a:lnTo>
                  <a:lnTo>
                    <a:pt x="226" y="57"/>
                  </a:lnTo>
                  <a:lnTo>
                    <a:pt x="141" y="85"/>
                  </a:lnTo>
                  <a:lnTo>
                    <a:pt x="141" y="227"/>
                  </a:lnTo>
                  <a:lnTo>
                    <a:pt x="56" y="284"/>
                  </a:lnTo>
                  <a:lnTo>
                    <a:pt x="56" y="397"/>
                  </a:lnTo>
                  <a:lnTo>
                    <a:pt x="0" y="425"/>
                  </a:lnTo>
                  <a:lnTo>
                    <a:pt x="0" y="567"/>
                  </a:lnTo>
                  <a:lnTo>
                    <a:pt x="56" y="681"/>
                  </a:lnTo>
                  <a:lnTo>
                    <a:pt x="56" y="766"/>
                  </a:lnTo>
                  <a:lnTo>
                    <a:pt x="141" y="964"/>
                  </a:lnTo>
                  <a:lnTo>
                    <a:pt x="255" y="992"/>
                  </a:lnTo>
                  <a:lnTo>
                    <a:pt x="311" y="1134"/>
                  </a:lnTo>
                  <a:lnTo>
                    <a:pt x="283" y="1191"/>
                  </a:lnTo>
                  <a:lnTo>
                    <a:pt x="311" y="1276"/>
                  </a:lnTo>
                  <a:lnTo>
                    <a:pt x="396" y="1276"/>
                  </a:lnTo>
                  <a:lnTo>
                    <a:pt x="425" y="1361"/>
                  </a:lnTo>
                  <a:lnTo>
                    <a:pt x="396" y="14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" name="Freeform 273">
              <a:extLst>
                <a:ext uri="{FF2B5EF4-FFF2-40B4-BE49-F238E27FC236}">
                  <a16:creationId xmlns:a16="http://schemas.microsoft.com/office/drawing/2014/main" id="{F48724C2-E702-4A88-A67A-A1AFE544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679"/>
              <a:ext cx="1446" cy="1304"/>
            </a:xfrm>
            <a:custGeom>
              <a:avLst/>
              <a:gdLst>
                <a:gd name="T0" fmla="*/ 312 w 1446"/>
                <a:gd name="T1" fmla="*/ 340 h 1304"/>
                <a:gd name="T2" fmla="*/ 426 w 1446"/>
                <a:gd name="T3" fmla="*/ 567 h 1304"/>
                <a:gd name="T4" fmla="*/ 227 w 1446"/>
                <a:gd name="T5" fmla="*/ 794 h 1304"/>
                <a:gd name="T6" fmla="*/ 227 w 1446"/>
                <a:gd name="T7" fmla="*/ 936 h 1304"/>
                <a:gd name="T8" fmla="*/ 85 w 1446"/>
                <a:gd name="T9" fmla="*/ 1021 h 1304"/>
                <a:gd name="T10" fmla="*/ 29 w 1446"/>
                <a:gd name="T11" fmla="*/ 1106 h 1304"/>
                <a:gd name="T12" fmla="*/ 29 w 1446"/>
                <a:gd name="T13" fmla="*/ 1162 h 1304"/>
                <a:gd name="T14" fmla="*/ 227 w 1446"/>
                <a:gd name="T15" fmla="*/ 1219 h 1304"/>
                <a:gd name="T16" fmla="*/ 426 w 1446"/>
                <a:gd name="T17" fmla="*/ 1304 h 1304"/>
                <a:gd name="T18" fmla="*/ 482 w 1446"/>
                <a:gd name="T19" fmla="*/ 1247 h 1304"/>
                <a:gd name="T20" fmla="*/ 624 w 1446"/>
                <a:gd name="T21" fmla="*/ 1219 h 1304"/>
                <a:gd name="T22" fmla="*/ 652 w 1446"/>
                <a:gd name="T23" fmla="*/ 1021 h 1304"/>
                <a:gd name="T24" fmla="*/ 737 w 1446"/>
                <a:gd name="T25" fmla="*/ 1106 h 1304"/>
                <a:gd name="T26" fmla="*/ 794 w 1446"/>
                <a:gd name="T27" fmla="*/ 1077 h 1304"/>
                <a:gd name="T28" fmla="*/ 879 w 1446"/>
                <a:gd name="T29" fmla="*/ 936 h 1304"/>
                <a:gd name="T30" fmla="*/ 1106 w 1446"/>
                <a:gd name="T31" fmla="*/ 850 h 1304"/>
                <a:gd name="T32" fmla="*/ 1219 w 1446"/>
                <a:gd name="T33" fmla="*/ 794 h 1304"/>
                <a:gd name="T34" fmla="*/ 1191 w 1446"/>
                <a:gd name="T35" fmla="*/ 624 h 1304"/>
                <a:gd name="T36" fmla="*/ 1361 w 1446"/>
                <a:gd name="T37" fmla="*/ 567 h 1304"/>
                <a:gd name="T38" fmla="*/ 1361 w 1446"/>
                <a:gd name="T39" fmla="*/ 482 h 1304"/>
                <a:gd name="T40" fmla="*/ 1446 w 1446"/>
                <a:gd name="T41" fmla="*/ 397 h 1304"/>
                <a:gd name="T42" fmla="*/ 1418 w 1446"/>
                <a:gd name="T43" fmla="*/ 283 h 1304"/>
                <a:gd name="T44" fmla="*/ 1418 w 1446"/>
                <a:gd name="T45" fmla="*/ 170 h 1304"/>
                <a:gd name="T46" fmla="*/ 1021 w 1446"/>
                <a:gd name="T47" fmla="*/ 85 h 1304"/>
                <a:gd name="T48" fmla="*/ 908 w 1446"/>
                <a:gd name="T49" fmla="*/ 57 h 1304"/>
                <a:gd name="T50" fmla="*/ 822 w 1446"/>
                <a:gd name="T51" fmla="*/ 57 h 1304"/>
                <a:gd name="T52" fmla="*/ 737 w 1446"/>
                <a:gd name="T53" fmla="*/ 170 h 1304"/>
                <a:gd name="T54" fmla="*/ 851 w 1446"/>
                <a:gd name="T55" fmla="*/ 227 h 1304"/>
                <a:gd name="T56" fmla="*/ 908 w 1446"/>
                <a:gd name="T57" fmla="*/ 369 h 1304"/>
                <a:gd name="T58" fmla="*/ 794 w 1446"/>
                <a:gd name="T59" fmla="*/ 567 h 1304"/>
                <a:gd name="T60" fmla="*/ 822 w 1446"/>
                <a:gd name="T61" fmla="*/ 425 h 1304"/>
                <a:gd name="T62" fmla="*/ 709 w 1446"/>
                <a:gd name="T63" fmla="*/ 369 h 1304"/>
                <a:gd name="T64" fmla="*/ 624 w 1446"/>
                <a:gd name="T65" fmla="*/ 369 h 1304"/>
                <a:gd name="T66" fmla="*/ 567 w 1446"/>
                <a:gd name="T67" fmla="*/ 340 h 1304"/>
                <a:gd name="T68" fmla="*/ 454 w 1446"/>
                <a:gd name="T69" fmla="*/ 340 h 1304"/>
                <a:gd name="T70" fmla="*/ 369 w 1446"/>
                <a:gd name="T71" fmla="*/ 34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6" h="1304">
                  <a:moveTo>
                    <a:pt x="369" y="340"/>
                  </a:moveTo>
                  <a:lnTo>
                    <a:pt x="312" y="340"/>
                  </a:lnTo>
                  <a:lnTo>
                    <a:pt x="426" y="510"/>
                  </a:lnTo>
                  <a:lnTo>
                    <a:pt x="426" y="567"/>
                  </a:lnTo>
                  <a:lnTo>
                    <a:pt x="227" y="652"/>
                  </a:lnTo>
                  <a:lnTo>
                    <a:pt x="227" y="794"/>
                  </a:lnTo>
                  <a:lnTo>
                    <a:pt x="284" y="850"/>
                  </a:lnTo>
                  <a:lnTo>
                    <a:pt x="227" y="936"/>
                  </a:lnTo>
                  <a:lnTo>
                    <a:pt x="85" y="964"/>
                  </a:lnTo>
                  <a:lnTo>
                    <a:pt x="85" y="1021"/>
                  </a:lnTo>
                  <a:lnTo>
                    <a:pt x="0" y="992"/>
                  </a:lnTo>
                  <a:lnTo>
                    <a:pt x="29" y="1106"/>
                  </a:lnTo>
                  <a:lnTo>
                    <a:pt x="57" y="1134"/>
                  </a:lnTo>
                  <a:lnTo>
                    <a:pt x="29" y="1162"/>
                  </a:lnTo>
                  <a:lnTo>
                    <a:pt x="142" y="1247"/>
                  </a:lnTo>
                  <a:lnTo>
                    <a:pt x="227" y="1219"/>
                  </a:lnTo>
                  <a:lnTo>
                    <a:pt x="341" y="1304"/>
                  </a:lnTo>
                  <a:lnTo>
                    <a:pt x="426" y="1304"/>
                  </a:lnTo>
                  <a:lnTo>
                    <a:pt x="482" y="1304"/>
                  </a:lnTo>
                  <a:lnTo>
                    <a:pt x="482" y="1247"/>
                  </a:lnTo>
                  <a:lnTo>
                    <a:pt x="596" y="1247"/>
                  </a:lnTo>
                  <a:lnTo>
                    <a:pt x="624" y="1219"/>
                  </a:lnTo>
                  <a:lnTo>
                    <a:pt x="624" y="1162"/>
                  </a:lnTo>
                  <a:lnTo>
                    <a:pt x="652" y="1021"/>
                  </a:lnTo>
                  <a:lnTo>
                    <a:pt x="737" y="1049"/>
                  </a:lnTo>
                  <a:lnTo>
                    <a:pt x="737" y="1106"/>
                  </a:lnTo>
                  <a:lnTo>
                    <a:pt x="794" y="1106"/>
                  </a:lnTo>
                  <a:lnTo>
                    <a:pt x="794" y="1077"/>
                  </a:lnTo>
                  <a:lnTo>
                    <a:pt x="851" y="1021"/>
                  </a:lnTo>
                  <a:lnTo>
                    <a:pt x="879" y="936"/>
                  </a:lnTo>
                  <a:lnTo>
                    <a:pt x="1021" y="936"/>
                  </a:lnTo>
                  <a:lnTo>
                    <a:pt x="1106" y="850"/>
                  </a:lnTo>
                  <a:lnTo>
                    <a:pt x="1134" y="850"/>
                  </a:lnTo>
                  <a:lnTo>
                    <a:pt x="1219" y="794"/>
                  </a:lnTo>
                  <a:lnTo>
                    <a:pt x="1219" y="680"/>
                  </a:lnTo>
                  <a:lnTo>
                    <a:pt x="1191" y="624"/>
                  </a:lnTo>
                  <a:lnTo>
                    <a:pt x="1304" y="595"/>
                  </a:lnTo>
                  <a:lnTo>
                    <a:pt x="1361" y="567"/>
                  </a:lnTo>
                  <a:lnTo>
                    <a:pt x="1304" y="510"/>
                  </a:lnTo>
                  <a:lnTo>
                    <a:pt x="1361" y="482"/>
                  </a:lnTo>
                  <a:lnTo>
                    <a:pt x="1333" y="454"/>
                  </a:lnTo>
                  <a:lnTo>
                    <a:pt x="1446" y="397"/>
                  </a:lnTo>
                  <a:lnTo>
                    <a:pt x="1389" y="312"/>
                  </a:lnTo>
                  <a:lnTo>
                    <a:pt x="1418" y="283"/>
                  </a:lnTo>
                  <a:lnTo>
                    <a:pt x="1361" y="227"/>
                  </a:lnTo>
                  <a:lnTo>
                    <a:pt x="1418" y="170"/>
                  </a:lnTo>
                  <a:lnTo>
                    <a:pt x="1219" y="28"/>
                  </a:lnTo>
                  <a:lnTo>
                    <a:pt x="1021" y="85"/>
                  </a:lnTo>
                  <a:lnTo>
                    <a:pt x="964" y="28"/>
                  </a:lnTo>
                  <a:lnTo>
                    <a:pt x="908" y="57"/>
                  </a:lnTo>
                  <a:lnTo>
                    <a:pt x="851" y="0"/>
                  </a:lnTo>
                  <a:lnTo>
                    <a:pt x="822" y="57"/>
                  </a:lnTo>
                  <a:lnTo>
                    <a:pt x="737" y="57"/>
                  </a:lnTo>
                  <a:lnTo>
                    <a:pt x="737" y="170"/>
                  </a:lnTo>
                  <a:lnTo>
                    <a:pt x="794" y="170"/>
                  </a:lnTo>
                  <a:lnTo>
                    <a:pt x="851" y="227"/>
                  </a:lnTo>
                  <a:lnTo>
                    <a:pt x="851" y="340"/>
                  </a:lnTo>
                  <a:lnTo>
                    <a:pt x="908" y="369"/>
                  </a:lnTo>
                  <a:lnTo>
                    <a:pt x="936" y="425"/>
                  </a:lnTo>
                  <a:lnTo>
                    <a:pt x="794" y="567"/>
                  </a:lnTo>
                  <a:lnTo>
                    <a:pt x="766" y="510"/>
                  </a:lnTo>
                  <a:lnTo>
                    <a:pt x="822" y="425"/>
                  </a:lnTo>
                  <a:lnTo>
                    <a:pt x="737" y="425"/>
                  </a:lnTo>
                  <a:lnTo>
                    <a:pt x="709" y="369"/>
                  </a:lnTo>
                  <a:lnTo>
                    <a:pt x="652" y="340"/>
                  </a:lnTo>
                  <a:lnTo>
                    <a:pt x="624" y="369"/>
                  </a:lnTo>
                  <a:lnTo>
                    <a:pt x="624" y="312"/>
                  </a:lnTo>
                  <a:lnTo>
                    <a:pt x="567" y="340"/>
                  </a:lnTo>
                  <a:lnTo>
                    <a:pt x="511" y="369"/>
                  </a:lnTo>
                  <a:lnTo>
                    <a:pt x="454" y="340"/>
                  </a:lnTo>
                  <a:lnTo>
                    <a:pt x="397" y="340"/>
                  </a:lnTo>
                  <a:lnTo>
                    <a:pt x="369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" name="Freeform 276">
              <a:extLst>
                <a:ext uri="{FF2B5EF4-FFF2-40B4-BE49-F238E27FC236}">
                  <a16:creationId xmlns:a16="http://schemas.microsoft.com/office/drawing/2014/main" id="{D2E6B903-389F-43E3-886D-1CFB9A266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3919"/>
              <a:ext cx="453" cy="396"/>
            </a:xfrm>
            <a:custGeom>
              <a:avLst/>
              <a:gdLst>
                <a:gd name="T0" fmla="*/ 397 w 453"/>
                <a:gd name="T1" fmla="*/ 396 h 396"/>
                <a:gd name="T2" fmla="*/ 227 w 453"/>
                <a:gd name="T3" fmla="*/ 396 h 396"/>
                <a:gd name="T4" fmla="*/ 28 w 453"/>
                <a:gd name="T5" fmla="*/ 311 h 396"/>
                <a:gd name="T6" fmla="*/ 28 w 453"/>
                <a:gd name="T7" fmla="*/ 226 h 396"/>
                <a:gd name="T8" fmla="*/ 0 w 453"/>
                <a:gd name="T9" fmla="*/ 141 h 396"/>
                <a:gd name="T10" fmla="*/ 142 w 453"/>
                <a:gd name="T11" fmla="*/ 0 h 396"/>
                <a:gd name="T12" fmla="*/ 227 w 453"/>
                <a:gd name="T13" fmla="*/ 85 h 396"/>
                <a:gd name="T14" fmla="*/ 368 w 453"/>
                <a:gd name="T15" fmla="*/ 85 h 396"/>
                <a:gd name="T16" fmla="*/ 397 w 453"/>
                <a:gd name="T17" fmla="*/ 170 h 396"/>
                <a:gd name="T18" fmla="*/ 453 w 453"/>
                <a:gd name="T19" fmla="*/ 198 h 396"/>
                <a:gd name="T20" fmla="*/ 397 w 453"/>
                <a:gd name="T21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3" h="396">
                  <a:moveTo>
                    <a:pt x="397" y="396"/>
                  </a:moveTo>
                  <a:lnTo>
                    <a:pt x="227" y="396"/>
                  </a:lnTo>
                  <a:lnTo>
                    <a:pt x="28" y="311"/>
                  </a:lnTo>
                  <a:lnTo>
                    <a:pt x="28" y="226"/>
                  </a:lnTo>
                  <a:lnTo>
                    <a:pt x="0" y="141"/>
                  </a:lnTo>
                  <a:lnTo>
                    <a:pt x="142" y="0"/>
                  </a:lnTo>
                  <a:lnTo>
                    <a:pt x="227" y="85"/>
                  </a:lnTo>
                  <a:lnTo>
                    <a:pt x="368" y="85"/>
                  </a:lnTo>
                  <a:lnTo>
                    <a:pt x="397" y="170"/>
                  </a:lnTo>
                  <a:lnTo>
                    <a:pt x="453" y="198"/>
                  </a:lnTo>
                  <a:lnTo>
                    <a:pt x="397" y="39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" name="Freeform 278">
              <a:extLst>
                <a:ext uri="{FF2B5EF4-FFF2-40B4-BE49-F238E27FC236}">
                  <a16:creationId xmlns:a16="http://schemas.microsoft.com/office/drawing/2014/main" id="{15B149D6-7134-4B36-94E9-FF115D158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663"/>
              <a:ext cx="397" cy="454"/>
            </a:xfrm>
            <a:custGeom>
              <a:avLst/>
              <a:gdLst>
                <a:gd name="T0" fmla="*/ 311 w 397"/>
                <a:gd name="T1" fmla="*/ 454 h 454"/>
                <a:gd name="T2" fmla="*/ 368 w 397"/>
                <a:gd name="T3" fmla="*/ 312 h 454"/>
                <a:gd name="T4" fmla="*/ 368 w 397"/>
                <a:gd name="T5" fmla="*/ 171 h 454"/>
                <a:gd name="T6" fmla="*/ 397 w 397"/>
                <a:gd name="T7" fmla="*/ 114 h 454"/>
                <a:gd name="T8" fmla="*/ 283 w 397"/>
                <a:gd name="T9" fmla="*/ 0 h 454"/>
                <a:gd name="T10" fmla="*/ 283 w 397"/>
                <a:gd name="T11" fmla="*/ 114 h 454"/>
                <a:gd name="T12" fmla="*/ 198 w 397"/>
                <a:gd name="T13" fmla="*/ 57 h 454"/>
                <a:gd name="T14" fmla="*/ 198 w 397"/>
                <a:gd name="T15" fmla="*/ 114 h 454"/>
                <a:gd name="T16" fmla="*/ 113 w 397"/>
                <a:gd name="T17" fmla="*/ 114 h 454"/>
                <a:gd name="T18" fmla="*/ 28 w 397"/>
                <a:gd name="T19" fmla="*/ 227 h 454"/>
                <a:gd name="T20" fmla="*/ 0 w 397"/>
                <a:gd name="T21" fmla="*/ 256 h 454"/>
                <a:gd name="T22" fmla="*/ 85 w 397"/>
                <a:gd name="T23" fmla="*/ 341 h 454"/>
                <a:gd name="T24" fmla="*/ 226 w 397"/>
                <a:gd name="T25" fmla="*/ 341 h 454"/>
                <a:gd name="T26" fmla="*/ 255 w 397"/>
                <a:gd name="T27" fmla="*/ 426 h 454"/>
                <a:gd name="T28" fmla="*/ 311 w 397"/>
                <a:gd name="T29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7" h="454">
                  <a:moveTo>
                    <a:pt x="311" y="454"/>
                  </a:moveTo>
                  <a:lnTo>
                    <a:pt x="368" y="312"/>
                  </a:lnTo>
                  <a:lnTo>
                    <a:pt x="368" y="171"/>
                  </a:lnTo>
                  <a:lnTo>
                    <a:pt x="397" y="114"/>
                  </a:lnTo>
                  <a:lnTo>
                    <a:pt x="283" y="0"/>
                  </a:lnTo>
                  <a:lnTo>
                    <a:pt x="283" y="114"/>
                  </a:lnTo>
                  <a:lnTo>
                    <a:pt x="198" y="57"/>
                  </a:lnTo>
                  <a:lnTo>
                    <a:pt x="198" y="114"/>
                  </a:lnTo>
                  <a:lnTo>
                    <a:pt x="113" y="114"/>
                  </a:lnTo>
                  <a:lnTo>
                    <a:pt x="28" y="227"/>
                  </a:lnTo>
                  <a:lnTo>
                    <a:pt x="0" y="256"/>
                  </a:lnTo>
                  <a:lnTo>
                    <a:pt x="85" y="341"/>
                  </a:lnTo>
                  <a:lnTo>
                    <a:pt x="226" y="341"/>
                  </a:lnTo>
                  <a:lnTo>
                    <a:pt x="255" y="426"/>
                  </a:lnTo>
                  <a:lnTo>
                    <a:pt x="311" y="45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" name="Freeform 279">
              <a:extLst>
                <a:ext uri="{FF2B5EF4-FFF2-40B4-BE49-F238E27FC236}">
                  <a16:creationId xmlns:a16="http://schemas.microsoft.com/office/drawing/2014/main" id="{DCFCCD6C-EF16-4273-BDE0-6BA7EC15D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898"/>
              <a:ext cx="850" cy="992"/>
            </a:xfrm>
            <a:custGeom>
              <a:avLst/>
              <a:gdLst>
                <a:gd name="T0" fmla="*/ 850 w 850"/>
                <a:gd name="T1" fmla="*/ 822 h 992"/>
                <a:gd name="T2" fmla="*/ 850 w 850"/>
                <a:gd name="T3" fmla="*/ 879 h 992"/>
                <a:gd name="T4" fmla="*/ 765 w 850"/>
                <a:gd name="T5" fmla="*/ 879 h 992"/>
                <a:gd name="T6" fmla="*/ 680 w 850"/>
                <a:gd name="T7" fmla="*/ 992 h 992"/>
                <a:gd name="T8" fmla="*/ 623 w 850"/>
                <a:gd name="T9" fmla="*/ 964 h 992"/>
                <a:gd name="T10" fmla="*/ 652 w 850"/>
                <a:gd name="T11" fmla="*/ 936 h 992"/>
                <a:gd name="T12" fmla="*/ 567 w 850"/>
                <a:gd name="T13" fmla="*/ 907 h 992"/>
                <a:gd name="T14" fmla="*/ 510 w 850"/>
                <a:gd name="T15" fmla="*/ 822 h 992"/>
                <a:gd name="T16" fmla="*/ 510 w 850"/>
                <a:gd name="T17" fmla="*/ 737 h 992"/>
                <a:gd name="T18" fmla="*/ 453 w 850"/>
                <a:gd name="T19" fmla="*/ 652 h 992"/>
                <a:gd name="T20" fmla="*/ 311 w 850"/>
                <a:gd name="T21" fmla="*/ 510 h 992"/>
                <a:gd name="T22" fmla="*/ 226 w 850"/>
                <a:gd name="T23" fmla="*/ 369 h 992"/>
                <a:gd name="T24" fmla="*/ 255 w 850"/>
                <a:gd name="T25" fmla="*/ 284 h 992"/>
                <a:gd name="T26" fmla="*/ 170 w 850"/>
                <a:gd name="T27" fmla="*/ 255 h 992"/>
                <a:gd name="T28" fmla="*/ 141 w 850"/>
                <a:gd name="T29" fmla="*/ 284 h 992"/>
                <a:gd name="T30" fmla="*/ 56 w 850"/>
                <a:gd name="T31" fmla="*/ 198 h 992"/>
                <a:gd name="T32" fmla="*/ 0 w 850"/>
                <a:gd name="T33" fmla="*/ 85 h 992"/>
                <a:gd name="T34" fmla="*/ 56 w 850"/>
                <a:gd name="T35" fmla="*/ 85 h 992"/>
                <a:gd name="T36" fmla="*/ 56 w 850"/>
                <a:gd name="T37" fmla="*/ 28 h 992"/>
                <a:gd name="T38" fmla="*/ 170 w 850"/>
                <a:gd name="T39" fmla="*/ 28 h 992"/>
                <a:gd name="T40" fmla="*/ 198 w 850"/>
                <a:gd name="T41" fmla="*/ 0 h 992"/>
                <a:gd name="T42" fmla="*/ 311 w 850"/>
                <a:gd name="T43" fmla="*/ 28 h 992"/>
                <a:gd name="T44" fmla="*/ 283 w 850"/>
                <a:gd name="T45" fmla="*/ 113 h 992"/>
                <a:gd name="T46" fmla="*/ 368 w 850"/>
                <a:gd name="T47" fmla="*/ 57 h 992"/>
                <a:gd name="T48" fmla="*/ 567 w 850"/>
                <a:gd name="T49" fmla="*/ 113 h 992"/>
                <a:gd name="T50" fmla="*/ 538 w 850"/>
                <a:gd name="T51" fmla="*/ 198 h 992"/>
                <a:gd name="T52" fmla="*/ 567 w 850"/>
                <a:gd name="T53" fmla="*/ 255 h 992"/>
                <a:gd name="T54" fmla="*/ 567 w 850"/>
                <a:gd name="T55" fmla="*/ 312 h 992"/>
                <a:gd name="T56" fmla="*/ 595 w 850"/>
                <a:gd name="T57" fmla="*/ 340 h 992"/>
                <a:gd name="T58" fmla="*/ 567 w 850"/>
                <a:gd name="T59" fmla="*/ 397 h 992"/>
                <a:gd name="T60" fmla="*/ 623 w 850"/>
                <a:gd name="T61" fmla="*/ 425 h 992"/>
                <a:gd name="T62" fmla="*/ 652 w 850"/>
                <a:gd name="T63" fmla="*/ 510 h 992"/>
                <a:gd name="T64" fmla="*/ 623 w 850"/>
                <a:gd name="T65" fmla="*/ 539 h 992"/>
                <a:gd name="T66" fmla="*/ 652 w 850"/>
                <a:gd name="T67" fmla="*/ 680 h 992"/>
                <a:gd name="T68" fmla="*/ 708 w 850"/>
                <a:gd name="T69" fmla="*/ 680 h 992"/>
                <a:gd name="T70" fmla="*/ 765 w 850"/>
                <a:gd name="T71" fmla="*/ 822 h 992"/>
                <a:gd name="T72" fmla="*/ 850 w 850"/>
                <a:gd name="T73" fmla="*/ 822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0" h="992">
                  <a:moveTo>
                    <a:pt x="850" y="822"/>
                  </a:moveTo>
                  <a:lnTo>
                    <a:pt x="850" y="879"/>
                  </a:lnTo>
                  <a:lnTo>
                    <a:pt x="765" y="879"/>
                  </a:lnTo>
                  <a:lnTo>
                    <a:pt x="680" y="992"/>
                  </a:lnTo>
                  <a:lnTo>
                    <a:pt x="623" y="964"/>
                  </a:lnTo>
                  <a:lnTo>
                    <a:pt x="652" y="936"/>
                  </a:lnTo>
                  <a:lnTo>
                    <a:pt x="567" y="907"/>
                  </a:lnTo>
                  <a:lnTo>
                    <a:pt x="510" y="822"/>
                  </a:lnTo>
                  <a:lnTo>
                    <a:pt x="510" y="737"/>
                  </a:lnTo>
                  <a:lnTo>
                    <a:pt x="453" y="652"/>
                  </a:lnTo>
                  <a:lnTo>
                    <a:pt x="311" y="510"/>
                  </a:lnTo>
                  <a:lnTo>
                    <a:pt x="226" y="369"/>
                  </a:lnTo>
                  <a:lnTo>
                    <a:pt x="255" y="284"/>
                  </a:lnTo>
                  <a:lnTo>
                    <a:pt x="170" y="255"/>
                  </a:lnTo>
                  <a:lnTo>
                    <a:pt x="141" y="284"/>
                  </a:lnTo>
                  <a:lnTo>
                    <a:pt x="56" y="198"/>
                  </a:lnTo>
                  <a:lnTo>
                    <a:pt x="0" y="85"/>
                  </a:lnTo>
                  <a:lnTo>
                    <a:pt x="56" y="85"/>
                  </a:lnTo>
                  <a:lnTo>
                    <a:pt x="56" y="28"/>
                  </a:lnTo>
                  <a:lnTo>
                    <a:pt x="170" y="28"/>
                  </a:lnTo>
                  <a:lnTo>
                    <a:pt x="198" y="0"/>
                  </a:lnTo>
                  <a:lnTo>
                    <a:pt x="311" y="28"/>
                  </a:lnTo>
                  <a:lnTo>
                    <a:pt x="283" y="113"/>
                  </a:lnTo>
                  <a:lnTo>
                    <a:pt x="368" y="57"/>
                  </a:lnTo>
                  <a:lnTo>
                    <a:pt x="567" y="113"/>
                  </a:lnTo>
                  <a:lnTo>
                    <a:pt x="538" y="198"/>
                  </a:lnTo>
                  <a:lnTo>
                    <a:pt x="567" y="255"/>
                  </a:lnTo>
                  <a:lnTo>
                    <a:pt x="567" y="312"/>
                  </a:lnTo>
                  <a:lnTo>
                    <a:pt x="595" y="340"/>
                  </a:lnTo>
                  <a:lnTo>
                    <a:pt x="567" y="397"/>
                  </a:lnTo>
                  <a:lnTo>
                    <a:pt x="623" y="425"/>
                  </a:lnTo>
                  <a:lnTo>
                    <a:pt x="652" y="510"/>
                  </a:lnTo>
                  <a:lnTo>
                    <a:pt x="623" y="539"/>
                  </a:lnTo>
                  <a:lnTo>
                    <a:pt x="652" y="680"/>
                  </a:lnTo>
                  <a:lnTo>
                    <a:pt x="708" y="680"/>
                  </a:lnTo>
                  <a:lnTo>
                    <a:pt x="765" y="822"/>
                  </a:lnTo>
                  <a:lnTo>
                    <a:pt x="850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" name="Freeform 280">
              <a:extLst>
                <a:ext uri="{FF2B5EF4-FFF2-40B4-BE49-F238E27FC236}">
                  <a16:creationId xmlns:a16="http://schemas.microsoft.com/office/drawing/2014/main" id="{3B6C0AD7-362B-4D0B-A439-AF48A733D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3238"/>
              <a:ext cx="567" cy="539"/>
            </a:xfrm>
            <a:custGeom>
              <a:avLst/>
              <a:gdLst>
                <a:gd name="T0" fmla="*/ 426 w 567"/>
                <a:gd name="T1" fmla="*/ 539 h 539"/>
                <a:gd name="T2" fmla="*/ 312 w 567"/>
                <a:gd name="T3" fmla="*/ 425 h 539"/>
                <a:gd name="T4" fmla="*/ 312 w 567"/>
                <a:gd name="T5" fmla="*/ 539 h 539"/>
                <a:gd name="T6" fmla="*/ 227 w 567"/>
                <a:gd name="T7" fmla="*/ 482 h 539"/>
                <a:gd name="T8" fmla="*/ 142 w 567"/>
                <a:gd name="T9" fmla="*/ 482 h 539"/>
                <a:gd name="T10" fmla="*/ 85 w 567"/>
                <a:gd name="T11" fmla="*/ 340 h 539"/>
                <a:gd name="T12" fmla="*/ 29 w 567"/>
                <a:gd name="T13" fmla="*/ 340 h 539"/>
                <a:gd name="T14" fmla="*/ 0 w 567"/>
                <a:gd name="T15" fmla="*/ 199 h 539"/>
                <a:gd name="T16" fmla="*/ 29 w 567"/>
                <a:gd name="T17" fmla="*/ 170 h 539"/>
                <a:gd name="T18" fmla="*/ 0 w 567"/>
                <a:gd name="T19" fmla="*/ 85 h 539"/>
                <a:gd name="T20" fmla="*/ 57 w 567"/>
                <a:gd name="T21" fmla="*/ 57 h 539"/>
                <a:gd name="T22" fmla="*/ 114 w 567"/>
                <a:gd name="T23" fmla="*/ 85 h 539"/>
                <a:gd name="T24" fmla="*/ 85 w 567"/>
                <a:gd name="T25" fmla="*/ 0 h 539"/>
                <a:gd name="T26" fmla="*/ 114 w 567"/>
                <a:gd name="T27" fmla="*/ 0 h 539"/>
                <a:gd name="T28" fmla="*/ 199 w 567"/>
                <a:gd name="T29" fmla="*/ 57 h 539"/>
                <a:gd name="T30" fmla="*/ 397 w 567"/>
                <a:gd name="T31" fmla="*/ 85 h 539"/>
                <a:gd name="T32" fmla="*/ 369 w 567"/>
                <a:gd name="T33" fmla="*/ 142 h 539"/>
                <a:gd name="T34" fmla="*/ 482 w 567"/>
                <a:gd name="T35" fmla="*/ 114 h 539"/>
                <a:gd name="T36" fmla="*/ 567 w 567"/>
                <a:gd name="T37" fmla="*/ 142 h 539"/>
                <a:gd name="T38" fmla="*/ 426 w 567"/>
                <a:gd name="T39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7" h="539">
                  <a:moveTo>
                    <a:pt x="426" y="539"/>
                  </a:moveTo>
                  <a:lnTo>
                    <a:pt x="312" y="425"/>
                  </a:lnTo>
                  <a:lnTo>
                    <a:pt x="312" y="539"/>
                  </a:lnTo>
                  <a:lnTo>
                    <a:pt x="227" y="482"/>
                  </a:lnTo>
                  <a:lnTo>
                    <a:pt x="142" y="482"/>
                  </a:lnTo>
                  <a:lnTo>
                    <a:pt x="85" y="340"/>
                  </a:lnTo>
                  <a:lnTo>
                    <a:pt x="29" y="340"/>
                  </a:lnTo>
                  <a:lnTo>
                    <a:pt x="0" y="199"/>
                  </a:lnTo>
                  <a:lnTo>
                    <a:pt x="29" y="170"/>
                  </a:lnTo>
                  <a:lnTo>
                    <a:pt x="0" y="85"/>
                  </a:lnTo>
                  <a:lnTo>
                    <a:pt x="57" y="57"/>
                  </a:lnTo>
                  <a:lnTo>
                    <a:pt x="114" y="85"/>
                  </a:lnTo>
                  <a:lnTo>
                    <a:pt x="85" y="0"/>
                  </a:lnTo>
                  <a:lnTo>
                    <a:pt x="114" y="0"/>
                  </a:lnTo>
                  <a:lnTo>
                    <a:pt x="199" y="57"/>
                  </a:lnTo>
                  <a:lnTo>
                    <a:pt x="397" y="85"/>
                  </a:lnTo>
                  <a:lnTo>
                    <a:pt x="369" y="142"/>
                  </a:lnTo>
                  <a:lnTo>
                    <a:pt x="482" y="114"/>
                  </a:lnTo>
                  <a:lnTo>
                    <a:pt x="567" y="142"/>
                  </a:lnTo>
                  <a:lnTo>
                    <a:pt x="426" y="53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" name="Freeform 281">
              <a:extLst>
                <a:ext uri="{FF2B5EF4-FFF2-40B4-BE49-F238E27FC236}">
                  <a16:creationId xmlns:a16="http://schemas.microsoft.com/office/drawing/2014/main" id="{D6E867F1-D2A4-4CA3-AF1F-684AB21A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2926"/>
              <a:ext cx="709" cy="454"/>
            </a:xfrm>
            <a:custGeom>
              <a:avLst/>
              <a:gdLst>
                <a:gd name="T0" fmla="*/ 652 w 709"/>
                <a:gd name="T1" fmla="*/ 454 h 454"/>
                <a:gd name="T2" fmla="*/ 567 w 709"/>
                <a:gd name="T3" fmla="*/ 426 h 454"/>
                <a:gd name="T4" fmla="*/ 454 w 709"/>
                <a:gd name="T5" fmla="*/ 454 h 454"/>
                <a:gd name="T6" fmla="*/ 482 w 709"/>
                <a:gd name="T7" fmla="*/ 397 h 454"/>
                <a:gd name="T8" fmla="*/ 284 w 709"/>
                <a:gd name="T9" fmla="*/ 369 h 454"/>
                <a:gd name="T10" fmla="*/ 199 w 709"/>
                <a:gd name="T11" fmla="*/ 312 h 454"/>
                <a:gd name="T12" fmla="*/ 170 w 709"/>
                <a:gd name="T13" fmla="*/ 312 h 454"/>
                <a:gd name="T14" fmla="*/ 199 w 709"/>
                <a:gd name="T15" fmla="*/ 397 h 454"/>
                <a:gd name="T16" fmla="*/ 142 w 709"/>
                <a:gd name="T17" fmla="*/ 369 h 454"/>
                <a:gd name="T18" fmla="*/ 85 w 709"/>
                <a:gd name="T19" fmla="*/ 397 h 454"/>
                <a:gd name="T20" fmla="*/ 29 w 709"/>
                <a:gd name="T21" fmla="*/ 369 h 454"/>
                <a:gd name="T22" fmla="*/ 57 w 709"/>
                <a:gd name="T23" fmla="*/ 312 h 454"/>
                <a:gd name="T24" fmla="*/ 29 w 709"/>
                <a:gd name="T25" fmla="*/ 284 h 454"/>
                <a:gd name="T26" fmla="*/ 29 w 709"/>
                <a:gd name="T27" fmla="*/ 227 h 454"/>
                <a:gd name="T28" fmla="*/ 0 w 709"/>
                <a:gd name="T29" fmla="*/ 170 h 454"/>
                <a:gd name="T30" fmla="*/ 29 w 709"/>
                <a:gd name="T31" fmla="*/ 85 h 454"/>
                <a:gd name="T32" fmla="*/ 114 w 709"/>
                <a:gd name="T33" fmla="*/ 57 h 454"/>
                <a:gd name="T34" fmla="*/ 142 w 709"/>
                <a:gd name="T35" fmla="*/ 85 h 454"/>
                <a:gd name="T36" fmla="*/ 199 w 709"/>
                <a:gd name="T37" fmla="*/ 29 h 454"/>
                <a:gd name="T38" fmla="*/ 284 w 709"/>
                <a:gd name="T39" fmla="*/ 85 h 454"/>
                <a:gd name="T40" fmla="*/ 284 w 709"/>
                <a:gd name="T41" fmla="*/ 142 h 454"/>
                <a:gd name="T42" fmla="*/ 369 w 709"/>
                <a:gd name="T43" fmla="*/ 114 h 454"/>
                <a:gd name="T44" fmla="*/ 425 w 709"/>
                <a:gd name="T45" fmla="*/ 57 h 454"/>
                <a:gd name="T46" fmla="*/ 425 w 709"/>
                <a:gd name="T47" fmla="*/ 0 h 454"/>
                <a:gd name="T48" fmla="*/ 539 w 709"/>
                <a:gd name="T49" fmla="*/ 0 h 454"/>
                <a:gd name="T50" fmla="*/ 596 w 709"/>
                <a:gd name="T51" fmla="*/ 57 h 454"/>
                <a:gd name="T52" fmla="*/ 567 w 709"/>
                <a:gd name="T53" fmla="*/ 114 h 454"/>
                <a:gd name="T54" fmla="*/ 624 w 709"/>
                <a:gd name="T55" fmla="*/ 114 h 454"/>
                <a:gd name="T56" fmla="*/ 681 w 709"/>
                <a:gd name="T57" fmla="*/ 85 h 454"/>
                <a:gd name="T58" fmla="*/ 709 w 709"/>
                <a:gd name="T59" fmla="*/ 114 h 454"/>
                <a:gd name="T60" fmla="*/ 624 w 709"/>
                <a:gd name="T61" fmla="*/ 341 h 454"/>
                <a:gd name="T62" fmla="*/ 652 w 709"/>
                <a:gd name="T63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9" h="454">
                  <a:moveTo>
                    <a:pt x="652" y="454"/>
                  </a:moveTo>
                  <a:lnTo>
                    <a:pt x="567" y="426"/>
                  </a:lnTo>
                  <a:lnTo>
                    <a:pt x="454" y="454"/>
                  </a:lnTo>
                  <a:lnTo>
                    <a:pt x="482" y="397"/>
                  </a:lnTo>
                  <a:lnTo>
                    <a:pt x="284" y="369"/>
                  </a:lnTo>
                  <a:lnTo>
                    <a:pt x="199" y="312"/>
                  </a:lnTo>
                  <a:lnTo>
                    <a:pt x="170" y="312"/>
                  </a:lnTo>
                  <a:lnTo>
                    <a:pt x="199" y="397"/>
                  </a:lnTo>
                  <a:lnTo>
                    <a:pt x="142" y="369"/>
                  </a:lnTo>
                  <a:lnTo>
                    <a:pt x="85" y="397"/>
                  </a:lnTo>
                  <a:lnTo>
                    <a:pt x="29" y="369"/>
                  </a:lnTo>
                  <a:lnTo>
                    <a:pt x="57" y="312"/>
                  </a:lnTo>
                  <a:lnTo>
                    <a:pt x="29" y="284"/>
                  </a:lnTo>
                  <a:lnTo>
                    <a:pt x="29" y="227"/>
                  </a:lnTo>
                  <a:lnTo>
                    <a:pt x="0" y="170"/>
                  </a:lnTo>
                  <a:lnTo>
                    <a:pt x="29" y="85"/>
                  </a:lnTo>
                  <a:lnTo>
                    <a:pt x="114" y="57"/>
                  </a:lnTo>
                  <a:lnTo>
                    <a:pt x="142" y="85"/>
                  </a:lnTo>
                  <a:lnTo>
                    <a:pt x="199" y="29"/>
                  </a:lnTo>
                  <a:lnTo>
                    <a:pt x="284" y="85"/>
                  </a:lnTo>
                  <a:lnTo>
                    <a:pt x="284" y="142"/>
                  </a:lnTo>
                  <a:lnTo>
                    <a:pt x="369" y="114"/>
                  </a:lnTo>
                  <a:lnTo>
                    <a:pt x="425" y="57"/>
                  </a:lnTo>
                  <a:lnTo>
                    <a:pt x="425" y="0"/>
                  </a:lnTo>
                  <a:lnTo>
                    <a:pt x="539" y="0"/>
                  </a:lnTo>
                  <a:lnTo>
                    <a:pt x="596" y="57"/>
                  </a:lnTo>
                  <a:lnTo>
                    <a:pt x="567" y="114"/>
                  </a:lnTo>
                  <a:lnTo>
                    <a:pt x="624" y="114"/>
                  </a:lnTo>
                  <a:lnTo>
                    <a:pt x="681" y="85"/>
                  </a:lnTo>
                  <a:lnTo>
                    <a:pt x="709" y="114"/>
                  </a:lnTo>
                  <a:lnTo>
                    <a:pt x="624" y="341"/>
                  </a:lnTo>
                  <a:lnTo>
                    <a:pt x="652" y="45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Freeform 282">
              <a:extLst>
                <a:ext uri="{FF2B5EF4-FFF2-40B4-BE49-F238E27FC236}">
                  <a16:creationId xmlns:a16="http://schemas.microsoft.com/office/drawing/2014/main" id="{FB66F11F-7548-47F3-889D-084895528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161"/>
              <a:ext cx="1503" cy="907"/>
            </a:xfrm>
            <a:custGeom>
              <a:avLst/>
              <a:gdLst>
                <a:gd name="T0" fmla="*/ 1049 w 1503"/>
                <a:gd name="T1" fmla="*/ 879 h 907"/>
                <a:gd name="T2" fmla="*/ 1021 w 1503"/>
                <a:gd name="T3" fmla="*/ 850 h 907"/>
                <a:gd name="T4" fmla="*/ 964 w 1503"/>
                <a:gd name="T5" fmla="*/ 879 h 907"/>
                <a:gd name="T6" fmla="*/ 907 w 1503"/>
                <a:gd name="T7" fmla="*/ 879 h 907"/>
                <a:gd name="T8" fmla="*/ 936 w 1503"/>
                <a:gd name="T9" fmla="*/ 822 h 907"/>
                <a:gd name="T10" fmla="*/ 879 w 1503"/>
                <a:gd name="T11" fmla="*/ 765 h 907"/>
                <a:gd name="T12" fmla="*/ 765 w 1503"/>
                <a:gd name="T13" fmla="*/ 765 h 907"/>
                <a:gd name="T14" fmla="*/ 765 w 1503"/>
                <a:gd name="T15" fmla="*/ 822 h 907"/>
                <a:gd name="T16" fmla="*/ 709 w 1503"/>
                <a:gd name="T17" fmla="*/ 879 h 907"/>
                <a:gd name="T18" fmla="*/ 624 w 1503"/>
                <a:gd name="T19" fmla="*/ 907 h 907"/>
                <a:gd name="T20" fmla="*/ 624 w 1503"/>
                <a:gd name="T21" fmla="*/ 850 h 907"/>
                <a:gd name="T22" fmla="*/ 539 w 1503"/>
                <a:gd name="T23" fmla="*/ 794 h 907"/>
                <a:gd name="T24" fmla="*/ 482 w 1503"/>
                <a:gd name="T25" fmla="*/ 850 h 907"/>
                <a:gd name="T26" fmla="*/ 454 w 1503"/>
                <a:gd name="T27" fmla="*/ 822 h 907"/>
                <a:gd name="T28" fmla="*/ 369 w 1503"/>
                <a:gd name="T29" fmla="*/ 850 h 907"/>
                <a:gd name="T30" fmla="*/ 170 w 1503"/>
                <a:gd name="T31" fmla="*/ 794 h 907"/>
                <a:gd name="T32" fmla="*/ 85 w 1503"/>
                <a:gd name="T33" fmla="*/ 850 h 907"/>
                <a:gd name="T34" fmla="*/ 113 w 1503"/>
                <a:gd name="T35" fmla="*/ 765 h 907"/>
                <a:gd name="T36" fmla="*/ 0 w 1503"/>
                <a:gd name="T37" fmla="*/ 737 h 907"/>
                <a:gd name="T38" fmla="*/ 0 w 1503"/>
                <a:gd name="T39" fmla="*/ 680 h 907"/>
                <a:gd name="T40" fmla="*/ 28 w 1503"/>
                <a:gd name="T41" fmla="*/ 539 h 907"/>
                <a:gd name="T42" fmla="*/ 113 w 1503"/>
                <a:gd name="T43" fmla="*/ 567 h 907"/>
                <a:gd name="T44" fmla="*/ 113 w 1503"/>
                <a:gd name="T45" fmla="*/ 624 h 907"/>
                <a:gd name="T46" fmla="*/ 170 w 1503"/>
                <a:gd name="T47" fmla="*/ 624 h 907"/>
                <a:gd name="T48" fmla="*/ 170 w 1503"/>
                <a:gd name="T49" fmla="*/ 595 h 907"/>
                <a:gd name="T50" fmla="*/ 227 w 1503"/>
                <a:gd name="T51" fmla="*/ 539 h 907"/>
                <a:gd name="T52" fmla="*/ 255 w 1503"/>
                <a:gd name="T53" fmla="*/ 454 h 907"/>
                <a:gd name="T54" fmla="*/ 397 w 1503"/>
                <a:gd name="T55" fmla="*/ 454 h 907"/>
                <a:gd name="T56" fmla="*/ 482 w 1503"/>
                <a:gd name="T57" fmla="*/ 368 h 907"/>
                <a:gd name="T58" fmla="*/ 510 w 1503"/>
                <a:gd name="T59" fmla="*/ 368 h 907"/>
                <a:gd name="T60" fmla="*/ 595 w 1503"/>
                <a:gd name="T61" fmla="*/ 312 h 907"/>
                <a:gd name="T62" fmla="*/ 595 w 1503"/>
                <a:gd name="T63" fmla="*/ 198 h 907"/>
                <a:gd name="T64" fmla="*/ 567 w 1503"/>
                <a:gd name="T65" fmla="*/ 142 h 907"/>
                <a:gd name="T66" fmla="*/ 680 w 1503"/>
                <a:gd name="T67" fmla="*/ 113 h 907"/>
                <a:gd name="T68" fmla="*/ 709 w 1503"/>
                <a:gd name="T69" fmla="*/ 142 h 907"/>
                <a:gd name="T70" fmla="*/ 822 w 1503"/>
                <a:gd name="T71" fmla="*/ 170 h 907"/>
                <a:gd name="T72" fmla="*/ 851 w 1503"/>
                <a:gd name="T73" fmla="*/ 227 h 907"/>
                <a:gd name="T74" fmla="*/ 907 w 1503"/>
                <a:gd name="T75" fmla="*/ 142 h 907"/>
                <a:gd name="T76" fmla="*/ 964 w 1503"/>
                <a:gd name="T77" fmla="*/ 170 h 907"/>
                <a:gd name="T78" fmla="*/ 1021 w 1503"/>
                <a:gd name="T79" fmla="*/ 57 h 907"/>
                <a:gd name="T80" fmla="*/ 1077 w 1503"/>
                <a:gd name="T81" fmla="*/ 0 h 907"/>
                <a:gd name="T82" fmla="*/ 1106 w 1503"/>
                <a:gd name="T83" fmla="*/ 28 h 907"/>
                <a:gd name="T84" fmla="*/ 1106 w 1503"/>
                <a:gd name="T85" fmla="*/ 85 h 907"/>
                <a:gd name="T86" fmla="*/ 1162 w 1503"/>
                <a:gd name="T87" fmla="*/ 57 h 907"/>
                <a:gd name="T88" fmla="*/ 1247 w 1503"/>
                <a:gd name="T89" fmla="*/ 85 h 907"/>
                <a:gd name="T90" fmla="*/ 1332 w 1503"/>
                <a:gd name="T91" fmla="*/ 57 h 907"/>
                <a:gd name="T92" fmla="*/ 1304 w 1503"/>
                <a:gd name="T93" fmla="*/ 142 h 907"/>
                <a:gd name="T94" fmla="*/ 1389 w 1503"/>
                <a:gd name="T95" fmla="*/ 113 h 907"/>
                <a:gd name="T96" fmla="*/ 1389 w 1503"/>
                <a:gd name="T97" fmla="*/ 170 h 907"/>
                <a:gd name="T98" fmla="*/ 1446 w 1503"/>
                <a:gd name="T99" fmla="*/ 170 h 907"/>
                <a:gd name="T100" fmla="*/ 1389 w 1503"/>
                <a:gd name="T101" fmla="*/ 255 h 907"/>
                <a:gd name="T102" fmla="*/ 1474 w 1503"/>
                <a:gd name="T103" fmla="*/ 227 h 907"/>
                <a:gd name="T104" fmla="*/ 1503 w 1503"/>
                <a:gd name="T105" fmla="*/ 255 h 907"/>
                <a:gd name="T106" fmla="*/ 1361 w 1503"/>
                <a:gd name="T107" fmla="*/ 340 h 907"/>
                <a:gd name="T108" fmla="*/ 1304 w 1503"/>
                <a:gd name="T109" fmla="*/ 340 h 907"/>
                <a:gd name="T110" fmla="*/ 1219 w 1503"/>
                <a:gd name="T111" fmla="*/ 482 h 907"/>
                <a:gd name="T112" fmla="*/ 1219 w 1503"/>
                <a:gd name="T113" fmla="*/ 567 h 907"/>
                <a:gd name="T114" fmla="*/ 1191 w 1503"/>
                <a:gd name="T115" fmla="*/ 595 h 907"/>
                <a:gd name="T116" fmla="*/ 1219 w 1503"/>
                <a:gd name="T117" fmla="*/ 680 h 907"/>
                <a:gd name="T118" fmla="*/ 1134 w 1503"/>
                <a:gd name="T119" fmla="*/ 709 h 907"/>
                <a:gd name="T120" fmla="*/ 1049 w 1503"/>
                <a:gd name="T121" fmla="*/ 879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3" h="907">
                  <a:moveTo>
                    <a:pt x="1049" y="879"/>
                  </a:moveTo>
                  <a:lnTo>
                    <a:pt x="1021" y="850"/>
                  </a:lnTo>
                  <a:lnTo>
                    <a:pt x="964" y="879"/>
                  </a:lnTo>
                  <a:lnTo>
                    <a:pt x="907" y="879"/>
                  </a:lnTo>
                  <a:lnTo>
                    <a:pt x="936" y="822"/>
                  </a:lnTo>
                  <a:lnTo>
                    <a:pt x="879" y="765"/>
                  </a:lnTo>
                  <a:lnTo>
                    <a:pt x="765" y="765"/>
                  </a:lnTo>
                  <a:lnTo>
                    <a:pt x="765" y="822"/>
                  </a:lnTo>
                  <a:lnTo>
                    <a:pt x="709" y="879"/>
                  </a:lnTo>
                  <a:lnTo>
                    <a:pt x="624" y="907"/>
                  </a:lnTo>
                  <a:lnTo>
                    <a:pt x="624" y="850"/>
                  </a:lnTo>
                  <a:lnTo>
                    <a:pt x="539" y="794"/>
                  </a:lnTo>
                  <a:lnTo>
                    <a:pt x="482" y="850"/>
                  </a:lnTo>
                  <a:lnTo>
                    <a:pt x="454" y="822"/>
                  </a:lnTo>
                  <a:lnTo>
                    <a:pt x="369" y="850"/>
                  </a:lnTo>
                  <a:lnTo>
                    <a:pt x="170" y="794"/>
                  </a:lnTo>
                  <a:lnTo>
                    <a:pt x="85" y="850"/>
                  </a:lnTo>
                  <a:lnTo>
                    <a:pt x="113" y="765"/>
                  </a:lnTo>
                  <a:lnTo>
                    <a:pt x="0" y="737"/>
                  </a:lnTo>
                  <a:lnTo>
                    <a:pt x="0" y="680"/>
                  </a:lnTo>
                  <a:lnTo>
                    <a:pt x="28" y="539"/>
                  </a:lnTo>
                  <a:lnTo>
                    <a:pt x="113" y="567"/>
                  </a:lnTo>
                  <a:lnTo>
                    <a:pt x="113" y="624"/>
                  </a:lnTo>
                  <a:lnTo>
                    <a:pt x="170" y="624"/>
                  </a:lnTo>
                  <a:lnTo>
                    <a:pt x="170" y="595"/>
                  </a:lnTo>
                  <a:lnTo>
                    <a:pt x="227" y="539"/>
                  </a:lnTo>
                  <a:lnTo>
                    <a:pt x="255" y="454"/>
                  </a:lnTo>
                  <a:lnTo>
                    <a:pt x="397" y="454"/>
                  </a:lnTo>
                  <a:lnTo>
                    <a:pt x="482" y="368"/>
                  </a:lnTo>
                  <a:lnTo>
                    <a:pt x="510" y="368"/>
                  </a:lnTo>
                  <a:lnTo>
                    <a:pt x="595" y="312"/>
                  </a:lnTo>
                  <a:lnTo>
                    <a:pt x="595" y="198"/>
                  </a:lnTo>
                  <a:lnTo>
                    <a:pt x="567" y="142"/>
                  </a:lnTo>
                  <a:lnTo>
                    <a:pt x="680" y="113"/>
                  </a:lnTo>
                  <a:lnTo>
                    <a:pt x="709" y="142"/>
                  </a:lnTo>
                  <a:lnTo>
                    <a:pt x="822" y="170"/>
                  </a:lnTo>
                  <a:lnTo>
                    <a:pt x="851" y="227"/>
                  </a:lnTo>
                  <a:lnTo>
                    <a:pt x="907" y="142"/>
                  </a:lnTo>
                  <a:lnTo>
                    <a:pt x="964" y="170"/>
                  </a:lnTo>
                  <a:lnTo>
                    <a:pt x="1021" y="57"/>
                  </a:lnTo>
                  <a:lnTo>
                    <a:pt x="1077" y="0"/>
                  </a:lnTo>
                  <a:lnTo>
                    <a:pt x="1106" y="28"/>
                  </a:lnTo>
                  <a:lnTo>
                    <a:pt x="1106" y="85"/>
                  </a:lnTo>
                  <a:lnTo>
                    <a:pt x="1162" y="57"/>
                  </a:lnTo>
                  <a:lnTo>
                    <a:pt x="1247" y="85"/>
                  </a:lnTo>
                  <a:lnTo>
                    <a:pt x="1332" y="57"/>
                  </a:lnTo>
                  <a:lnTo>
                    <a:pt x="1304" y="142"/>
                  </a:lnTo>
                  <a:lnTo>
                    <a:pt x="1389" y="113"/>
                  </a:lnTo>
                  <a:lnTo>
                    <a:pt x="1389" y="170"/>
                  </a:lnTo>
                  <a:lnTo>
                    <a:pt x="1446" y="170"/>
                  </a:lnTo>
                  <a:lnTo>
                    <a:pt x="1389" y="255"/>
                  </a:lnTo>
                  <a:lnTo>
                    <a:pt x="1474" y="227"/>
                  </a:lnTo>
                  <a:lnTo>
                    <a:pt x="1503" y="255"/>
                  </a:lnTo>
                  <a:lnTo>
                    <a:pt x="1361" y="340"/>
                  </a:lnTo>
                  <a:lnTo>
                    <a:pt x="1304" y="340"/>
                  </a:lnTo>
                  <a:lnTo>
                    <a:pt x="1219" y="482"/>
                  </a:lnTo>
                  <a:lnTo>
                    <a:pt x="1219" y="567"/>
                  </a:lnTo>
                  <a:lnTo>
                    <a:pt x="1191" y="595"/>
                  </a:lnTo>
                  <a:lnTo>
                    <a:pt x="1219" y="680"/>
                  </a:lnTo>
                  <a:lnTo>
                    <a:pt x="1134" y="709"/>
                  </a:lnTo>
                  <a:lnTo>
                    <a:pt x="1049" y="87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" name="Freeform 283">
              <a:extLst>
                <a:ext uri="{FF2B5EF4-FFF2-40B4-BE49-F238E27FC236}">
                  <a16:creationId xmlns:a16="http://schemas.microsoft.com/office/drawing/2014/main" id="{F9CE0979-5AB5-496A-8ACD-0AE9F156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792"/>
              <a:ext cx="964" cy="596"/>
            </a:xfrm>
            <a:custGeom>
              <a:avLst/>
              <a:gdLst>
                <a:gd name="T0" fmla="*/ 114 w 964"/>
                <a:gd name="T1" fmla="*/ 57 h 596"/>
                <a:gd name="T2" fmla="*/ 57 w 964"/>
                <a:gd name="T3" fmla="*/ 114 h 596"/>
                <a:gd name="T4" fmla="*/ 114 w 964"/>
                <a:gd name="T5" fmla="*/ 170 h 596"/>
                <a:gd name="T6" fmla="*/ 85 w 964"/>
                <a:gd name="T7" fmla="*/ 199 h 596"/>
                <a:gd name="T8" fmla="*/ 142 w 964"/>
                <a:gd name="T9" fmla="*/ 284 h 596"/>
                <a:gd name="T10" fmla="*/ 29 w 964"/>
                <a:gd name="T11" fmla="*/ 341 h 596"/>
                <a:gd name="T12" fmla="*/ 57 w 964"/>
                <a:gd name="T13" fmla="*/ 369 h 596"/>
                <a:gd name="T14" fmla="*/ 0 w 964"/>
                <a:gd name="T15" fmla="*/ 397 h 596"/>
                <a:gd name="T16" fmla="*/ 57 w 964"/>
                <a:gd name="T17" fmla="*/ 454 h 596"/>
                <a:gd name="T18" fmla="*/ 0 w 964"/>
                <a:gd name="T19" fmla="*/ 482 h 596"/>
                <a:gd name="T20" fmla="*/ 29 w 964"/>
                <a:gd name="T21" fmla="*/ 511 h 596"/>
                <a:gd name="T22" fmla="*/ 142 w 964"/>
                <a:gd name="T23" fmla="*/ 539 h 596"/>
                <a:gd name="T24" fmla="*/ 171 w 964"/>
                <a:gd name="T25" fmla="*/ 596 h 596"/>
                <a:gd name="T26" fmla="*/ 227 w 964"/>
                <a:gd name="T27" fmla="*/ 511 h 596"/>
                <a:gd name="T28" fmla="*/ 284 w 964"/>
                <a:gd name="T29" fmla="*/ 539 h 596"/>
                <a:gd name="T30" fmla="*/ 341 w 964"/>
                <a:gd name="T31" fmla="*/ 426 h 596"/>
                <a:gd name="T32" fmla="*/ 397 w 964"/>
                <a:gd name="T33" fmla="*/ 369 h 596"/>
                <a:gd name="T34" fmla="*/ 426 w 964"/>
                <a:gd name="T35" fmla="*/ 397 h 596"/>
                <a:gd name="T36" fmla="*/ 426 w 964"/>
                <a:gd name="T37" fmla="*/ 454 h 596"/>
                <a:gd name="T38" fmla="*/ 482 w 964"/>
                <a:gd name="T39" fmla="*/ 426 h 596"/>
                <a:gd name="T40" fmla="*/ 567 w 964"/>
                <a:gd name="T41" fmla="*/ 454 h 596"/>
                <a:gd name="T42" fmla="*/ 652 w 964"/>
                <a:gd name="T43" fmla="*/ 426 h 596"/>
                <a:gd name="T44" fmla="*/ 624 w 964"/>
                <a:gd name="T45" fmla="*/ 397 h 596"/>
                <a:gd name="T46" fmla="*/ 652 w 964"/>
                <a:gd name="T47" fmla="*/ 341 h 596"/>
                <a:gd name="T48" fmla="*/ 652 w 964"/>
                <a:gd name="T49" fmla="*/ 369 h 596"/>
                <a:gd name="T50" fmla="*/ 709 w 964"/>
                <a:gd name="T51" fmla="*/ 341 h 596"/>
                <a:gd name="T52" fmla="*/ 766 w 964"/>
                <a:gd name="T53" fmla="*/ 397 h 596"/>
                <a:gd name="T54" fmla="*/ 823 w 964"/>
                <a:gd name="T55" fmla="*/ 397 h 596"/>
                <a:gd name="T56" fmla="*/ 964 w 964"/>
                <a:gd name="T57" fmla="*/ 312 h 596"/>
                <a:gd name="T58" fmla="*/ 936 w 964"/>
                <a:gd name="T59" fmla="*/ 284 h 596"/>
                <a:gd name="T60" fmla="*/ 794 w 964"/>
                <a:gd name="T61" fmla="*/ 284 h 596"/>
                <a:gd name="T62" fmla="*/ 766 w 964"/>
                <a:gd name="T63" fmla="*/ 284 h 596"/>
                <a:gd name="T64" fmla="*/ 709 w 964"/>
                <a:gd name="T65" fmla="*/ 256 h 596"/>
                <a:gd name="T66" fmla="*/ 681 w 964"/>
                <a:gd name="T67" fmla="*/ 199 h 596"/>
                <a:gd name="T68" fmla="*/ 539 w 964"/>
                <a:gd name="T69" fmla="*/ 142 h 596"/>
                <a:gd name="T70" fmla="*/ 482 w 964"/>
                <a:gd name="T71" fmla="*/ 170 h 596"/>
                <a:gd name="T72" fmla="*/ 454 w 964"/>
                <a:gd name="T73" fmla="*/ 114 h 596"/>
                <a:gd name="T74" fmla="*/ 426 w 964"/>
                <a:gd name="T75" fmla="*/ 85 h 596"/>
                <a:gd name="T76" fmla="*/ 369 w 964"/>
                <a:gd name="T77" fmla="*/ 142 h 596"/>
                <a:gd name="T78" fmla="*/ 312 w 964"/>
                <a:gd name="T79" fmla="*/ 85 h 596"/>
                <a:gd name="T80" fmla="*/ 369 w 964"/>
                <a:gd name="T81" fmla="*/ 0 h 596"/>
                <a:gd name="T82" fmla="*/ 256 w 964"/>
                <a:gd name="T83" fmla="*/ 29 h 596"/>
                <a:gd name="T84" fmla="*/ 256 w 964"/>
                <a:gd name="T85" fmla="*/ 57 h 596"/>
                <a:gd name="T86" fmla="*/ 199 w 964"/>
                <a:gd name="T87" fmla="*/ 85 h 596"/>
                <a:gd name="T88" fmla="*/ 114 w 964"/>
                <a:gd name="T89" fmla="*/ 57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4" h="596">
                  <a:moveTo>
                    <a:pt x="114" y="57"/>
                  </a:moveTo>
                  <a:lnTo>
                    <a:pt x="57" y="114"/>
                  </a:lnTo>
                  <a:lnTo>
                    <a:pt x="114" y="170"/>
                  </a:lnTo>
                  <a:lnTo>
                    <a:pt x="85" y="199"/>
                  </a:lnTo>
                  <a:lnTo>
                    <a:pt x="142" y="284"/>
                  </a:lnTo>
                  <a:lnTo>
                    <a:pt x="29" y="341"/>
                  </a:lnTo>
                  <a:lnTo>
                    <a:pt x="57" y="369"/>
                  </a:lnTo>
                  <a:lnTo>
                    <a:pt x="0" y="397"/>
                  </a:lnTo>
                  <a:lnTo>
                    <a:pt x="57" y="454"/>
                  </a:lnTo>
                  <a:lnTo>
                    <a:pt x="0" y="482"/>
                  </a:lnTo>
                  <a:lnTo>
                    <a:pt x="29" y="511"/>
                  </a:lnTo>
                  <a:lnTo>
                    <a:pt x="142" y="539"/>
                  </a:lnTo>
                  <a:lnTo>
                    <a:pt x="171" y="596"/>
                  </a:lnTo>
                  <a:lnTo>
                    <a:pt x="227" y="511"/>
                  </a:lnTo>
                  <a:lnTo>
                    <a:pt x="284" y="539"/>
                  </a:lnTo>
                  <a:lnTo>
                    <a:pt x="341" y="426"/>
                  </a:lnTo>
                  <a:lnTo>
                    <a:pt x="397" y="369"/>
                  </a:lnTo>
                  <a:lnTo>
                    <a:pt x="426" y="397"/>
                  </a:lnTo>
                  <a:lnTo>
                    <a:pt x="426" y="454"/>
                  </a:lnTo>
                  <a:lnTo>
                    <a:pt x="482" y="426"/>
                  </a:lnTo>
                  <a:lnTo>
                    <a:pt x="567" y="454"/>
                  </a:lnTo>
                  <a:lnTo>
                    <a:pt x="652" y="426"/>
                  </a:lnTo>
                  <a:lnTo>
                    <a:pt x="624" y="397"/>
                  </a:lnTo>
                  <a:lnTo>
                    <a:pt x="652" y="341"/>
                  </a:lnTo>
                  <a:lnTo>
                    <a:pt x="652" y="369"/>
                  </a:lnTo>
                  <a:lnTo>
                    <a:pt x="709" y="341"/>
                  </a:lnTo>
                  <a:lnTo>
                    <a:pt x="766" y="397"/>
                  </a:lnTo>
                  <a:lnTo>
                    <a:pt x="823" y="397"/>
                  </a:lnTo>
                  <a:lnTo>
                    <a:pt x="964" y="312"/>
                  </a:lnTo>
                  <a:lnTo>
                    <a:pt x="936" y="284"/>
                  </a:lnTo>
                  <a:lnTo>
                    <a:pt x="794" y="284"/>
                  </a:lnTo>
                  <a:lnTo>
                    <a:pt x="766" y="284"/>
                  </a:lnTo>
                  <a:lnTo>
                    <a:pt x="709" y="256"/>
                  </a:lnTo>
                  <a:lnTo>
                    <a:pt x="681" y="199"/>
                  </a:lnTo>
                  <a:lnTo>
                    <a:pt x="539" y="142"/>
                  </a:lnTo>
                  <a:lnTo>
                    <a:pt x="482" y="170"/>
                  </a:lnTo>
                  <a:lnTo>
                    <a:pt x="454" y="114"/>
                  </a:lnTo>
                  <a:lnTo>
                    <a:pt x="426" y="85"/>
                  </a:lnTo>
                  <a:lnTo>
                    <a:pt x="369" y="142"/>
                  </a:lnTo>
                  <a:lnTo>
                    <a:pt x="312" y="85"/>
                  </a:lnTo>
                  <a:lnTo>
                    <a:pt x="369" y="0"/>
                  </a:lnTo>
                  <a:lnTo>
                    <a:pt x="256" y="29"/>
                  </a:lnTo>
                  <a:lnTo>
                    <a:pt x="256" y="57"/>
                  </a:lnTo>
                  <a:lnTo>
                    <a:pt x="199" y="85"/>
                  </a:lnTo>
                  <a:lnTo>
                    <a:pt x="114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284">
              <a:extLst>
                <a:ext uri="{FF2B5EF4-FFF2-40B4-BE49-F238E27FC236}">
                  <a16:creationId xmlns:a16="http://schemas.microsoft.com/office/drawing/2014/main" id="{4C83928C-A698-466B-BAA9-E0CEC3746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47"/>
              <a:ext cx="1899" cy="1729"/>
            </a:xfrm>
            <a:custGeom>
              <a:avLst/>
              <a:gdLst>
                <a:gd name="T0" fmla="*/ 1049 w 1899"/>
                <a:gd name="T1" fmla="*/ 1729 h 1729"/>
                <a:gd name="T2" fmla="*/ 964 w 1899"/>
                <a:gd name="T3" fmla="*/ 1644 h 1729"/>
                <a:gd name="T4" fmla="*/ 765 w 1899"/>
                <a:gd name="T5" fmla="*/ 1615 h 1729"/>
                <a:gd name="T6" fmla="*/ 709 w 1899"/>
                <a:gd name="T7" fmla="*/ 1530 h 1729"/>
                <a:gd name="T8" fmla="*/ 595 w 1899"/>
                <a:gd name="T9" fmla="*/ 1530 h 1729"/>
                <a:gd name="T10" fmla="*/ 539 w 1899"/>
                <a:gd name="T11" fmla="*/ 1474 h 1729"/>
                <a:gd name="T12" fmla="*/ 482 w 1899"/>
                <a:gd name="T13" fmla="*/ 1530 h 1729"/>
                <a:gd name="T14" fmla="*/ 198 w 1899"/>
                <a:gd name="T15" fmla="*/ 1360 h 1729"/>
                <a:gd name="T16" fmla="*/ 57 w 1899"/>
                <a:gd name="T17" fmla="*/ 1275 h 1729"/>
                <a:gd name="T18" fmla="*/ 0 w 1899"/>
                <a:gd name="T19" fmla="*/ 1048 h 1729"/>
                <a:gd name="T20" fmla="*/ 85 w 1899"/>
                <a:gd name="T21" fmla="*/ 708 h 1729"/>
                <a:gd name="T22" fmla="*/ 227 w 1899"/>
                <a:gd name="T23" fmla="*/ 510 h 1729"/>
                <a:gd name="T24" fmla="*/ 198 w 1899"/>
                <a:gd name="T25" fmla="*/ 368 h 1729"/>
                <a:gd name="T26" fmla="*/ 340 w 1899"/>
                <a:gd name="T27" fmla="*/ 311 h 1729"/>
                <a:gd name="T28" fmla="*/ 567 w 1899"/>
                <a:gd name="T29" fmla="*/ 425 h 1729"/>
                <a:gd name="T30" fmla="*/ 1021 w 1899"/>
                <a:gd name="T31" fmla="*/ 368 h 1729"/>
                <a:gd name="T32" fmla="*/ 1162 w 1899"/>
                <a:gd name="T33" fmla="*/ 255 h 1729"/>
                <a:gd name="T34" fmla="*/ 1247 w 1899"/>
                <a:gd name="T35" fmla="*/ 28 h 1729"/>
                <a:gd name="T36" fmla="*/ 1474 w 1899"/>
                <a:gd name="T37" fmla="*/ 28 h 1729"/>
                <a:gd name="T38" fmla="*/ 1616 w 1899"/>
                <a:gd name="T39" fmla="*/ 28 h 1729"/>
                <a:gd name="T40" fmla="*/ 1786 w 1899"/>
                <a:gd name="T41" fmla="*/ 113 h 1729"/>
                <a:gd name="T42" fmla="*/ 1701 w 1899"/>
                <a:gd name="T43" fmla="*/ 311 h 1729"/>
                <a:gd name="T44" fmla="*/ 1899 w 1899"/>
                <a:gd name="T45" fmla="*/ 453 h 1729"/>
                <a:gd name="T46" fmla="*/ 1843 w 1899"/>
                <a:gd name="T47" fmla="*/ 623 h 1729"/>
                <a:gd name="T48" fmla="*/ 1701 w 1899"/>
                <a:gd name="T49" fmla="*/ 623 h 1729"/>
                <a:gd name="T50" fmla="*/ 1729 w 1899"/>
                <a:gd name="T51" fmla="*/ 765 h 1729"/>
                <a:gd name="T52" fmla="*/ 1588 w 1899"/>
                <a:gd name="T53" fmla="*/ 737 h 1729"/>
                <a:gd name="T54" fmla="*/ 1502 w 1899"/>
                <a:gd name="T55" fmla="*/ 907 h 1729"/>
                <a:gd name="T56" fmla="*/ 1389 w 1899"/>
                <a:gd name="T57" fmla="*/ 935 h 1729"/>
                <a:gd name="T58" fmla="*/ 1361 w 1899"/>
                <a:gd name="T59" fmla="*/ 992 h 1729"/>
                <a:gd name="T60" fmla="*/ 1361 w 1899"/>
                <a:gd name="T61" fmla="*/ 1190 h 1729"/>
                <a:gd name="T62" fmla="*/ 1162 w 1899"/>
                <a:gd name="T63" fmla="*/ 1247 h 1729"/>
                <a:gd name="T64" fmla="*/ 1049 w 1899"/>
                <a:gd name="T65" fmla="*/ 1644 h 1729"/>
                <a:gd name="T66" fmla="*/ 1191 w 1899"/>
                <a:gd name="T67" fmla="*/ 1615 h 1729"/>
                <a:gd name="T68" fmla="*/ 1219 w 1899"/>
                <a:gd name="T69" fmla="*/ 1701 h 1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99" h="1729">
                  <a:moveTo>
                    <a:pt x="1219" y="1729"/>
                  </a:moveTo>
                  <a:lnTo>
                    <a:pt x="1049" y="1729"/>
                  </a:lnTo>
                  <a:lnTo>
                    <a:pt x="992" y="1701"/>
                  </a:lnTo>
                  <a:lnTo>
                    <a:pt x="964" y="1644"/>
                  </a:lnTo>
                  <a:lnTo>
                    <a:pt x="822" y="1587"/>
                  </a:lnTo>
                  <a:lnTo>
                    <a:pt x="765" y="1615"/>
                  </a:lnTo>
                  <a:lnTo>
                    <a:pt x="737" y="1559"/>
                  </a:lnTo>
                  <a:lnTo>
                    <a:pt x="709" y="1530"/>
                  </a:lnTo>
                  <a:lnTo>
                    <a:pt x="652" y="1587"/>
                  </a:lnTo>
                  <a:lnTo>
                    <a:pt x="595" y="1530"/>
                  </a:lnTo>
                  <a:lnTo>
                    <a:pt x="652" y="1445"/>
                  </a:lnTo>
                  <a:lnTo>
                    <a:pt x="539" y="1474"/>
                  </a:lnTo>
                  <a:lnTo>
                    <a:pt x="539" y="1502"/>
                  </a:lnTo>
                  <a:lnTo>
                    <a:pt x="482" y="1530"/>
                  </a:lnTo>
                  <a:lnTo>
                    <a:pt x="397" y="1502"/>
                  </a:lnTo>
                  <a:lnTo>
                    <a:pt x="198" y="1360"/>
                  </a:lnTo>
                  <a:lnTo>
                    <a:pt x="0" y="1417"/>
                  </a:lnTo>
                  <a:lnTo>
                    <a:pt x="57" y="1275"/>
                  </a:lnTo>
                  <a:lnTo>
                    <a:pt x="85" y="1077"/>
                  </a:lnTo>
                  <a:lnTo>
                    <a:pt x="0" y="1048"/>
                  </a:lnTo>
                  <a:lnTo>
                    <a:pt x="28" y="822"/>
                  </a:lnTo>
                  <a:lnTo>
                    <a:pt x="85" y="708"/>
                  </a:lnTo>
                  <a:lnTo>
                    <a:pt x="198" y="680"/>
                  </a:lnTo>
                  <a:lnTo>
                    <a:pt x="227" y="510"/>
                  </a:lnTo>
                  <a:lnTo>
                    <a:pt x="255" y="481"/>
                  </a:lnTo>
                  <a:lnTo>
                    <a:pt x="198" y="368"/>
                  </a:lnTo>
                  <a:lnTo>
                    <a:pt x="227" y="311"/>
                  </a:lnTo>
                  <a:lnTo>
                    <a:pt x="340" y="311"/>
                  </a:lnTo>
                  <a:lnTo>
                    <a:pt x="454" y="396"/>
                  </a:lnTo>
                  <a:lnTo>
                    <a:pt x="567" y="425"/>
                  </a:lnTo>
                  <a:lnTo>
                    <a:pt x="652" y="311"/>
                  </a:lnTo>
                  <a:lnTo>
                    <a:pt x="1021" y="368"/>
                  </a:lnTo>
                  <a:lnTo>
                    <a:pt x="1162" y="340"/>
                  </a:lnTo>
                  <a:lnTo>
                    <a:pt x="1162" y="255"/>
                  </a:lnTo>
                  <a:lnTo>
                    <a:pt x="1247" y="198"/>
                  </a:lnTo>
                  <a:lnTo>
                    <a:pt x="1247" y="28"/>
                  </a:lnTo>
                  <a:lnTo>
                    <a:pt x="1389" y="0"/>
                  </a:lnTo>
                  <a:lnTo>
                    <a:pt x="1474" y="28"/>
                  </a:lnTo>
                  <a:lnTo>
                    <a:pt x="1502" y="85"/>
                  </a:lnTo>
                  <a:lnTo>
                    <a:pt x="1616" y="28"/>
                  </a:lnTo>
                  <a:lnTo>
                    <a:pt x="1673" y="85"/>
                  </a:lnTo>
                  <a:lnTo>
                    <a:pt x="1786" y="113"/>
                  </a:lnTo>
                  <a:lnTo>
                    <a:pt x="1786" y="198"/>
                  </a:lnTo>
                  <a:lnTo>
                    <a:pt x="1701" y="311"/>
                  </a:lnTo>
                  <a:lnTo>
                    <a:pt x="1758" y="510"/>
                  </a:lnTo>
                  <a:lnTo>
                    <a:pt x="1899" y="453"/>
                  </a:lnTo>
                  <a:lnTo>
                    <a:pt x="1814" y="567"/>
                  </a:lnTo>
                  <a:lnTo>
                    <a:pt x="1843" y="623"/>
                  </a:lnTo>
                  <a:lnTo>
                    <a:pt x="1729" y="595"/>
                  </a:lnTo>
                  <a:lnTo>
                    <a:pt x="1701" y="623"/>
                  </a:lnTo>
                  <a:lnTo>
                    <a:pt x="1786" y="680"/>
                  </a:lnTo>
                  <a:lnTo>
                    <a:pt x="1729" y="765"/>
                  </a:lnTo>
                  <a:lnTo>
                    <a:pt x="1616" y="680"/>
                  </a:lnTo>
                  <a:lnTo>
                    <a:pt x="1588" y="737"/>
                  </a:lnTo>
                  <a:lnTo>
                    <a:pt x="1531" y="793"/>
                  </a:lnTo>
                  <a:lnTo>
                    <a:pt x="1502" y="907"/>
                  </a:lnTo>
                  <a:lnTo>
                    <a:pt x="1446" y="850"/>
                  </a:lnTo>
                  <a:lnTo>
                    <a:pt x="1389" y="935"/>
                  </a:lnTo>
                  <a:lnTo>
                    <a:pt x="1417" y="963"/>
                  </a:lnTo>
                  <a:lnTo>
                    <a:pt x="1361" y="992"/>
                  </a:lnTo>
                  <a:lnTo>
                    <a:pt x="1417" y="992"/>
                  </a:lnTo>
                  <a:lnTo>
                    <a:pt x="1361" y="1190"/>
                  </a:lnTo>
                  <a:lnTo>
                    <a:pt x="1276" y="1247"/>
                  </a:lnTo>
                  <a:lnTo>
                    <a:pt x="1162" y="1247"/>
                  </a:lnTo>
                  <a:lnTo>
                    <a:pt x="1049" y="1445"/>
                  </a:lnTo>
                  <a:lnTo>
                    <a:pt x="1049" y="1644"/>
                  </a:lnTo>
                  <a:lnTo>
                    <a:pt x="1134" y="1615"/>
                  </a:lnTo>
                  <a:lnTo>
                    <a:pt x="1191" y="1615"/>
                  </a:lnTo>
                  <a:lnTo>
                    <a:pt x="1162" y="1672"/>
                  </a:lnTo>
                  <a:lnTo>
                    <a:pt x="1219" y="1701"/>
                  </a:lnTo>
                  <a:lnTo>
                    <a:pt x="1219" y="17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" name="Freeform 285">
              <a:extLst>
                <a:ext uri="{FF2B5EF4-FFF2-40B4-BE49-F238E27FC236}">
                  <a16:creationId xmlns:a16="http://schemas.microsoft.com/office/drawing/2014/main" id="{D49EC07B-E4F1-48B6-B90B-70F6CA2D1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140"/>
              <a:ext cx="142" cy="142"/>
            </a:xfrm>
            <a:custGeom>
              <a:avLst/>
              <a:gdLst>
                <a:gd name="T0" fmla="*/ 57 w 142"/>
                <a:gd name="T1" fmla="*/ 0 h 142"/>
                <a:gd name="T2" fmla="*/ 0 w 142"/>
                <a:gd name="T3" fmla="*/ 57 h 142"/>
                <a:gd name="T4" fmla="*/ 29 w 142"/>
                <a:gd name="T5" fmla="*/ 142 h 142"/>
                <a:gd name="T6" fmla="*/ 85 w 142"/>
                <a:gd name="T7" fmla="*/ 142 h 142"/>
                <a:gd name="T8" fmla="*/ 142 w 142"/>
                <a:gd name="T9" fmla="*/ 85 h 142"/>
                <a:gd name="T10" fmla="*/ 142 w 142"/>
                <a:gd name="T11" fmla="*/ 29 h 142"/>
                <a:gd name="T12" fmla="*/ 85 w 142"/>
                <a:gd name="T13" fmla="*/ 57 h 142"/>
                <a:gd name="T14" fmla="*/ 85 w 142"/>
                <a:gd name="T15" fmla="*/ 0 h 142"/>
                <a:gd name="T16" fmla="*/ 57 w 142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42">
                  <a:moveTo>
                    <a:pt x="57" y="0"/>
                  </a:moveTo>
                  <a:lnTo>
                    <a:pt x="0" y="57"/>
                  </a:lnTo>
                  <a:lnTo>
                    <a:pt x="29" y="142"/>
                  </a:lnTo>
                  <a:lnTo>
                    <a:pt x="85" y="142"/>
                  </a:lnTo>
                  <a:lnTo>
                    <a:pt x="142" y="85"/>
                  </a:lnTo>
                  <a:lnTo>
                    <a:pt x="142" y="29"/>
                  </a:lnTo>
                  <a:lnTo>
                    <a:pt x="85" y="57"/>
                  </a:lnTo>
                  <a:lnTo>
                    <a:pt x="85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" name="Freeform 287">
              <a:extLst>
                <a:ext uri="{FF2B5EF4-FFF2-40B4-BE49-F238E27FC236}">
                  <a16:creationId xmlns:a16="http://schemas.microsoft.com/office/drawing/2014/main" id="{57774CD9-F431-4C3B-BB4E-740C7387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339"/>
              <a:ext cx="879" cy="907"/>
            </a:xfrm>
            <a:custGeom>
              <a:avLst/>
              <a:gdLst>
                <a:gd name="T0" fmla="*/ 0 w 879"/>
                <a:gd name="T1" fmla="*/ 255 h 907"/>
                <a:gd name="T2" fmla="*/ 0 w 879"/>
                <a:gd name="T3" fmla="*/ 340 h 907"/>
                <a:gd name="T4" fmla="*/ 57 w 879"/>
                <a:gd name="T5" fmla="*/ 368 h 907"/>
                <a:gd name="T6" fmla="*/ 0 w 879"/>
                <a:gd name="T7" fmla="*/ 453 h 907"/>
                <a:gd name="T8" fmla="*/ 57 w 879"/>
                <a:gd name="T9" fmla="*/ 567 h 907"/>
                <a:gd name="T10" fmla="*/ 113 w 879"/>
                <a:gd name="T11" fmla="*/ 567 h 907"/>
                <a:gd name="T12" fmla="*/ 170 w 879"/>
                <a:gd name="T13" fmla="*/ 595 h 907"/>
                <a:gd name="T14" fmla="*/ 284 w 879"/>
                <a:gd name="T15" fmla="*/ 595 h 907"/>
                <a:gd name="T16" fmla="*/ 312 w 879"/>
                <a:gd name="T17" fmla="*/ 680 h 907"/>
                <a:gd name="T18" fmla="*/ 397 w 879"/>
                <a:gd name="T19" fmla="*/ 680 h 907"/>
                <a:gd name="T20" fmla="*/ 454 w 879"/>
                <a:gd name="T21" fmla="*/ 709 h 907"/>
                <a:gd name="T22" fmla="*/ 567 w 879"/>
                <a:gd name="T23" fmla="*/ 652 h 907"/>
                <a:gd name="T24" fmla="*/ 567 w 879"/>
                <a:gd name="T25" fmla="*/ 709 h 907"/>
                <a:gd name="T26" fmla="*/ 595 w 879"/>
                <a:gd name="T27" fmla="*/ 680 h 907"/>
                <a:gd name="T28" fmla="*/ 652 w 879"/>
                <a:gd name="T29" fmla="*/ 709 h 907"/>
                <a:gd name="T30" fmla="*/ 680 w 879"/>
                <a:gd name="T31" fmla="*/ 765 h 907"/>
                <a:gd name="T32" fmla="*/ 765 w 879"/>
                <a:gd name="T33" fmla="*/ 765 h 907"/>
                <a:gd name="T34" fmla="*/ 709 w 879"/>
                <a:gd name="T35" fmla="*/ 850 h 907"/>
                <a:gd name="T36" fmla="*/ 737 w 879"/>
                <a:gd name="T37" fmla="*/ 907 h 907"/>
                <a:gd name="T38" fmla="*/ 879 w 879"/>
                <a:gd name="T39" fmla="*/ 765 h 907"/>
                <a:gd name="T40" fmla="*/ 851 w 879"/>
                <a:gd name="T41" fmla="*/ 709 h 907"/>
                <a:gd name="T42" fmla="*/ 794 w 879"/>
                <a:gd name="T43" fmla="*/ 680 h 907"/>
                <a:gd name="T44" fmla="*/ 794 w 879"/>
                <a:gd name="T45" fmla="*/ 567 h 907"/>
                <a:gd name="T46" fmla="*/ 737 w 879"/>
                <a:gd name="T47" fmla="*/ 510 h 907"/>
                <a:gd name="T48" fmla="*/ 680 w 879"/>
                <a:gd name="T49" fmla="*/ 510 h 907"/>
                <a:gd name="T50" fmla="*/ 680 w 879"/>
                <a:gd name="T51" fmla="*/ 397 h 907"/>
                <a:gd name="T52" fmla="*/ 652 w 879"/>
                <a:gd name="T53" fmla="*/ 170 h 907"/>
                <a:gd name="T54" fmla="*/ 567 w 879"/>
                <a:gd name="T55" fmla="*/ 142 h 907"/>
                <a:gd name="T56" fmla="*/ 510 w 879"/>
                <a:gd name="T57" fmla="*/ 170 h 907"/>
                <a:gd name="T58" fmla="*/ 425 w 879"/>
                <a:gd name="T59" fmla="*/ 56 h 907"/>
                <a:gd name="T60" fmla="*/ 255 w 879"/>
                <a:gd name="T61" fmla="*/ 0 h 907"/>
                <a:gd name="T62" fmla="*/ 199 w 879"/>
                <a:gd name="T63" fmla="*/ 142 h 907"/>
                <a:gd name="T64" fmla="*/ 113 w 879"/>
                <a:gd name="T65" fmla="*/ 255 h 907"/>
                <a:gd name="T66" fmla="*/ 85 w 879"/>
                <a:gd name="T67" fmla="*/ 227 h 907"/>
                <a:gd name="T68" fmla="*/ 0 w 879"/>
                <a:gd name="T69" fmla="*/ 255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9" h="907">
                  <a:moveTo>
                    <a:pt x="0" y="255"/>
                  </a:moveTo>
                  <a:lnTo>
                    <a:pt x="0" y="340"/>
                  </a:lnTo>
                  <a:lnTo>
                    <a:pt x="57" y="368"/>
                  </a:lnTo>
                  <a:lnTo>
                    <a:pt x="0" y="453"/>
                  </a:lnTo>
                  <a:lnTo>
                    <a:pt x="57" y="567"/>
                  </a:lnTo>
                  <a:lnTo>
                    <a:pt x="113" y="567"/>
                  </a:lnTo>
                  <a:lnTo>
                    <a:pt x="170" y="595"/>
                  </a:lnTo>
                  <a:lnTo>
                    <a:pt x="284" y="595"/>
                  </a:lnTo>
                  <a:lnTo>
                    <a:pt x="312" y="680"/>
                  </a:lnTo>
                  <a:lnTo>
                    <a:pt x="397" y="680"/>
                  </a:lnTo>
                  <a:lnTo>
                    <a:pt x="454" y="709"/>
                  </a:lnTo>
                  <a:lnTo>
                    <a:pt x="567" y="652"/>
                  </a:lnTo>
                  <a:lnTo>
                    <a:pt x="567" y="709"/>
                  </a:lnTo>
                  <a:lnTo>
                    <a:pt x="595" y="680"/>
                  </a:lnTo>
                  <a:lnTo>
                    <a:pt x="652" y="709"/>
                  </a:lnTo>
                  <a:lnTo>
                    <a:pt x="680" y="765"/>
                  </a:lnTo>
                  <a:lnTo>
                    <a:pt x="765" y="765"/>
                  </a:lnTo>
                  <a:lnTo>
                    <a:pt x="709" y="850"/>
                  </a:lnTo>
                  <a:lnTo>
                    <a:pt x="737" y="907"/>
                  </a:lnTo>
                  <a:lnTo>
                    <a:pt x="879" y="765"/>
                  </a:lnTo>
                  <a:lnTo>
                    <a:pt x="851" y="709"/>
                  </a:lnTo>
                  <a:lnTo>
                    <a:pt x="794" y="680"/>
                  </a:lnTo>
                  <a:lnTo>
                    <a:pt x="794" y="567"/>
                  </a:lnTo>
                  <a:lnTo>
                    <a:pt x="737" y="510"/>
                  </a:lnTo>
                  <a:lnTo>
                    <a:pt x="680" y="510"/>
                  </a:lnTo>
                  <a:lnTo>
                    <a:pt x="680" y="397"/>
                  </a:lnTo>
                  <a:lnTo>
                    <a:pt x="652" y="170"/>
                  </a:lnTo>
                  <a:lnTo>
                    <a:pt x="567" y="142"/>
                  </a:lnTo>
                  <a:lnTo>
                    <a:pt x="510" y="170"/>
                  </a:lnTo>
                  <a:lnTo>
                    <a:pt x="425" y="56"/>
                  </a:lnTo>
                  <a:lnTo>
                    <a:pt x="255" y="0"/>
                  </a:lnTo>
                  <a:lnTo>
                    <a:pt x="199" y="142"/>
                  </a:lnTo>
                  <a:lnTo>
                    <a:pt x="113" y="255"/>
                  </a:lnTo>
                  <a:lnTo>
                    <a:pt x="85" y="227"/>
                  </a:lnTo>
                  <a:lnTo>
                    <a:pt x="0" y="25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" name="Freeform 288">
              <a:extLst>
                <a:ext uri="{FF2B5EF4-FFF2-40B4-BE49-F238E27FC236}">
                  <a16:creationId xmlns:a16="http://schemas.microsoft.com/office/drawing/2014/main" id="{B9F50406-4265-4A20-951C-B5AAE479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47"/>
              <a:ext cx="879" cy="1417"/>
            </a:xfrm>
            <a:custGeom>
              <a:avLst/>
              <a:gdLst>
                <a:gd name="T0" fmla="*/ 0 w 879"/>
                <a:gd name="T1" fmla="*/ 1048 h 1417"/>
                <a:gd name="T2" fmla="*/ 85 w 879"/>
                <a:gd name="T3" fmla="*/ 1162 h 1417"/>
                <a:gd name="T4" fmla="*/ 142 w 879"/>
                <a:gd name="T5" fmla="*/ 1134 h 1417"/>
                <a:gd name="T6" fmla="*/ 227 w 879"/>
                <a:gd name="T7" fmla="*/ 1162 h 1417"/>
                <a:gd name="T8" fmla="*/ 255 w 879"/>
                <a:gd name="T9" fmla="*/ 1389 h 1417"/>
                <a:gd name="T10" fmla="*/ 340 w 879"/>
                <a:gd name="T11" fmla="*/ 1389 h 1417"/>
                <a:gd name="T12" fmla="*/ 369 w 879"/>
                <a:gd name="T13" fmla="*/ 1332 h 1417"/>
                <a:gd name="T14" fmla="*/ 426 w 879"/>
                <a:gd name="T15" fmla="*/ 1389 h 1417"/>
                <a:gd name="T16" fmla="*/ 482 w 879"/>
                <a:gd name="T17" fmla="*/ 1360 h 1417"/>
                <a:gd name="T18" fmla="*/ 539 w 879"/>
                <a:gd name="T19" fmla="*/ 1417 h 1417"/>
                <a:gd name="T20" fmla="*/ 596 w 879"/>
                <a:gd name="T21" fmla="*/ 1275 h 1417"/>
                <a:gd name="T22" fmla="*/ 624 w 879"/>
                <a:gd name="T23" fmla="*/ 1077 h 1417"/>
                <a:gd name="T24" fmla="*/ 539 w 879"/>
                <a:gd name="T25" fmla="*/ 1048 h 1417"/>
                <a:gd name="T26" fmla="*/ 567 w 879"/>
                <a:gd name="T27" fmla="*/ 822 h 1417"/>
                <a:gd name="T28" fmla="*/ 624 w 879"/>
                <a:gd name="T29" fmla="*/ 708 h 1417"/>
                <a:gd name="T30" fmla="*/ 737 w 879"/>
                <a:gd name="T31" fmla="*/ 680 h 1417"/>
                <a:gd name="T32" fmla="*/ 766 w 879"/>
                <a:gd name="T33" fmla="*/ 510 h 1417"/>
                <a:gd name="T34" fmla="*/ 794 w 879"/>
                <a:gd name="T35" fmla="*/ 481 h 1417"/>
                <a:gd name="T36" fmla="*/ 737 w 879"/>
                <a:gd name="T37" fmla="*/ 368 h 1417"/>
                <a:gd name="T38" fmla="*/ 766 w 879"/>
                <a:gd name="T39" fmla="*/ 311 h 1417"/>
                <a:gd name="T40" fmla="*/ 851 w 879"/>
                <a:gd name="T41" fmla="*/ 311 h 1417"/>
                <a:gd name="T42" fmla="*/ 879 w 879"/>
                <a:gd name="T43" fmla="*/ 198 h 1417"/>
                <a:gd name="T44" fmla="*/ 766 w 879"/>
                <a:gd name="T45" fmla="*/ 113 h 1417"/>
                <a:gd name="T46" fmla="*/ 709 w 879"/>
                <a:gd name="T47" fmla="*/ 0 h 1417"/>
                <a:gd name="T48" fmla="*/ 624 w 879"/>
                <a:gd name="T49" fmla="*/ 56 h 1417"/>
                <a:gd name="T50" fmla="*/ 539 w 879"/>
                <a:gd name="T51" fmla="*/ 28 h 1417"/>
                <a:gd name="T52" fmla="*/ 511 w 879"/>
                <a:gd name="T53" fmla="*/ 85 h 1417"/>
                <a:gd name="T54" fmla="*/ 482 w 879"/>
                <a:gd name="T55" fmla="*/ 113 h 1417"/>
                <a:gd name="T56" fmla="*/ 397 w 879"/>
                <a:gd name="T57" fmla="*/ 396 h 1417"/>
                <a:gd name="T58" fmla="*/ 397 w 879"/>
                <a:gd name="T59" fmla="*/ 481 h 1417"/>
                <a:gd name="T60" fmla="*/ 227 w 879"/>
                <a:gd name="T61" fmla="*/ 623 h 1417"/>
                <a:gd name="T62" fmla="*/ 227 w 879"/>
                <a:gd name="T63" fmla="*/ 680 h 1417"/>
                <a:gd name="T64" fmla="*/ 114 w 879"/>
                <a:gd name="T65" fmla="*/ 708 h 1417"/>
                <a:gd name="T66" fmla="*/ 57 w 879"/>
                <a:gd name="T67" fmla="*/ 652 h 1417"/>
                <a:gd name="T68" fmla="*/ 57 w 879"/>
                <a:gd name="T69" fmla="*/ 737 h 1417"/>
                <a:gd name="T70" fmla="*/ 85 w 879"/>
                <a:gd name="T71" fmla="*/ 793 h 1417"/>
                <a:gd name="T72" fmla="*/ 0 w 879"/>
                <a:gd name="T73" fmla="*/ 1048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9" h="1417">
                  <a:moveTo>
                    <a:pt x="0" y="1048"/>
                  </a:moveTo>
                  <a:lnTo>
                    <a:pt x="85" y="1162"/>
                  </a:lnTo>
                  <a:lnTo>
                    <a:pt x="142" y="1134"/>
                  </a:lnTo>
                  <a:lnTo>
                    <a:pt x="227" y="1162"/>
                  </a:lnTo>
                  <a:lnTo>
                    <a:pt x="255" y="1389"/>
                  </a:lnTo>
                  <a:lnTo>
                    <a:pt x="340" y="1389"/>
                  </a:lnTo>
                  <a:lnTo>
                    <a:pt x="369" y="1332"/>
                  </a:lnTo>
                  <a:lnTo>
                    <a:pt x="426" y="1389"/>
                  </a:lnTo>
                  <a:lnTo>
                    <a:pt x="482" y="1360"/>
                  </a:lnTo>
                  <a:lnTo>
                    <a:pt x="539" y="1417"/>
                  </a:lnTo>
                  <a:lnTo>
                    <a:pt x="596" y="1275"/>
                  </a:lnTo>
                  <a:lnTo>
                    <a:pt x="624" y="1077"/>
                  </a:lnTo>
                  <a:lnTo>
                    <a:pt x="539" y="1048"/>
                  </a:lnTo>
                  <a:lnTo>
                    <a:pt x="567" y="822"/>
                  </a:lnTo>
                  <a:lnTo>
                    <a:pt x="624" y="708"/>
                  </a:lnTo>
                  <a:lnTo>
                    <a:pt x="737" y="680"/>
                  </a:lnTo>
                  <a:lnTo>
                    <a:pt x="766" y="510"/>
                  </a:lnTo>
                  <a:lnTo>
                    <a:pt x="794" y="481"/>
                  </a:lnTo>
                  <a:lnTo>
                    <a:pt x="737" y="368"/>
                  </a:lnTo>
                  <a:lnTo>
                    <a:pt x="766" y="311"/>
                  </a:lnTo>
                  <a:lnTo>
                    <a:pt x="851" y="311"/>
                  </a:lnTo>
                  <a:lnTo>
                    <a:pt x="879" y="198"/>
                  </a:lnTo>
                  <a:lnTo>
                    <a:pt x="766" y="113"/>
                  </a:lnTo>
                  <a:lnTo>
                    <a:pt x="709" y="0"/>
                  </a:lnTo>
                  <a:lnTo>
                    <a:pt x="624" y="56"/>
                  </a:lnTo>
                  <a:lnTo>
                    <a:pt x="539" y="28"/>
                  </a:lnTo>
                  <a:lnTo>
                    <a:pt x="511" y="85"/>
                  </a:lnTo>
                  <a:lnTo>
                    <a:pt x="482" y="113"/>
                  </a:lnTo>
                  <a:lnTo>
                    <a:pt x="397" y="396"/>
                  </a:lnTo>
                  <a:lnTo>
                    <a:pt x="397" y="481"/>
                  </a:lnTo>
                  <a:lnTo>
                    <a:pt x="227" y="623"/>
                  </a:lnTo>
                  <a:lnTo>
                    <a:pt x="227" y="680"/>
                  </a:lnTo>
                  <a:lnTo>
                    <a:pt x="114" y="708"/>
                  </a:lnTo>
                  <a:lnTo>
                    <a:pt x="57" y="652"/>
                  </a:lnTo>
                  <a:lnTo>
                    <a:pt x="57" y="737"/>
                  </a:lnTo>
                  <a:lnTo>
                    <a:pt x="85" y="793"/>
                  </a:lnTo>
                  <a:lnTo>
                    <a:pt x="0" y="104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" name="Freeform 289">
              <a:extLst>
                <a:ext uri="{FF2B5EF4-FFF2-40B4-BE49-F238E27FC236}">
                  <a16:creationId xmlns:a16="http://schemas.microsoft.com/office/drawing/2014/main" id="{4F2D4BBC-6EC5-406A-83ED-E072E176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375"/>
              <a:ext cx="822" cy="1020"/>
            </a:xfrm>
            <a:custGeom>
              <a:avLst/>
              <a:gdLst>
                <a:gd name="T0" fmla="*/ 170 w 822"/>
                <a:gd name="T1" fmla="*/ 964 h 1020"/>
                <a:gd name="T2" fmla="*/ 170 w 822"/>
                <a:gd name="T3" fmla="*/ 822 h 1020"/>
                <a:gd name="T4" fmla="*/ 85 w 822"/>
                <a:gd name="T5" fmla="*/ 794 h 1020"/>
                <a:gd name="T6" fmla="*/ 57 w 822"/>
                <a:gd name="T7" fmla="*/ 794 h 1020"/>
                <a:gd name="T8" fmla="*/ 0 w 822"/>
                <a:gd name="T9" fmla="*/ 737 h 1020"/>
                <a:gd name="T10" fmla="*/ 57 w 822"/>
                <a:gd name="T11" fmla="*/ 709 h 1020"/>
                <a:gd name="T12" fmla="*/ 0 w 822"/>
                <a:gd name="T13" fmla="*/ 624 h 1020"/>
                <a:gd name="T14" fmla="*/ 114 w 822"/>
                <a:gd name="T15" fmla="*/ 539 h 1020"/>
                <a:gd name="T16" fmla="*/ 114 w 822"/>
                <a:gd name="T17" fmla="*/ 482 h 1020"/>
                <a:gd name="T18" fmla="*/ 28 w 822"/>
                <a:gd name="T19" fmla="*/ 425 h 1020"/>
                <a:gd name="T20" fmla="*/ 28 w 822"/>
                <a:gd name="T21" fmla="*/ 368 h 1020"/>
                <a:gd name="T22" fmla="*/ 85 w 822"/>
                <a:gd name="T23" fmla="*/ 312 h 1020"/>
                <a:gd name="T24" fmla="*/ 28 w 822"/>
                <a:gd name="T25" fmla="*/ 255 h 1020"/>
                <a:gd name="T26" fmla="*/ 170 w 822"/>
                <a:gd name="T27" fmla="*/ 0 h 1020"/>
                <a:gd name="T28" fmla="*/ 312 w 822"/>
                <a:gd name="T29" fmla="*/ 0 h 1020"/>
                <a:gd name="T30" fmla="*/ 454 w 822"/>
                <a:gd name="T31" fmla="*/ 0 h 1020"/>
                <a:gd name="T32" fmla="*/ 510 w 822"/>
                <a:gd name="T33" fmla="*/ 28 h 1020"/>
                <a:gd name="T34" fmla="*/ 510 w 822"/>
                <a:gd name="T35" fmla="*/ 113 h 1020"/>
                <a:gd name="T36" fmla="*/ 567 w 822"/>
                <a:gd name="T37" fmla="*/ 142 h 1020"/>
                <a:gd name="T38" fmla="*/ 822 w 822"/>
                <a:gd name="T39" fmla="*/ 85 h 1020"/>
                <a:gd name="T40" fmla="*/ 737 w 822"/>
                <a:gd name="T41" fmla="*/ 368 h 1020"/>
                <a:gd name="T42" fmla="*/ 737 w 822"/>
                <a:gd name="T43" fmla="*/ 453 h 1020"/>
                <a:gd name="T44" fmla="*/ 567 w 822"/>
                <a:gd name="T45" fmla="*/ 595 h 1020"/>
                <a:gd name="T46" fmla="*/ 567 w 822"/>
                <a:gd name="T47" fmla="*/ 652 h 1020"/>
                <a:gd name="T48" fmla="*/ 454 w 822"/>
                <a:gd name="T49" fmla="*/ 680 h 1020"/>
                <a:gd name="T50" fmla="*/ 397 w 822"/>
                <a:gd name="T51" fmla="*/ 624 h 1020"/>
                <a:gd name="T52" fmla="*/ 397 w 822"/>
                <a:gd name="T53" fmla="*/ 709 h 1020"/>
                <a:gd name="T54" fmla="*/ 425 w 822"/>
                <a:gd name="T55" fmla="*/ 765 h 1020"/>
                <a:gd name="T56" fmla="*/ 340 w 822"/>
                <a:gd name="T57" fmla="*/ 1020 h 1020"/>
                <a:gd name="T58" fmla="*/ 170 w 822"/>
                <a:gd name="T59" fmla="*/ 96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2" h="1020">
                  <a:moveTo>
                    <a:pt x="170" y="964"/>
                  </a:moveTo>
                  <a:lnTo>
                    <a:pt x="170" y="822"/>
                  </a:lnTo>
                  <a:lnTo>
                    <a:pt x="85" y="794"/>
                  </a:lnTo>
                  <a:lnTo>
                    <a:pt x="57" y="794"/>
                  </a:lnTo>
                  <a:lnTo>
                    <a:pt x="0" y="737"/>
                  </a:lnTo>
                  <a:lnTo>
                    <a:pt x="57" y="709"/>
                  </a:lnTo>
                  <a:lnTo>
                    <a:pt x="0" y="624"/>
                  </a:lnTo>
                  <a:lnTo>
                    <a:pt x="114" y="539"/>
                  </a:lnTo>
                  <a:lnTo>
                    <a:pt x="114" y="482"/>
                  </a:lnTo>
                  <a:lnTo>
                    <a:pt x="28" y="425"/>
                  </a:lnTo>
                  <a:lnTo>
                    <a:pt x="28" y="368"/>
                  </a:lnTo>
                  <a:lnTo>
                    <a:pt x="85" y="312"/>
                  </a:lnTo>
                  <a:lnTo>
                    <a:pt x="28" y="255"/>
                  </a:lnTo>
                  <a:lnTo>
                    <a:pt x="170" y="0"/>
                  </a:lnTo>
                  <a:lnTo>
                    <a:pt x="312" y="0"/>
                  </a:lnTo>
                  <a:lnTo>
                    <a:pt x="454" y="0"/>
                  </a:lnTo>
                  <a:lnTo>
                    <a:pt x="510" y="28"/>
                  </a:lnTo>
                  <a:lnTo>
                    <a:pt x="510" y="113"/>
                  </a:lnTo>
                  <a:lnTo>
                    <a:pt x="567" y="142"/>
                  </a:lnTo>
                  <a:lnTo>
                    <a:pt x="822" y="85"/>
                  </a:lnTo>
                  <a:lnTo>
                    <a:pt x="737" y="368"/>
                  </a:lnTo>
                  <a:lnTo>
                    <a:pt x="737" y="453"/>
                  </a:lnTo>
                  <a:lnTo>
                    <a:pt x="567" y="595"/>
                  </a:lnTo>
                  <a:lnTo>
                    <a:pt x="567" y="652"/>
                  </a:lnTo>
                  <a:lnTo>
                    <a:pt x="454" y="680"/>
                  </a:lnTo>
                  <a:lnTo>
                    <a:pt x="397" y="624"/>
                  </a:lnTo>
                  <a:lnTo>
                    <a:pt x="397" y="709"/>
                  </a:lnTo>
                  <a:lnTo>
                    <a:pt x="425" y="765"/>
                  </a:lnTo>
                  <a:lnTo>
                    <a:pt x="340" y="1020"/>
                  </a:lnTo>
                  <a:lnTo>
                    <a:pt x="170" y="96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" name="Freeform 290">
              <a:extLst>
                <a:ext uri="{FF2B5EF4-FFF2-40B4-BE49-F238E27FC236}">
                  <a16:creationId xmlns:a16="http://schemas.microsoft.com/office/drawing/2014/main" id="{AF6FBD23-1868-4BC8-9AE4-83F7C5FBA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800"/>
              <a:ext cx="709" cy="964"/>
            </a:xfrm>
            <a:custGeom>
              <a:avLst/>
              <a:gdLst>
                <a:gd name="T0" fmla="*/ 567 w 709"/>
                <a:gd name="T1" fmla="*/ 0 h 964"/>
                <a:gd name="T2" fmla="*/ 369 w 709"/>
                <a:gd name="T3" fmla="*/ 142 h 964"/>
                <a:gd name="T4" fmla="*/ 312 w 709"/>
                <a:gd name="T5" fmla="*/ 284 h 964"/>
                <a:gd name="T6" fmla="*/ 312 w 709"/>
                <a:gd name="T7" fmla="*/ 369 h 964"/>
                <a:gd name="T8" fmla="*/ 284 w 709"/>
                <a:gd name="T9" fmla="*/ 425 h 964"/>
                <a:gd name="T10" fmla="*/ 256 w 709"/>
                <a:gd name="T11" fmla="*/ 340 h 964"/>
                <a:gd name="T12" fmla="*/ 199 w 709"/>
                <a:gd name="T13" fmla="*/ 340 h 964"/>
                <a:gd name="T14" fmla="*/ 57 w 709"/>
                <a:gd name="T15" fmla="*/ 539 h 964"/>
                <a:gd name="T16" fmla="*/ 57 w 709"/>
                <a:gd name="T17" fmla="*/ 709 h 964"/>
                <a:gd name="T18" fmla="*/ 0 w 709"/>
                <a:gd name="T19" fmla="*/ 851 h 964"/>
                <a:gd name="T20" fmla="*/ 57 w 709"/>
                <a:gd name="T21" fmla="*/ 936 h 964"/>
                <a:gd name="T22" fmla="*/ 114 w 709"/>
                <a:gd name="T23" fmla="*/ 964 h 964"/>
                <a:gd name="T24" fmla="*/ 171 w 709"/>
                <a:gd name="T25" fmla="*/ 936 h 964"/>
                <a:gd name="T26" fmla="*/ 256 w 709"/>
                <a:gd name="T27" fmla="*/ 936 h 964"/>
                <a:gd name="T28" fmla="*/ 312 w 709"/>
                <a:gd name="T29" fmla="*/ 851 h 964"/>
                <a:gd name="T30" fmla="*/ 312 w 709"/>
                <a:gd name="T31" fmla="*/ 737 h 964"/>
                <a:gd name="T32" fmla="*/ 426 w 709"/>
                <a:gd name="T33" fmla="*/ 737 h 964"/>
                <a:gd name="T34" fmla="*/ 454 w 709"/>
                <a:gd name="T35" fmla="*/ 794 h 964"/>
                <a:gd name="T36" fmla="*/ 539 w 709"/>
                <a:gd name="T37" fmla="*/ 766 h 964"/>
                <a:gd name="T38" fmla="*/ 567 w 709"/>
                <a:gd name="T39" fmla="*/ 794 h 964"/>
                <a:gd name="T40" fmla="*/ 653 w 709"/>
                <a:gd name="T41" fmla="*/ 681 h 964"/>
                <a:gd name="T42" fmla="*/ 709 w 709"/>
                <a:gd name="T43" fmla="*/ 539 h 964"/>
                <a:gd name="T44" fmla="*/ 709 w 709"/>
                <a:gd name="T45" fmla="*/ 397 h 964"/>
                <a:gd name="T46" fmla="*/ 624 w 709"/>
                <a:gd name="T47" fmla="*/ 369 h 964"/>
                <a:gd name="T48" fmla="*/ 596 w 709"/>
                <a:gd name="T49" fmla="*/ 369 h 964"/>
                <a:gd name="T50" fmla="*/ 539 w 709"/>
                <a:gd name="T51" fmla="*/ 312 h 964"/>
                <a:gd name="T52" fmla="*/ 596 w 709"/>
                <a:gd name="T53" fmla="*/ 284 h 964"/>
                <a:gd name="T54" fmla="*/ 539 w 709"/>
                <a:gd name="T55" fmla="*/ 199 h 964"/>
                <a:gd name="T56" fmla="*/ 653 w 709"/>
                <a:gd name="T57" fmla="*/ 114 h 964"/>
                <a:gd name="T58" fmla="*/ 653 w 709"/>
                <a:gd name="T59" fmla="*/ 57 h 964"/>
                <a:gd name="T60" fmla="*/ 567 w 709"/>
                <a:gd name="T61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9" h="964">
                  <a:moveTo>
                    <a:pt x="567" y="0"/>
                  </a:moveTo>
                  <a:lnTo>
                    <a:pt x="369" y="142"/>
                  </a:lnTo>
                  <a:lnTo>
                    <a:pt x="312" y="284"/>
                  </a:lnTo>
                  <a:lnTo>
                    <a:pt x="312" y="369"/>
                  </a:lnTo>
                  <a:lnTo>
                    <a:pt x="284" y="425"/>
                  </a:lnTo>
                  <a:lnTo>
                    <a:pt x="256" y="340"/>
                  </a:lnTo>
                  <a:lnTo>
                    <a:pt x="199" y="340"/>
                  </a:lnTo>
                  <a:lnTo>
                    <a:pt x="57" y="539"/>
                  </a:lnTo>
                  <a:lnTo>
                    <a:pt x="57" y="709"/>
                  </a:lnTo>
                  <a:lnTo>
                    <a:pt x="0" y="851"/>
                  </a:lnTo>
                  <a:lnTo>
                    <a:pt x="57" y="936"/>
                  </a:lnTo>
                  <a:lnTo>
                    <a:pt x="114" y="964"/>
                  </a:lnTo>
                  <a:lnTo>
                    <a:pt x="171" y="936"/>
                  </a:lnTo>
                  <a:lnTo>
                    <a:pt x="256" y="936"/>
                  </a:lnTo>
                  <a:lnTo>
                    <a:pt x="312" y="851"/>
                  </a:lnTo>
                  <a:lnTo>
                    <a:pt x="312" y="737"/>
                  </a:lnTo>
                  <a:lnTo>
                    <a:pt x="426" y="737"/>
                  </a:lnTo>
                  <a:lnTo>
                    <a:pt x="454" y="794"/>
                  </a:lnTo>
                  <a:lnTo>
                    <a:pt x="539" y="766"/>
                  </a:lnTo>
                  <a:lnTo>
                    <a:pt x="567" y="794"/>
                  </a:lnTo>
                  <a:lnTo>
                    <a:pt x="653" y="681"/>
                  </a:lnTo>
                  <a:lnTo>
                    <a:pt x="709" y="539"/>
                  </a:lnTo>
                  <a:lnTo>
                    <a:pt x="709" y="397"/>
                  </a:lnTo>
                  <a:lnTo>
                    <a:pt x="624" y="369"/>
                  </a:lnTo>
                  <a:lnTo>
                    <a:pt x="596" y="369"/>
                  </a:lnTo>
                  <a:lnTo>
                    <a:pt x="539" y="312"/>
                  </a:lnTo>
                  <a:lnTo>
                    <a:pt x="596" y="284"/>
                  </a:lnTo>
                  <a:lnTo>
                    <a:pt x="539" y="199"/>
                  </a:lnTo>
                  <a:lnTo>
                    <a:pt x="653" y="114"/>
                  </a:lnTo>
                  <a:lnTo>
                    <a:pt x="653" y="57"/>
                  </a:lnTo>
                  <a:lnTo>
                    <a:pt x="56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6979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７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3A89BC44-D43C-4E8F-92FB-784DC038D672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宮崎県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F67AFB3C-EE9A-4AD4-B197-D0F00A37D505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FF848212-7C1F-4F6B-A237-2C661C8A172A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ED3A8F30-A121-4F41-A80F-E3FF647479FE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2B1ACB4F-D4CF-43BE-AE34-70175905CED0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E9668857-20BC-4018-8191-D4E9153EDE58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7DBFB804-C6D5-4586-9BA8-6159808D52C8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51551AEA-8BAD-44A9-8D62-2A3AF5FE9F09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20B53449-E651-41C1-BA94-BDE48D06ED32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5C7409B2-4BB8-4E89-9861-1ACC268EE7F4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154AB3D9-B0BB-4206-A103-385BF00EAD76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2F969CA0-CB2A-494D-AF42-027C0D35ED97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2D30FD5-BF82-42AC-9E72-5A3E57F3B403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80E10478-2FBB-4893-997B-B677812388C1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941839C7-A5E9-41FC-B801-C005803BCF01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08EC2407-0A9E-4319-81F0-029A928C0D36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68F63075-DE9C-4DEB-BAAE-4083BECA53B1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DC1E06CD-E90C-4C38-BABD-596810F623C6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380E7AF8-D800-43DC-BBA4-FFC1EF5FFA28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932BE19B-E53C-43FD-8AC6-A00392C67B22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2" name="グループ化 71">
                <a:extLst>
                  <a:ext uri="{FF2B5EF4-FFF2-40B4-BE49-F238E27FC236}">
                    <a16:creationId xmlns:a16="http://schemas.microsoft.com/office/drawing/2014/main" id="{B9256714-925D-49B8-9EC7-AC76172B2C8A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34957359-55BB-4D7F-80FB-97376B8E6635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D19BEA07-5123-4724-8344-DD8462DB45B3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C17E0318-A6F4-44AE-8024-83A09A6A6D27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A7BCD15D-70F2-4204-A562-BF1A3A3F9815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2E7B6FC7-621C-4BD7-8EDC-DC444A81C064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C8DC37D9-E3D7-44B6-A513-14EBA6546C31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1A2EEB72-EBF1-48C2-B1CF-C0EFF1B8955D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CA5F5A88-C8B5-4473-833E-3E151CD05B3D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FC353F66-E0E4-4461-850F-CF68CBC37E23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69ED1634-384B-458C-AB03-C5439E1A1C08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0621A88C-A687-46C9-9D71-9FDB3AED0DE9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F5335200-5549-45D9-BCCD-EB364CA0604C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98E050EB-E667-4A10-AF76-71A46E65D460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11720B54-15CF-4665-8B18-3B339B3E4489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5BEF5AF4-4C30-4387-A5A3-A99074DA39C2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5A0A2441-B8A3-4961-A47D-13621603DF5B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3B177B1E-632E-4A07-8C39-743E0F17116D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0B2490C2-1D8D-489A-872D-C6A8BCAAD1D3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A05D1A94-EBA3-49BA-BD96-18A4150100DE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006032A2-E9D1-4C0C-9E25-B46EDEF8E074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06B018A7-0C50-405D-90ED-15C567EA016B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99459CDC-4C9A-4940-98F7-662C23D83318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A666449E-04D3-4077-8208-B4EB417B6A41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428BEA60-90F9-4AE5-B955-28877B440966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A52A72DF-E4D6-4B1D-BF4F-3FCA75C3F4D7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9615B05A-B878-4A4C-BBFC-AE36AF27E4A8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86FEDB87-4C33-42ED-A567-0C67EE6BE748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D7DB04C5-9CEF-48C9-9CA0-EB44F9B3CE0C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4BA09B04-292C-4180-81D3-46DFDF716819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BD370ED0-90B0-4B43-96D5-F297696C46D6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24EAE805-92F4-407C-957C-0FB0D6432492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28BEFDF3-1BD6-42B0-81E2-02F3F1D4B208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971D3065-3E77-431B-A788-01D1DECE7E6A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D5275843-765D-4DFB-9966-613E969CFC2D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F5D85B5E-4DC0-44F9-B7E7-F7D3671C3F48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8BCE1573-6A51-436A-ACE1-61A221C7D109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63A38B44-111D-46E2-94ED-2752337ADD44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30871EFC-AE0C-4E54-B19A-FFA5C09607EB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75542FDE-3AD8-41D8-A3D7-2BB8261840FB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7A8DF080-8273-4BE2-9012-E3B2ECAEF067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16B5935F-B5EA-470C-B6AF-4618801A0B15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5A3359C6-FEFE-4288-BDC4-E630E27E2529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390206E9-ECDD-4701-B3E7-6A58686F355D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BB2E253F-70F6-4241-B0DC-99A912FFDE5D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27A622DD-83B8-44E9-BC79-92161906562B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B3CB4E80-CF63-4E48-9A82-19AF711F7737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B528A213-387B-477B-8C22-A7EDD9AE769A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ABCD1E7E-8FB5-499F-904C-1C4FA0DBF839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736BD646-3B0C-49E5-99C5-B821B2350440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ED076EF2-AC11-4BBD-BBC1-A3E359835946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97DF1203-BDD2-41D0-A8B1-8008D703E1BA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4FC2CB79-0C53-4D93-AC46-ED5F0CF5BFF1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06ED6219-3CFF-4374-88B8-9CB863B22903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E01E2E6C-4631-469B-BAE2-C6724A862D0F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69496B4E-0AD4-459C-B7F1-1834165F0C73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F40C2A86-5562-4DA7-A0AC-51D8C2A26B15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5E3B48DF-A8B6-4BC5-A0A6-2CFD7F6BACDD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5451BFF3-B8C2-489B-8352-898BB5FDB191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26033F03-1356-4128-8F1B-78738693BE5E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6B24CF71-E720-4193-A3DE-A1C1F9649C69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FC7C5E34-F190-42B3-8FEA-FE7541E95A92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37C75185-1820-45B8-BCCF-8DB6E9442BF8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090397B6-652A-49A6-A27B-3E1FF8A679CF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797CA135-BD59-4242-8950-0DFDE72C5C78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82470412-5181-489A-B828-202361BBF580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6F0350D9-8256-461D-A7BE-62636A50BB8E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77B3D0A3-E22D-40C3-9CEA-26167C73DFE5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711DA199-AA8A-4504-ACC8-631DF2DF8E0D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CB505CC5-BDCF-4D31-946D-F9D7976FFFFA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6415ECC1-0DD6-46C5-9C49-336172BC5FA2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57FD5864-1035-4228-831D-D14A0FEC1845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5173B2E0-D785-4732-87D7-0EFC9F5C2FF2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3C1494DA-1905-49DD-BE9A-D1D65545E781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4DFE3191-A6DB-4229-997E-37940F702A04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EA770829-FD8C-4C65-9FFA-2D0DF8A4A982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524BE8B3-686E-4528-BEBA-A2C9D65762FE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29393DED-F83C-43E8-A242-BF68627EFD91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0CA384F6-CE7B-49D4-8812-9A27AA8639FB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0B78FBB6-1D33-4BF8-9307-ED730715EFDA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3CFBF9F8-A0C9-4413-8CBF-A83913E2CB6F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D2E0F2E7-9F6A-4359-9128-746A333B5DA8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4F07F8A2-9837-4406-886B-E21A851DA036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B826A87D-388B-46B3-B6DB-EF9CF5181D23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8C75CFC7-C080-4C0B-8C6C-6E884F8C3258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0290B525-64D4-4B48-BA3D-F84F4DCAEB77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1731D8C9-AFCE-40D2-A45D-9C1322EBB621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A1DFAA94-C337-470C-A58E-5954D90DF886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826A5847-D0B6-41F1-B27D-39557EA65340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AFDCD623-7264-49A6-985A-D16007759D05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91990C27-88AC-4736-A101-541651B6D32F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0B7386FE-D967-4BB0-AAEF-312A293325DF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8A63F09B-21E3-417A-9947-2116CE64BA4E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09A76733-1D96-4543-BAD0-5CBD4B03114D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2B14E170-66C9-4588-A1DA-C689DB761736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C47288F7-A0B7-4986-9665-6958394BD3C9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7CA63499-405B-4A87-8BCA-9D4220FA0EF1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B0600855-5BF8-464E-ABED-A39A9379835E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DFC63F2E-D1D7-4C6B-8AAB-0C7BB258689A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60CDFD72-B267-4D48-9465-0CB6B00EA27E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64D2B549-7A31-49D0-A0BC-E081B3C66C33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4D690D8D-20DE-47F5-9544-8F4CDC5E5EA1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5F0151D1-5D04-491D-92C5-459B70DD418A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CEAEA2E7-5901-4A41-A0AC-068807F847CE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AAE4D06A-28F5-4187-8B7C-48C25EA5D10B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7E0FC527-D4C9-40A2-9CE6-72AF3CC31514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F243BFCC-B6D8-4440-8579-7403F63899B2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BBAC050D-ED71-4BE6-A65C-32A011412254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F361D6F5-42E2-4283-B990-00F4B55844DF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3957A730-57E9-47FD-8DD6-C1853CAB57C2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94566B8C-95C0-455D-819D-18ED0EEC1D2E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AD3BFCE3-4319-4111-960E-BC8C615DA93D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10115969-23EB-4BD0-83AF-BB1DAE1D5A9B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4A3FBD11-7353-4B4F-B9F1-693B1866FA1A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C9B46F13-C3F0-4F2F-A2EC-2D2C5EB33A31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2512E52D-F81B-412D-841C-43C5C8F5BFB6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9836D6E8-7333-41E5-886E-45F9F84CA3D3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90FB93F0-3C0A-43D1-A128-99D544878874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B2FB1F55-EB20-447C-AF96-6E779DB00BA4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6E125F9B-3EC8-44E5-ABBF-59D46C4D2880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90036C19-C7ED-41E2-92AF-AB56F3D47609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BA562EFC-0DC2-458A-BAE7-3FEAAB69902A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D3D5559D-B2B1-4BE9-948D-D4CCFF456427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4D47E220-EED4-4D15-8E39-404261E9958F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D8BE4EA7-2ABD-4A43-8FDF-7A4AB86924A8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88D280B3-720C-46E2-BB1F-2A225712474F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75" name="矢印: 右 1">
            <a:extLst>
              <a:ext uri="{FF2B5EF4-FFF2-40B4-BE49-F238E27FC236}">
                <a16:creationId xmlns:a16="http://schemas.microsoft.com/office/drawing/2014/main" id="{EBE60891-9E0C-4F45-A1B4-5315EF1F8DB9}"/>
              </a:ext>
            </a:extLst>
          </p:cNvPr>
          <p:cNvSpPr/>
          <p:nvPr/>
        </p:nvSpPr>
        <p:spPr bwMode="auto">
          <a:xfrm rot="20728316">
            <a:off x="2555516" y="4269342"/>
            <a:ext cx="6112392" cy="592507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76" name="Group 291">
            <a:extLst>
              <a:ext uri="{FF2B5EF4-FFF2-40B4-BE49-F238E27FC236}">
                <a16:creationId xmlns:a16="http://schemas.microsoft.com/office/drawing/2014/main" id="{ECB1AF6E-D52A-4A9B-9E10-E75093183371}"/>
              </a:ext>
            </a:extLst>
          </p:cNvPr>
          <p:cNvGrpSpPr>
            <a:grpSpLocks/>
          </p:cNvGrpSpPr>
          <p:nvPr/>
        </p:nvGrpSpPr>
        <p:grpSpPr bwMode="auto">
          <a:xfrm>
            <a:off x="8700955" y="1687420"/>
            <a:ext cx="2635624" cy="3886202"/>
            <a:chOff x="387" y="347"/>
            <a:chExt cx="5018" cy="7399"/>
          </a:xfrm>
          <a:solidFill>
            <a:srgbClr val="92D050"/>
          </a:solidFill>
        </p:grpSpPr>
        <p:sp>
          <p:nvSpPr>
            <p:cNvPr id="177" name="Freeform 259">
              <a:extLst>
                <a:ext uri="{FF2B5EF4-FFF2-40B4-BE49-F238E27FC236}">
                  <a16:creationId xmlns:a16="http://schemas.microsoft.com/office/drawing/2014/main" id="{CD3005B8-396C-4642-AE7C-34375178A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4826"/>
              <a:ext cx="1587" cy="1616"/>
            </a:xfrm>
            <a:custGeom>
              <a:avLst/>
              <a:gdLst>
                <a:gd name="T0" fmla="*/ 1304 w 1588"/>
                <a:gd name="T1" fmla="*/ 1616 h 1616"/>
                <a:gd name="T2" fmla="*/ 1021 w 1588"/>
                <a:gd name="T3" fmla="*/ 1616 h 1616"/>
                <a:gd name="T4" fmla="*/ 822 w 1588"/>
                <a:gd name="T5" fmla="*/ 1417 h 1616"/>
                <a:gd name="T6" fmla="*/ 680 w 1588"/>
                <a:gd name="T7" fmla="*/ 1531 h 1616"/>
                <a:gd name="T8" fmla="*/ 595 w 1588"/>
                <a:gd name="T9" fmla="*/ 1361 h 1616"/>
                <a:gd name="T10" fmla="*/ 567 w 1588"/>
                <a:gd name="T11" fmla="*/ 1162 h 1616"/>
                <a:gd name="T12" fmla="*/ 425 w 1588"/>
                <a:gd name="T13" fmla="*/ 992 h 1616"/>
                <a:gd name="T14" fmla="*/ 482 w 1588"/>
                <a:gd name="T15" fmla="*/ 879 h 1616"/>
                <a:gd name="T16" fmla="*/ 227 w 1588"/>
                <a:gd name="T17" fmla="*/ 794 h 1616"/>
                <a:gd name="T18" fmla="*/ 28 w 1588"/>
                <a:gd name="T19" fmla="*/ 709 h 1616"/>
                <a:gd name="T20" fmla="*/ 28 w 1588"/>
                <a:gd name="T21" fmla="*/ 482 h 1616"/>
                <a:gd name="T22" fmla="*/ 170 w 1588"/>
                <a:gd name="T23" fmla="*/ 283 h 1616"/>
                <a:gd name="T24" fmla="*/ 312 w 1588"/>
                <a:gd name="T25" fmla="*/ 255 h 1616"/>
                <a:gd name="T26" fmla="*/ 510 w 1588"/>
                <a:gd name="T27" fmla="*/ 283 h 1616"/>
                <a:gd name="T28" fmla="*/ 624 w 1588"/>
                <a:gd name="T29" fmla="*/ 142 h 1616"/>
                <a:gd name="T30" fmla="*/ 737 w 1588"/>
                <a:gd name="T31" fmla="*/ 142 h 1616"/>
                <a:gd name="T32" fmla="*/ 964 w 1588"/>
                <a:gd name="T33" fmla="*/ 113 h 1616"/>
                <a:gd name="T34" fmla="*/ 879 w 1588"/>
                <a:gd name="T35" fmla="*/ 28 h 1616"/>
                <a:gd name="T36" fmla="*/ 1077 w 1588"/>
                <a:gd name="T37" fmla="*/ 0 h 1616"/>
                <a:gd name="T38" fmla="*/ 1247 w 1588"/>
                <a:gd name="T39" fmla="*/ 0 h 1616"/>
                <a:gd name="T40" fmla="*/ 1389 w 1588"/>
                <a:gd name="T41" fmla="*/ 56 h 1616"/>
                <a:gd name="T42" fmla="*/ 1446 w 1588"/>
                <a:gd name="T43" fmla="*/ 113 h 1616"/>
                <a:gd name="T44" fmla="*/ 1361 w 1588"/>
                <a:gd name="T45" fmla="*/ 142 h 1616"/>
                <a:gd name="T46" fmla="*/ 1332 w 1588"/>
                <a:gd name="T47" fmla="*/ 340 h 1616"/>
                <a:gd name="T48" fmla="*/ 1417 w 1588"/>
                <a:gd name="T49" fmla="*/ 312 h 1616"/>
                <a:gd name="T50" fmla="*/ 1559 w 1588"/>
                <a:gd name="T51" fmla="*/ 283 h 1616"/>
                <a:gd name="T52" fmla="*/ 1502 w 1588"/>
                <a:gd name="T53" fmla="*/ 425 h 1616"/>
                <a:gd name="T54" fmla="*/ 1446 w 1588"/>
                <a:gd name="T55" fmla="*/ 567 h 1616"/>
                <a:gd name="T56" fmla="*/ 1389 w 1588"/>
                <a:gd name="T57" fmla="*/ 850 h 1616"/>
                <a:gd name="T58" fmla="*/ 1304 w 1588"/>
                <a:gd name="T59" fmla="*/ 907 h 1616"/>
                <a:gd name="T60" fmla="*/ 1134 w 1588"/>
                <a:gd name="T61" fmla="*/ 1020 h 1616"/>
                <a:gd name="T62" fmla="*/ 1077 w 1588"/>
                <a:gd name="T63" fmla="*/ 935 h 1616"/>
                <a:gd name="T64" fmla="*/ 992 w 1588"/>
                <a:gd name="T65" fmla="*/ 879 h 1616"/>
                <a:gd name="T66" fmla="*/ 964 w 1588"/>
                <a:gd name="T67" fmla="*/ 964 h 1616"/>
                <a:gd name="T68" fmla="*/ 964 w 1588"/>
                <a:gd name="T69" fmla="*/ 1049 h 1616"/>
                <a:gd name="T70" fmla="*/ 1021 w 1588"/>
                <a:gd name="T71" fmla="*/ 1247 h 1616"/>
                <a:gd name="T72" fmla="*/ 1134 w 1588"/>
                <a:gd name="T73" fmla="*/ 1389 h 1616"/>
                <a:gd name="T74" fmla="*/ 1247 w 1588"/>
                <a:gd name="T75" fmla="*/ 1446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8" h="1616">
                  <a:moveTo>
                    <a:pt x="1361" y="1502"/>
                  </a:moveTo>
                  <a:lnTo>
                    <a:pt x="1304" y="1616"/>
                  </a:lnTo>
                  <a:lnTo>
                    <a:pt x="1191" y="1531"/>
                  </a:lnTo>
                  <a:lnTo>
                    <a:pt x="1021" y="1616"/>
                  </a:lnTo>
                  <a:lnTo>
                    <a:pt x="964" y="1502"/>
                  </a:lnTo>
                  <a:lnTo>
                    <a:pt x="822" y="1417"/>
                  </a:lnTo>
                  <a:lnTo>
                    <a:pt x="765" y="1531"/>
                  </a:lnTo>
                  <a:lnTo>
                    <a:pt x="680" y="1531"/>
                  </a:lnTo>
                  <a:lnTo>
                    <a:pt x="680" y="1446"/>
                  </a:lnTo>
                  <a:lnTo>
                    <a:pt x="595" y="1361"/>
                  </a:lnTo>
                  <a:lnTo>
                    <a:pt x="652" y="1219"/>
                  </a:lnTo>
                  <a:lnTo>
                    <a:pt x="567" y="1162"/>
                  </a:lnTo>
                  <a:lnTo>
                    <a:pt x="595" y="992"/>
                  </a:lnTo>
                  <a:lnTo>
                    <a:pt x="425" y="992"/>
                  </a:lnTo>
                  <a:lnTo>
                    <a:pt x="425" y="935"/>
                  </a:lnTo>
                  <a:lnTo>
                    <a:pt x="482" y="879"/>
                  </a:lnTo>
                  <a:lnTo>
                    <a:pt x="454" y="822"/>
                  </a:lnTo>
                  <a:lnTo>
                    <a:pt x="227" y="794"/>
                  </a:lnTo>
                  <a:lnTo>
                    <a:pt x="142" y="709"/>
                  </a:lnTo>
                  <a:lnTo>
                    <a:pt x="28" y="709"/>
                  </a:lnTo>
                  <a:lnTo>
                    <a:pt x="0" y="510"/>
                  </a:lnTo>
                  <a:lnTo>
                    <a:pt x="28" y="482"/>
                  </a:lnTo>
                  <a:lnTo>
                    <a:pt x="57" y="312"/>
                  </a:lnTo>
                  <a:lnTo>
                    <a:pt x="170" y="283"/>
                  </a:lnTo>
                  <a:lnTo>
                    <a:pt x="255" y="283"/>
                  </a:lnTo>
                  <a:lnTo>
                    <a:pt x="312" y="255"/>
                  </a:lnTo>
                  <a:lnTo>
                    <a:pt x="425" y="312"/>
                  </a:lnTo>
                  <a:lnTo>
                    <a:pt x="510" y="283"/>
                  </a:lnTo>
                  <a:lnTo>
                    <a:pt x="567" y="170"/>
                  </a:lnTo>
                  <a:lnTo>
                    <a:pt x="624" y="142"/>
                  </a:lnTo>
                  <a:lnTo>
                    <a:pt x="652" y="56"/>
                  </a:lnTo>
                  <a:lnTo>
                    <a:pt x="737" y="142"/>
                  </a:lnTo>
                  <a:lnTo>
                    <a:pt x="907" y="170"/>
                  </a:lnTo>
                  <a:lnTo>
                    <a:pt x="964" y="113"/>
                  </a:lnTo>
                  <a:lnTo>
                    <a:pt x="879" y="85"/>
                  </a:lnTo>
                  <a:lnTo>
                    <a:pt x="879" y="28"/>
                  </a:lnTo>
                  <a:lnTo>
                    <a:pt x="964" y="56"/>
                  </a:lnTo>
                  <a:lnTo>
                    <a:pt x="1077" y="0"/>
                  </a:lnTo>
                  <a:lnTo>
                    <a:pt x="1162" y="28"/>
                  </a:lnTo>
                  <a:lnTo>
                    <a:pt x="1247" y="0"/>
                  </a:lnTo>
                  <a:lnTo>
                    <a:pt x="1361" y="28"/>
                  </a:lnTo>
                  <a:lnTo>
                    <a:pt x="1389" y="56"/>
                  </a:lnTo>
                  <a:lnTo>
                    <a:pt x="1417" y="56"/>
                  </a:lnTo>
                  <a:lnTo>
                    <a:pt x="1446" y="113"/>
                  </a:lnTo>
                  <a:lnTo>
                    <a:pt x="1389" y="170"/>
                  </a:lnTo>
                  <a:lnTo>
                    <a:pt x="1361" y="142"/>
                  </a:lnTo>
                  <a:lnTo>
                    <a:pt x="1304" y="198"/>
                  </a:lnTo>
                  <a:lnTo>
                    <a:pt x="1332" y="340"/>
                  </a:lnTo>
                  <a:lnTo>
                    <a:pt x="1389" y="397"/>
                  </a:lnTo>
                  <a:lnTo>
                    <a:pt x="1417" y="312"/>
                  </a:lnTo>
                  <a:lnTo>
                    <a:pt x="1502" y="340"/>
                  </a:lnTo>
                  <a:lnTo>
                    <a:pt x="1559" y="283"/>
                  </a:lnTo>
                  <a:lnTo>
                    <a:pt x="1588" y="425"/>
                  </a:lnTo>
                  <a:lnTo>
                    <a:pt x="1502" y="425"/>
                  </a:lnTo>
                  <a:lnTo>
                    <a:pt x="1559" y="510"/>
                  </a:lnTo>
                  <a:lnTo>
                    <a:pt x="1446" y="567"/>
                  </a:lnTo>
                  <a:lnTo>
                    <a:pt x="1531" y="709"/>
                  </a:lnTo>
                  <a:lnTo>
                    <a:pt x="1389" y="850"/>
                  </a:lnTo>
                  <a:lnTo>
                    <a:pt x="1361" y="907"/>
                  </a:lnTo>
                  <a:lnTo>
                    <a:pt x="1304" y="907"/>
                  </a:lnTo>
                  <a:lnTo>
                    <a:pt x="1219" y="1049"/>
                  </a:lnTo>
                  <a:lnTo>
                    <a:pt x="1134" y="1020"/>
                  </a:lnTo>
                  <a:lnTo>
                    <a:pt x="1134" y="964"/>
                  </a:lnTo>
                  <a:lnTo>
                    <a:pt x="1077" y="935"/>
                  </a:lnTo>
                  <a:lnTo>
                    <a:pt x="1049" y="850"/>
                  </a:lnTo>
                  <a:lnTo>
                    <a:pt x="992" y="879"/>
                  </a:lnTo>
                  <a:lnTo>
                    <a:pt x="935" y="935"/>
                  </a:lnTo>
                  <a:lnTo>
                    <a:pt x="964" y="964"/>
                  </a:lnTo>
                  <a:lnTo>
                    <a:pt x="935" y="1020"/>
                  </a:lnTo>
                  <a:lnTo>
                    <a:pt x="964" y="1049"/>
                  </a:lnTo>
                  <a:lnTo>
                    <a:pt x="907" y="1162"/>
                  </a:lnTo>
                  <a:lnTo>
                    <a:pt x="1021" y="1247"/>
                  </a:lnTo>
                  <a:lnTo>
                    <a:pt x="1049" y="1332"/>
                  </a:lnTo>
                  <a:lnTo>
                    <a:pt x="1134" y="1389"/>
                  </a:lnTo>
                  <a:lnTo>
                    <a:pt x="1191" y="1361"/>
                  </a:lnTo>
                  <a:lnTo>
                    <a:pt x="1247" y="1446"/>
                  </a:lnTo>
                  <a:lnTo>
                    <a:pt x="1361" y="150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Freeform 260">
              <a:extLst>
                <a:ext uri="{FF2B5EF4-FFF2-40B4-BE49-F238E27FC236}">
                  <a16:creationId xmlns:a16="http://schemas.microsoft.com/office/drawing/2014/main" id="{BBC6FF45-5B1C-4C23-A655-9B65EF1E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4230"/>
              <a:ext cx="1361" cy="1673"/>
            </a:xfrm>
            <a:custGeom>
              <a:avLst/>
              <a:gdLst>
                <a:gd name="T0" fmla="*/ 142 w 1361"/>
                <a:gd name="T1" fmla="*/ 1163 h 1673"/>
                <a:gd name="T2" fmla="*/ 198 w 1361"/>
                <a:gd name="T3" fmla="*/ 1021 h 1673"/>
                <a:gd name="T4" fmla="*/ 255 w 1361"/>
                <a:gd name="T5" fmla="*/ 879 h 1673"/>
                <a:gd name="T6" fmla="*/ 113 w 1361"/>
                <a:gd name="T7" fmla="*/ 908 h 1673"/>
                <a:gd name="T8" fmla="*/ 28 w 1361"/>
                <a:gd name="T9" fmla="*/ 936 h 1673"/>
                <a:gd name="T10" fmla="*/ 57 w 1361"/>
                <a:gd name="T11" fmla="*/ 738 h 1673"/>
                <a:gd name="T12" fmla="*/ 142 w 1361"/>
                <a:gd name="T13" fmla="*/ 709 h 1673"/>
                <a:gd name="T14" fmla="*/ 85 w 1361"/>
                <a:gd name="T15" fmla="*/ 652 h 1673"/>
                <a:gd name="T16" fmla="*/ 28 w 1361"/>
                <a:gd name="T17" fmla="*/ 567 h 1673"/>
                <a:gd name="T18" fmla="*/ 28 w 1361"/>
                <a:gd name="T19" fmla="*/ 369 h 1673"/>
                <a:gd name="T20" fmla="*/ 170 w 1361"/>
                <a:gd name="T21" fmla="*/ 454 h 1673"/>
                <a:gd name="T22" fmla="*/ 312 w 1361"/>
                <a:gd name="T23" fmla="*/ 454 h 1673"/>
                <a:gd name="T24" fmla="*/ 454 w 1361"/>
                <a:gd name="T25" fmla="*/ 426 h 1673"/>
                <a:gd name="T26" fmla="*/ 567 w 1361"/>
                <a:gd name="T27" fmla="*/ 482 h 1673"/>
                <a:gd name="T28" fmla="*/ 709 w 1361"/>
                <a:gd name="T29" fmla="*/ 426 h 1673"/>
                <a:gd name="T30" fmla="*/ 822 w 1361"/>
                <a:gd name="T31" fmla="*/ 341 h 1673"/>
                <a:gd name="T32" fmla="*/ 822 w 1361"/>
                <a:gd name="T33" fmla="*/ 284 h 1673"/>
                <a:gd name="T34" fmla="*/ 936 w 1361"/>
                <a:gd name="T35" fmla="*/ 0 h 1673"/>
                <a:gd name="T36" fmla="*/ 1049 w 1361"/>
                <a:gd name="T37" fmla="*/ 29 h 1673"/>
                <a:gd name="T38" fmla="*/ 1361 w 1361"/>
                <a:gd name="T39" fmla="*/ 85 h 1673"/>
                <a:gd name="T40" fmla="*/ 1191 w 1361"/>
                <a:gd name="T41" fmla="*/ 766 h 1673"/>
                <a:gd name="T42" fmla="*/ 1077 w 1361"/>
                <a:gd name="T43" fmla="*/ 851 h 1673"/>
                <a:gd name="T44" fmla="*/ 1106 w 1361"/>
                <a:gd name="T45" fmla="*/ 1021 h 1673"/>
                <a:gd name="T46" fmla="*/ 1219 w 1361"/>
                <a:gd name="T47" fmla="*/ 1276 h 1673"/>
                <a:gd name="T48" fmla="*/ 1276 w 1361"/>
                <a:gd name="T49" fmla="*/ 1390 h 1673"/>
                <a:gd name="T50" fmla="*/ 1191 w 1361"/>
                <a:gd name="T51" fmla="*/ 1503 h 1673"/>
                <a:gd name="T52" fmla="*/ 1162 w 1361"/>
                <a:gd name="T53" fmla="*/ 1616 h 1673"/>
                <a:gd name="T54" fmla="*/ 1162 w 1361"/>
                <a:gd name="T55" fmla="*/ 1673 h 1673"/>
                <a:gd name="T56" fmla="*/ 1021 w 1361"/>
                <a:gd name="T57" fmla="*/ 1673 h 1673"/>
                <a:gd name="T58" fmla="*/ 964 w 1361"/>
                <a:gd name="T59" fmla="*/ 1588 h 1673"/>
                <a:gd name="T60" fmla="*/ 879 w 1361"/>
                <a:gd name="T61" fmla="*/ 1475 h 1673"/>
                <a:gd name="T62" fmla="*/ 680 w 1361"/>
                <a:gd name="T63" fmla="*/ 1446 h 1673"/>
                <a:gd name="T64" fmla="*/ 510 w 1361"/>
                <a:gd name="T65" fmla="*/ 1390 h 1673"/>
                <a:gd name="T66" fmla="*/ 425 w 1361"/>
                <a:gd name="T67" fmla="*/ 1503 h 1673"/>
                <a:gd name="T68" fmla="*/ 340 w 1361"/>
                <a:gd name="T69" fmla="*/ 1418 h 1673"/>
                <a:gd name="T70" fmla="*/ 198 w 1361"/>
                <a:gd name="T71" fmla="*/ 1390 h 1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1" h="1673">
                  <a:moveTo>
                    <a:pt x="227" y="1305"/>
                  </a:moveTo>
                  <a:lnTo>
                    <a:pt x="142" y="1163"/>
                  </a:lnTo>
                  <a:lnTo>
                    <a:pt x="255" y="1106"/>
                  </a:lnTo>
                  <a:lnTo>
                    <a:pt x="198" y="1021"/>
                  </a:lnTo>
                  <a:lnTo>
                    <a:pt x="284" y="1021"/>
                  </a:lnTo>
                  <a:lnTo>
                    <a:pt x="255" y="879"/>
                  </a:lnTo>
                  <a:lnTo>
                    <a:pt x="198" y="936"/>
                  </a:lnTo>
                  <a:lnTo>
                    <a:pt x="113" y="908"/>
                  </a:lnTo>
                  <a:lnTo>
                    <a:pt x="85" y="993"/>
                  </a:lnTo>
                  <a:lnTo>
                    <a:pt x="28" y="936"/>
                  </a:lnTo>
                  <a:lnTo>
                    <a:pt x="0" y="794"/>
                  </a:lnTo>
                  <a:lnTo>
                    <a:pt x="57" y="738"/>
                  </a:lnTo>
                  <a:lnTo>
                    <a:pt x="85" y="766"/>
                  </a:lnTo>
                  <a:lnTo>
                    <a:pt x="142" y="709"/>
                  </a:lnTo>
                  <a:lnTo>
                    <a:pt x="113" y="652"/>
                  </a:lnTo>
                  <a:lnTo>
                    <a:pt x="85" y="652"/>
                  </a:lnTo>
                  <a:lnTo>
                    <a:pt x="57" y="624"/>
                  </a:lnTo>
                  <a:lnTo>
                    <a:pt x="28" y="567"/>
                  </a:lnTo>
                  <a:lnTo>
                    <a:pt x="85" y="426"/>
                  </a:lnTo>
                  <a:lnTo>
                    <a:pt x="28" y="369"/>
                  </a:lnTo>
                  <a:lnTo>
                    <a:pt x="113" y="341"/>
                  </a:lnTo>
                  <a:lnTo>
                    <a:pt x="170" y="454"/>
                  </a:lnTo>
                  <a:lnTo>
                    <a:pt x="227" y="426"/>
                  </a:lnTo>
                  <a:lnTo>
                    <a:pt x="312" y="454"/>
                  </a:lnTo>
                  <a:lnTo>
                    <a:pt x="340" y="397"/>
                  </a:lnTo>
                  <a:lnTo>
                    <a:pt x="454" y="426"/>
                  </a:lnTo>
                  <a:lnTo>
                    <a:pt x="510" y="482"/>
                  </a:lnTo>
                  <a:lnTo>
                    <a:pt x="567" y="482"/>
                  </a:lnTo>
                  <a:lnTo>
                    <a:pt x="595" y="426"/>
                  </a:lnTo>
                  <a:lnTo>
                    <a:pt x="709" y="426"/>
                  </a:lnTo>
                  <a:lnTo>
                    <a:pt x="765" y="454"/>
                  </a:lnTo>
                  <a:lnTo>
                    <a:pt x="822" y="341"/>
                  </a:lnTo>
                  <a:lnTo>
                    <a:pt x="794" y="312"/>
                  </a:lnTo>
                  <a:lnTo>
                    <a:pt x="822" y="284"/>
                  </a:lnTo>
                  <a:lnTo>
                    <a:pt x="822" y="171"/>
                  </a:lnTo>
                  <a:lnTo>
                    <a:pt x="936" y="0"/>
                  </a:lnTo>
                  <a:lnTo>
                    <a:pt x="1021" y="57"/>
                  </a:lnTo>
                  <a:lnTo>
                    <a:pt x="1049" y="29"/>
                  </a:lnTo>
                  <a:lnTo>
                    <a:pt x="1191" y="85"/>
                  </a:lnTo>
                  <a:lnTo>
                    <a:pt x="1361" y="85"/>
                  </a:lnTo>
                  <a:lnTo>
                    <a:pt x="1162" y="681"/>
                  </a:lnTo>
                  <a:lnTo>
                    <a:pt x="1191" y="766"/>
                  </a:lnTo>
                  <a:lnTo>
                    <a:pt x="1162" y="851"/>
                  </a:lnTo>
                  <a:lnTo>
                    <a:pt x="1077" y="851"/>
                  </a:lnTo>
                  <a:lnTo>
                    <a:pt x="1162" y="936"/>
                  </a:lnTo>
                  <a:lnTo>
                    <a:pt x="1106" y="1021"/>
                  </a:lnTo>
                  <a:lnTo>
                    <a:pt x="1134" y="1276"/>
                  </a:lnTo>
                  <a:lnTo>
                    <a:pt x="1219" y="1276"/>
                  </a:lnTo>
                  <a:lnTo>
                    <a:pt x="1219" y="1333"/>
                  </a:lnTo>
                  <a:lnTo>
                    <a:pt x="1276" y="1390"/>
                  </a:lnTo>
                  <a:lnTo>
                    <a:pt x="1247" y="1531"/>
                  </a:lnTo>
                  <a:lnTo>
                    <a:pt x="1191" y="1503"/>
                  </a:lnTo>
                  <a:lnTo>
                    <a:pt x="1219" y="1588"/>
                  </a:lnTo>
                  <a:lnTo>
                    <a:pt x="1162" y="1616"/>
                  </a:lnTo>
                  <a:lnTo>
                    <a:pt x="1219" y="1673"/>
                  </a:lnTo>
                  <a:lnTo>
                    <a:pt x="1162" y="1673"/>
                  </a:lnTo>
                  <a:lnTo>
                    <a:pt x="1134" y="1673"/>
                  </a:lnTo>
                  <a:lnTo>
                    <a:pt x="1021" y="1673"/>
                  </a:lnTo>
                  <a:lnTo>
                    <a:pt x="936" y="1616"/>
                  </a:lnTo>
                  <a:lnTo>
                    <a:pt x="964" y="1588"/>
                  </a:lnTo>
                  <a:lnTo>
                    <a:pt x="879" y="1531"/>
                  </a:lnTo>
                  <a:lnTo>
                    <a:pt x="879" y="1475"/>
                  </a:lnTo>
                  <a:lnTo>
                    <a:pt x="822" y="1446"/>
                  </a:lnTo>
                  <a:lnTo>
                    <a:pt x="680" y="1446"/>
                  </a:lnTo>
                  <a:lnTo>
                    <a:pt x="624" y="1390"/>
                  </a:lnTo>
                  <a:lnTo>
                    <a:pt x="510" y="1390"/>
                  </a:lnTo>
                  <a:lnTo>
                    <a:pt x="539" y="1475"/>
                  </a:lnTo>
                  <a:lnTo>
                    <a:pt x="425" y="1503"/>
                  </a:lnTo>
                  <a:lnTo>
                    <a:pt x="340" y="1446"/>
                  </a:lnTo>
                  <a:lnTo>
                    <a:pt x="340" y="1418"/>
                  </a:lnTo>
                  <a:lnTo>
                    <a:pt x="255" y="1418"/>
                  </a:lnTo>
                  <a:lnTo>
                    <a:pt x="198" y="1390"/>
                  </a:lnTo>
                  <a:lnTo>
                    <a:pt x="227" y="130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9" name="Freeform 261">
              <a:extLst>
                <a:ext uri="{FF2B5EF4-FFF2-40B4-BE49-F238E27FC236}">
                  <a16:creationId xmlns:a16="http://schemas.microsoft.com/office/drawing/2014/main" id="{70E961AC-5C57-4D95-AF78-F90D0C6B4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4684"/>
              <a:ext cx="822" cy="454"/>
            </a:xfrm>
            <a:custGeom>
              <a:avLst/>
              <a:gdLst>
                <a:gd name="T0" fmla="*/ 737 w 822"/>
                <a:gd name="T1" fmla="*/ 170 h 454"/>
                <a:gd name="T2" fmla="*/ 737 w 822"/>
                <a:gd name="T3" fmla="*/ 227 h 454"/>
                <a:gd name="T4" fmla="*/ 822 w 822"/>
                <a:gd name="T5" fmla="*/ 255 h 454"/>
                <a:gd name="T6" fmla="*/ 765 w 822"/>
                <a:gd name="T7" fmla="*/ 312 h 454"/>
                <a:gd name="T8" fmla="*/ 595 w 822"/>
                <a:gd name="T9" fmla="*/ 284 h 454"/>
                <a:gd name="T10" fmla="*/ 510 w 822"/>
                <a:gd name="T11" fmla="*/ 198 h 454"/>
                <a:gd name="T12" fmla="*/ 482 w 822"/>
                <a:gd name="T13" fmla="*/ 284 h 454"/>
                <a:gd name="T14" fmla="*/ 425 w 822"/>
                <a:gd name="T15" fmla="*/ 312 h 454"/>
                <a:gd name="T16" fmla="*/ 368 w 822"/>
                <a:gd name="T17" fmla="*/ 425 h 454"/>
                <a:gd name="T18" fmla="*/ 283 w 822"/>
                <a:gd name="T19" fmla="*/ 454 h 454"/>
                <a:gd name="T20" fmla="*/ 170 w 822"/>
                <a:gd name="T21" fmla="*/ 397 h 454"/>
                <a:gd name="T22" fmla="*/ 113 w 822"/>
                <a:gd name="T23" fmla="*/ 425 h 454"/>
                <a:gd name="T24" fmla="*/ 28 w 822"/>
                <a:gd name="T25" fmla="*/ 425 h 454"/>
                <a:gd name="T26" fmla="*/ 0 w 822"/>
                <a:gd name="T27" fmla="*/ 369 h 454"/>
                <a:gd name="T28" fmla="*/ 28 w 822"/>
                <a:gd name="T29" fmla="*/ 255 h 454"/>
                <a:gd name="T30" fmla="*/ 113 w 822"/>
                <a:gd name="T31" fmla="*/ 227 h 454"/>
                <a:gd name="T32" fmla="*/ 170 w 822"/>
                <a:gd name="T33" fmla="*/ 170 h 454"/>
                <a:gd name="T34" fmla="*/ 226 w 822"/>
                <a:gd name="T35" fmla="*/ 198 h 454"/>
                <a:gd name="T36" fmla="*/ 226 w 822"/>
                <a:gd name="T37" fmla="*/ 57 h 454"/>
                <a:gd name="T38" fmla="*/ 312 w 822"/>
                <a:gd name="T39" fmla="*/ 0 h 454"/>
                <a:gd name="T40" fmla="*/ 425 w 822"/>
                <a:gd name="T41" fmla="*/ 142 h 454"/>
                <a:gd name="T42" fmla="*/ 453 w 822"/>
                <a:gd name="T43" fmla="*/ 85 h 454"/>
                <a:gd name="T44" fmla="*/ 538 w 822"/>
                <a:gd name="T45" fmla="*/ 85 h 454"/>
                <a:gd name="T46" fmla="*/ 623 w 822"/>
                <a:gd name="T47" fmla="*/ 57 h 454"/>
                <a:gd name="T48" fmla="*/ 708 w 822"/>
                <a:gd name="T49" fmla="*/ 113 h 454"/>
                <a:gd name="T50" fmla="*/ 708 w 822"/>
                <a:gd name="T51" fmla="*/ 142 h 454"/>
                <a:gd name="T52" fmla="*/ 737 w 822"/>
                <a:gd name="T53" fmla="*/ 17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22" h="454">
                  <a:moveTo>
                    <a:pt x="737" y="170"/>
                  </a:moveTo>
                  <a:lnTo>
                    <a:pt x="737" y="227"/>
                  </a:lnTo>
                  <a:lnTo>
                    <a:pt x="822" y="255"/>
                  </a:lnTo>
                  <a:lnTo>
                    <a:pt x="765" y="312"/>
                  </a:lnTo>
                  <a:lnTo>
                    <a:pt x="595" y="284"/>
                  </a:lnTo>
                  <a:lnTo>
                    <a:pt x="510" y="198"/>
                  </a:lnTo>
                  <a:lnTo>
                    <a:pt x="482" y="284"/>
                  </a:lnTo>
                  <a:lnTo>
                    <a:pt x="425" y="312"/>
                  </a:lnTo>
                  <a:lnTo>
                    <a:pt x="368" y="425"/>
                  </a:lnTo>
                  <a:lnTo>
                    <a:pt x="283" y="454"/>
                  </a:lnTo>
                  <a:lnTo>
                    <a:pt x="170" y="397"/>
                  </a:lnTo>
                  <a:lnTo>
                    <a:pt x="113" y="425"/>
                  </a:lnTo>
                  <a:lnTo>
                    <a:pt x="28" y="425"/>
                  </a:lnTo>
                  <a:lnTo>
                    <a:pt x="0" y="369"/>
                  </a:lnTo>
                  <a:lnTo>
                    <a:pt x="28" y="255"/>
                  </a:lnTo>
                  <a:lnTo>
                    <a:pt x="113" y="227"/>
                  </a:lnTo>
                  <a:lnTo>
                    <a:pt x="170" y="170"/>
                  </a:lnTo>
                  <a:lnTo>
                    <a:pt x="226" y="198"/>
                  </a:lnTo>
                  <a:lnTo>
                    <a:pt x="226" y="57"/>
                  </a:lnTo>
                  <a:lnTo>
                    <a:pt x="312" y="0"/>
                  </a:lnTo>
                  <a:lnTo>
                    <a:pt x="425" y="142"/>
                  </a:lnTo>
                  <a:lnTo>
                    <a:pt x="453" y="85"/>
                  </a:lnTo>
                  <a:lnTo>
                    <a:pt x="538" y="85"/>
                  </a:lnTo>
                  <a:lnTo>
                    <a:pt x="623" y="57"/>
                  </a:lnTo>
                  <a:lnTo>
                    <a:pt x="708" y="113"/>
                  </a:lnTo>
                  <a:lnTo>
                    <a:pt x="708" y="142"/>
                  </a:lnTo>
                  <a:lnTo>
                    <a:pt x="737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262">
              <a:extLst>
                <a:ext uri="{FF2B5EF4-FFF2-40B4-BE49-F238E27FC236}">
                  <a16:creationId xmlns:a16="http://schemas.microsoft.com/office/drawing/2014/main" id="{FA7DC907-44D0-4227-8721-6E755EEF3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3663"/>
              <a:ext cx="1474" cy="1446"/>
            </a:xfrm>
            <a:custGeom>
              <a:avLst/>
              <a:gdLst>
                <a:gd name="T0" fmla="*/ 255 w 1474"/>
                <a:gd name="T1" fmla="*/ 1446 h 1446"/>
                <a:gd name="T2" fmla="*/ 142 w 1474"/>
                <a:gd name="T3" fmla="*/ 1418 h 1446"/>
                <a:gd name="T4" fmla="*/ 85 w 1474"/>
                <a:gd name="T5" fmla="*/ 1248 h 1446"/>
                <a:gd name="T6" fmla="*/ 0 w 1474"/>
                <a:gd name="T7" fmla="*/ 1191 h 1446"/>
                <a:gd name="T8" fmla="*/ 57 w 1474"/>
                <a:gd name="T9" fmla="*/ 1049 h 1446"/>
                <a:gd name="T10" fmla="*/ 142 w 1474"/>
                <a:gd name="T11" fmla="*/ 1021 h 1446"/>
                <a:gd name="T12" fmla="*/ 142 w 1474"/>
                <a:gd name="T13" fmla="*/ 936 h 1446"/>
                <a:gd name="T14" fmla="*/ 85 w 1474"/>
                <a:gd name="T15" fmla="*/ 879 h 1446"/>
                <a:gd name="T16" fmla="*/ 85 w 1474"/>
                <a:gd name="T17" fmla="*/ 794 h 1446"/>
                <a:gd name="T18" fmla="*/ 57 w 1474"/>
                <a:gd name="T19" fmla="*/ 738 h 1446"/>
                <a:gd name="T20" fmla="*/ 170 w 1474"/>
                <a:gd name="T21" fmla="*/ 652 h 1446"/>
                <a:gd name="T22" fmla="*/ 255 w 1474"/>
                <a:gd name="T23" fmla="*/ 709 h 1446"/>
                <a:gd name="T24" fmla="*/ 340 w 1474"/>
                <a:gd name="T25" fmla="*/ 652 h 1446"/>
                <a:gd name="T26" fmla="*/ 397 w 1474"/>
                <a:gd name="T27" fmla="*/ 511 h 1446"/>
                <a:gd name="T28" fmla="*/ 510 w 1474"/>
                <a:gd name="T29" fmla="*/ 482 h 1446"/>
                <a:gd name="T30" fmla="*/ 453 w 1474"/>
                <a:gd name="T31" fmla="*/ 284 h 1446"/>
                <a:gd name="T32" fmla="*/ 482 w 1474"/>
                <a:gd name="T33" fmla="*/ 199 h 1446"/>
                <a:gd name="T34" fmla="*/ 595 w 1474"/>
                <a:gd name="T35" fmla="*/ 142 h 1446"/>
                <a:gd name="T36" fmla="*/ 539 w 1474"/>
                <a:gd name="T37" fmla="*/ 86 h 1446"/>
                <a:gd name="T38" fmla="*/ 652 w 1474"/>
                <a:gd name="T39" fmla="*/ 0 h 1446"/>
                <a:gd name="T40" fmla="*/ 992 w 1474"/>
                <a:gd name="T41" fmla="*/ 142 h 1446"/>
                <a:gd name="T42" fmla="*/ 1020 w 1474"/>
                <a:gd name="T43" fmla="*/ 86 h 1446"/>
                <a:gd name="T44" fmla="*/ 1106 w 1474"/>
                <a:gd name="T45" fmla="*/ 171 h 1446"/>
                <a:gd name="T46" fmla="*/ 1134 w 1474"/>
                <a:gd name="T47" fmla="*/ 142 h 1446"/>
                <a:gd name="T48" fmla="*/ 1162 w 1474"/>
                <a:gd name="T49" fmla="*/ 199 h 1446"/>
                <a:gd name="T50" fmla="*/ 1247 w 1474"/>
                <a:gd name="T51" fmla="*/ 199 h 1446"/>
                <a:gd name="T52" fmla="*/ 1276 w 1474"/>
                <a:gd name="T53" fmla="*/ 199 h 1446"/>
                <a:gd name="T54" fmla="*/ 1332 w 1474"/>
                <a:gd name="T55" fmla="*/ 256 h 1446"/>
                <a:gd name="T56" fmla="*/ 1332 w 1474"/>
                <a:gd name="T57" fmla="*/ 397 h 1446"/>
                <a:gd name="T58" fmla="*/ 1389 w 1474"/>
                <a:gd name="T59" fmla="*/ 454 h 1446"/>
                <a:gd name="T60" fmla="*/ 1276 w 1474"/>
                <a:gd name="T61" fmla="*/ 511 h 1446"/>
                <a:gd name="T62" fmla="*/ 1304 w 1474"/>
                <a:gd name="T63" fmla="*/ 539 h 1446"/>
                <a:gd name="T64" fmla="*/ 1304 w 1474"/>
                <a:gd name="T65" fmla="*/ 624 h 1446"/>
                <a:gd name="T66" fmla="*/ 1247 w 1474"/>
                <a:gd name="T67" fmla="*/ 652 h 1446"/>
                <a:gd name="T68" fmla="*/ 1247 w 1474"/>
                <a:gd name="T69" fmla="*/ 738 h 1446"/>
                <a:gd name="T70" fmla="*/ 1219 w 1474"/>
                <a:gd name="T71" fmla="*/ 794 h 1446"/>
                <a:gd name="T72" fmla="*/ 1276 w 1474"/>
                <a:gd name="T73" fmla="*/ 851 h 1446"/>
                <a:gd name="T74" fmla="*/ 1304 w 1474"/>
                <a:gd name="T75" fmla="*/ 936 h 1446"/>
                <a:gd name="T76" fmla="*/ 1417 w 1474"/>
                <a:gd name="T77" fmla="*/ 936 h 1446"/>
                <a:gd name="T78" fmla="*/ 1474 w 1474"/>
                <a:gd name="T79" fmla="*/ 993 h 1446"/>
                <a:gd name="T80" fmla="*/ 1417 w 1474"/>
                <a:gd name="T81" fmla="*/ 1134 h 1446"/>
                <a:gd name="T82" fmla="*/ 1446 w 1474"/>
                <a:gd name="T83" fmla="*/ 1191 h 1446"/>
                <a:gd name="T84" fmla="*/ 1332 w 1474"/>
                <a:gd name="T85" fmla="*/ 1163 h 1446"/>
                <a:gd name="T86" fmla="*/ 1247 w 1474"/>
                <a:gd name="T87" fmla="*/ 1191 h 1446"/>
                <a:gd name="T88" fmla="*/ 1162 w 1474"/>
                <a:gd name="T89" fmla="*/ 1163 h 1446"/>
                <a:gd name="T90" fmla="*/ 1049 w 1474"/>
                <a:gd name="T91" fmla="*/ 1219 h 1446"/>
                <a:gd name="T92" fmla="*/ 964 w 1474"/>
                <a:gd name="T93" fmla="*/ 1191 h 1446"/>
                <a:gd name="T94" fmla="*/ 935 w 1474"/>
                <a:gd name="T95" fmla="*/ 1163 h 1446"/>
                <a:gd name="T96" fmla="*/ 935 w 1474"/>
                <a:gd name="T97" fmla="*/ 1134 h 1446"/>
                <a:gd name="T98" fmla="*/ 850 w 1474"/>
                <a:gd name="T99" fmla="*/ 1078 h 1446"/>
                <a:gd name="T100" fmla="*/ 765 w 1474"/>
                <a:gd name="T101" fmla="*/ 1106 h 1446"/>
                <a:gd name="T102" fmla="*/ 680 w 1474"/>
                <a:gd name="T103" fmla="*/ 1106 h 1446"/>
                <a:gd name="T104" fmla="*/ 652 w 1474"/>
                <a:gd name="T105" fmla="*/ 1163 h 1446"/>
                <a:gd name="T106" fmla="*/ 539 w 1474"/>
                <a:gd name="T107" fmla="*/ 1021 h 1446"/>
                <a:gd name="T108" fmla="*/ 453 w 1474"/>
                <a:gd name="T109" fmla="*/ 1078 h 1446"/>
                <a:gd name="T110" fmla="*/ 453 w 1474"/>
                <a:gd name="T111" fmla="*/ 1219 h 1446"/>
                <a:gd name="T112" fmla="*/ 397 w 1474"/>
                <a:gd name="T113" fmla="*/ 1191 h 1446"/>
                <a:gd name="T114" fmla="*/ 340 w 1474"/>
                <a:gd name="T115" fmla="*/ 1248 h 1446"/>
                <a:gd name="T116" fmla="*/ 255 w 1474"/>
                <a:gd name="T117" fmla="*/ 1276 h 1446"/>
                <a:gd name="T118" fmla="*/ 227 w 1474"/>
                <a:gd name="T119" fmla="*/ 1390 h 1446"/>
                <a:gd name="T120" fmla="*/ 255 w 1474"/>
                <a:gd name="T121" fmla="*/ 144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4" h="1446">
                  <a:moveTo>
                    <a:pt x="255" y="1446"/>
                  </a:moveTo>
                  <a:lnTo>
                    <a:pt x="142" y="1418"/>
                  </a:lnTo>
                  <a:lnTo>
                    <a:pt x="85" y="1248"/>
                  </a:lnTo>
                  <a:lnTo>
                    <a:pt x="0" y="1191"/>
                  </a:lnTo>
                  <a:lnTo>
                    <a:pt x="57" y="1049"/>
                  </a:lnTo>
                  <a:lnTo>
                    <a:pt x="142" y="1021"/>
                  </a:lnTo>
                  <a:lnTo>
                    <a:pt x="142" y="936"/>
                  </a:lnTo>
                  <a:lnTo>
                    <a:pt x="85" y="879"/>
                  </a:lnTo>
                  <a:lnTo>
                    <a:pt x="85" y="794"/>
                  </a:lnTo>
                  <a:lnTo>
                    <a:pt x="57" y="738"/>
                  </a:lnTo>
                  <a:lnTo>
                    <a:pt x="170" y="652"/>
                  </a:lnTo>
                  <a:lnTo>
                    <a:pt x="255" y="709"/>
                  </a:lnTo>
                  <a:lnTo>
                    <a:pt x="340" y="652"/>
                  </a:lnTo>
                  <a:lnTo>
                    <a:pt x="397" y="511"/>
                  </a:lnTo>
                  <a:lnTo>
                    <a:pt x="510" y="482"/>
                  </a:lnTo>
                  <a:lnTo>
                    <a:pt x="453" y="284"/>
                  </a:lnTo>
                  <a:lnTo>
                    <a:pt x="482" y="199"/>
                  </a:lnTo>
                  <a:lnTo>
                    <a:pt x="595" y="142"/>
                  </a:lnTo>
                  <a:lnTo>
                    <a:pt x="539" y="86"/>
                  </a:lnTo>
                  <a:lnTo>
                    <a:pt x="652" y="0"/>
                  </a:lnTo>
                  <a:lnTo>
                    <a:pt x="992" y="142"/>
                  </a:lnTo>
                  <a:lnTo>
                    <a:pt x="1020" y="86"/>
                  </a:lnTo>
                  <a:lnTo>
                    <a:pt x="1106" y="171"/>
                  </a:lnTo>
                  <a:lnTo>
                    <a:pt x="1134" y="142"/>
                  </a:lnTo>
                  <a:lnTo>
                    <a:pt x="1162" y="199"/>
                  </a:lnTo>
                  <a:lnTo>
                    <a:pt x="1247" y="199"/>
                  </a:lnTo>
                  <a:lnTo>
                    <a:pt x="1276" y="199"/>
                  </a:lnTo>
                  <a:lnTo>
                    <a:pt x="1332" y="256"/>
                  </a:lnTo>
                  <a:lnTo>
                    <a:pt x="1332" y="397"/>
                  </a:lnTo>
                  <a:lnTo>
                    <a:pt x="1389" y="454"/>
                  </a:lnTo>
                  <a:lnTo>
                    <a:pt x="1276" y="511"/>
                  </a:lnTo>
                  <a:lnTo>
                    <a:pt x="1304" y="539"/>
                  </a:lnTo>
                  <a:lnTo>
                    <a:pt x="1304" y="624"/>
                  </a:lnTo>
                  <a:lnTo>
                    <a:pt x="1247" y="652"/>
                  </a:lnTo>
                  <a:lnTo>
                    <a:pt x="1247" y="738"/>
                  </a:lnTo>
                  <a:lnTo>
                    <a:pt x="1219" y="794"/>
                  </a:lnTo>
                  <a:lnTo>
                    <a:pt x="1276" y="851"/>
                  </a:lnTo>
                  <a:lnTo>
                    <a:pt x="1304" y="936"/>
                  </a:lnTo>
                  <a:lnTo>
                    <a:pt x="1417" y="936"/>
                  </a:lnTo>
                  <a:lnTo>
                    <a:pt x="1474" y="993"/>
                  </a:lnTo>
                  <a:lnTo>
                    <a:pt x="1417" y="1134"/>
                  </a:lnTo>
                  <a:lnTo>
                    <a:pt x="1446" y="1191"/>
                  </a:lnTo>
                  <a:lnTo>
                    <a:pt x="1332" y="1163"/>
                  </a:lnTo>
                  <a:lnTo>
                    <a:pt x="1247" y="1191"/>
                  </a:lnTo>
                  <a:lnTo>
                    <a:pt x="1162" y="1163"/>
                  </a:lnTo>
                  <a:lnTo>
                    <a:pt x="1049" y="1219"/>
                  </a:lnTo>
                  <a:lnTo>
                    <a:pt x="964" y="1191"/>
                  </a:lnTo>
                  <a:lnTo>
                    <a:pt x="935" y="1163"/>
                  </a:lnTo>
                  <a:lnTo>
                    <a:pt x="935" y="1134"/>
                  </a:lnTo>
                  <a:lnTo>
                    <a:pt x="850" y="1078"/>
                  </a:lnTo>
                  <a:lnTo>
                    <a:pt x="765" y="1106"/>
                  </a:lnTo>
                  <a:lnTo>
                    <a:pt x="680" y="1106"/>
                  </a:lnTo>
                  <a:lnTo>
                    <a:pt x="652" y="1163"/>
                  </a:lnTo>
                  <a:lnTo>
                    <a:pt x="539" y="1021"/>
                  </a:lnTo>
                  <a:lnTo>
                    <a:pt x="453" y="1078"/>
                  </a:lnTo>
                  <a:lnTo>
                    <a:pt x="453" y="1219"/>
                  </a:lnTo>
                  <a:lnTo>
                    <a:pt x="397" y="1191"/>
                  </a:lnTo>
                  <a:lnTo>
                    <a:pt x="340" y="1248"/>
                  </a:lnTo>
                  <a:lnTo>
                    <a:pt x="255" y="1276"/>
                  </a:lnTo>
                  <a:lnTo>
                    <a:pt x="227" y="1390"/>
                  </a:lnTo>
                  <a:lnTo>
                    <a:pt x="255" y="144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1" name="Freeform 263">
              <a:extLst>
                <a:ext uri="{FF2B5EF4-FFF2-40B4-BE49-F238E27FC236}">
                  <a16:creationId xmlns:a16="http://schemas.microsoft.com/office/drawing/2014/main" id="{05DD272E-B25E-4D55-B71F-FA5465C5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813"/>
              <a:ext cx="1191" cy="1644"/>
            </a:xfrm>
            <a:custGeom>
              <a:avLst/>
              <a:gdLst>
                <a:gd name="T0" fmla="*/ 879 w 1191"/>
                <a:gd name="T1" fmla="*/ 1588 h 1644"/>
                <a:gd name="T2" fmla="*/ 879 w 1191"/>
                <a:gd name="T3" fmla="*/ 1644 h 1644"/>
                <a:gd name="T4" fmla="*/ 822 w 1191"/>
                <a:gd name="T5" fmla="*/ 1644 h 1644"/>
                <a:gd name="T6" fmla="*/ 709 w 1191"/>
                <a:gd name="T7" fmla="*/ 1588 h 1644"/>
                <a:gd name="T8" fmla="*/ 596 w 1191"/>
                <a:gd name="T9" fmla="*/ 1417 h 1644"/>
                <a:gd name="T10" fmla="*/ 482 w 1191"/>
                <a:gd name="T11" fmla="*/ 1361 h 1644"/>
                <a:gd name="T12" fmla="*/ 397 w 1191"/>
                <a:gd name="T13" fmla="*/ 1247 h 1644"/>
                <a:gd name="T14" fmla="*/ 255 w 1191"/>
                <a:gd name="T15" fmla="*/ 1247 h 1644"/>
                <a:gd name="T16" fmla="*/ 227 w 1191"/>
                <a:gd name="T17" fmla="*/ 1106 h 1644"/>
                <a:gd name="T18" fmla="*/ 170 w 1191"/>
                <a:gd name="T19" fmla="*/ 1106 h 1644"/>
                <a:gd name="T20" fmla="*/ 114 w 1191"/>
                <a:gd name="T21" fmla="*/ 1134 h 1644"/>
                <a:gd name="T22" fmla="*/ 85 w 1191"/>
                <a:gd name="T23" fmla="*/ 1077 h 1644"/>
                <a:gd name="T24" fmla="*/ 57 w 1191"/>
                <a:gd name="T25" fmla="*/ 992 h 1644"/>
                <a:gd name="T26" fmla="*/ 85 w 1191"/>
                <a:gd name="T27" fmla="*/ 964 h 1644"/>
                <a:gd name="T28" fmla="*/ 142 w 1191"/>
                <a:gd name="T29" fmla="*/ 992 h 1644"/>
                <a:gd name="T30" fmla="*/ 199 w 1191"/>
                <a:gd name="T31" fmla="*/ 879 h 1644"/>
                <a:gd name="T32" fmla="*/ 341 w 1191"/>
                <a:gd name="T33" fmla="*/ 907 h 1644"/>
                <a:gd name="T34" fmla="*/ 397 w 1191"/>
                <a:gd name="T35" fmla="*/ 822 h 1644"/>
                <a:gd name="T36" fmla="*/ 454 w 1191"/>
                <a:gd name="T37" fmla="*/ 822 h 1644"/>
                <a:gd name="T38" fmla="*/ 397 w 1191"/>
                <a:gd name="T39" fmla="*/ 737 h 1644"/>
                <a:gd name="T40" fmla="*/ 454 w 1191"/>
                <a:gd name="T41" fmla="*/ 680 h 1644"/>
                <a:gd name="T42" fmla="*/ 369 w 1191"/>
                <a:gd name="T43" fmla="*/ 680 h 1644"/>
                <a:gd name="T44" fmla="*/ 170 w 1191"/>
                <a:gd name="T45" fmla="*/ 397 h 1644"/>
                <a:gd name="T46" fmla="*/ 170 w 1191"/>
                <a:gd name="T47" fmla="*/ 340 h 1644"/>
                <a:gd name="T48" fmla="*/ 114 w 1191"/>
                <a:gd name="T49" fmla="*/ 227 h 1644"/>
                <a:gd name="T50" fmla="*/ 0 w 1191"/>
                <a:gd name="T51" fmla="*/ 170 h 1644"/>
                <a:gd name="T52" fmla="*/ 0 w 1191"/>
                <a:gd name="T53" fmla="*/ 113 h 1644"/>
                <a:gd name="T54" fmla="*/ 57 w 1191"/>
                <a:gd name="T55" fmla="*/ 0 h 1644"/>
                <a:gd name="T56" fmla="*/ 114 w 1191"/>
                <a:gd name="T57" fmla="*/ 28 h 1644"/>
                <a:gd name="T58" fmla="*/ 227 w 1191"/>
                <a:gd name="T59" fmla="*/ 113 h 1644"/>
                <a:gd name="T60" fmla="*/ 312 w 1191"/>
                <a:gd name="T61" fmla="*/ 85 h 1644"/>
                <a:gd name="T62" fmla="*/ 426 w 1191"/>
                <a:gd name="T63" fmla="*/ 170 h 1644"/>
                <a:gd name="T64" fmla="*/ 511 w 1191"/>
                <a:gd name="T65" fmla="*/ 170 h 1644"/>
                <a:gd name="T66" fmla="*/ 567 w 1191"/>
                <a:gd name="T67" fmla="*/ 283 h 1644"/>
                <a:gd name="T68" fmla="*/ 652 w 1191"/>
                <a:gd name="T69" fmla="*/ 369 h 1644"/>
                <a:gd name="T70" fmla="*/ 681 w 1191"/>
                <a:gd name="T71" fmla="*/ 340 h 1644"/>
                <a:gd name="T72" fmla="*/ 766 w 1191"/>
                <a:gd name="T73" fmla="*/ 369 h 1644"/>
                <a:gd name="T74" fmla="*/ 737 w 1191"/>
                <a:gd name="T75" fmla="*/ 454 h 1644"/>
                <a:gd name="T76" fmla="*/ 822 w 1191"/>
                <a:gd name="T77" fmla="*/ 595 h 1644"/>
                <a:gd name="T78" fmla="*/ 964 w 1191"/>
                <a:gd name="T79" fmla="*/ 737 h 1644"/>
                <a:gd name="T80" fmla="*/ 1021 w 1191"/>
                <a:gd name="T81" fmla="*/ 822 h 1644"/>
                <a:gd name="T82" fmla="*/ 1021 w 1191"/>
                <a:gd name="T83" fmla="*/ 907 h 1644"/>
                <a:gd name="T84" fmla="*/ 1078 w 1191"/>
                <a:gd name="T85" fmla="*/ 992 h 1644"/>
                <a:gd name="T86" fmla="*/ 1163 w 1191"/>
                <a:gd name="T87" fmla="*/ 1021 h 1644"/>
                <a:gd name="T88" fmla="*/ 1134 w 1191"/>
                <a:gd name="T89" fmla="*/ 1049 h 1644"/>
                <a:gd name="T90" fmla="*/ 1191 w 1191"/>
                <a:gd name="T91" fmla="*/ 1077 h 1644"/>
                <a:gd name="T92" fmla="*/ 1163 w 1191"/>
                <a:gd name="T93" fmla="*/ 1106 h 1644"/>
                <a:gd name="T94" fmla="*/ 1021 w 1191"/>
                <a:gd name="T95" fmla="*/ 1247 h 1644"/>
                <a:gd name="T96" fmla="*/ 1049 w 1191"/>
                <a:gd name="T97" fmla="*/ 1332 h 1644"/>
                <a:gd name="T98" fmla="*/ 1049 w 1191"/>
                <a:gd name="T99" fmla="*/ 1417 h 1644"/>
                <a:gd name="T100" fmla="*/ 1106 w 1191"/>
                <a:gd name="T101" fmla="*/ 1446 h 1644"/>
                <a:gd name="T102" fmla="*/ 1078 w 1191"/>
                <a:gd name="T103" fmla="*/ 1474 h 1644"/>
                <a:gd name="T104" fmla="*/ 993 w 1191"/>
                <a:gd name="T105" fmla="*/ 1417 h 1644"/>
                <a:gd name="T106" fmla="*/ 879 w 1191"/>
                <a:gd name="T107" fmla="*/ 1588 h 1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1" h="1644">
                  <a:moveTo>
                    <a:pt x="879" y="1588"/>
                  </a:moveTo>
                  <a:lnTo>
                    <a:pt x="879" y="1644"/>
                  </a:lnTo>
                  <a:lnTo>
                    <a:pt x="822" y="1644"/>
                  </a:lnTo>
                  <a:lnTo>
                    <a:pt x="709" y="1588"/>
                  </a:lnTo>
                  <a:lnTo>
                    <a:pt x="596" y="1417"/>
                  </a:lnTo>
                  <a:lnTo>
                    <a:pt x="482" y="1361"/>
                  </a:lnTo>
                  <a:lnTo>
                    <a:pt x="397" y="1247"/>
                  </a:lnTo>
                  <a:lnTo>
                    <a:pt x="255" y="1247"/>
                  </a:lnTo>
                  <a:lnTo>
                    <a:pt x="227" y="1106"/>
                  </a:lnTo>
                  <a:lnTo>
                    <a:pt x="170" y="1106"/>
                  </a:lnTo>
                  <a:lnTo>
                    <a:pt x="114" y="1134"/>
                  </a:lnTo>
                  <a:lnTo>
                    <a:pt x="85" y="1077"/>
                  </a:lnTo>
                  <a:lnTo>
                    <a:pt x="57" y="992"/>
                  </a:lnTo>
                  <a:lnTo>
                    <a:pt x="85" y="964"/>
                  </a:lnTo>
                  <a:lnTo>
                    <a:pt x="142" y="992"/>
                  </a:lnTo>
                  <a:lnTo>
                    <a:pt x="199" y="879"/>
                  </a:lnTo>
                  <a:lnTo>
                    <a:pt x="341" y="907"/>
                  </a:lnTo>
                  <a:lnTo>
                    <a:pt x="397" y="822"/>
                  </a:lnTo>
                  <a:lnTo>
                    <a:pt x="454" y="822"/>
                  </a:lnTo>
                  <a:lnTo>
                    <a:pt x="397" y="737"/>
                  </a:lnTo>
                  <a:lnTo>
                    <a:pt x="454" y="680"/>
                  </a:lnTo>
                  <a:lnTo>
                    <a:pt x="369" y="680"/>
                  </a:lnTo>
                  <a:lnTo>
                    <a:pt x="170" y="397"/>
                  </a:lnTo>
                  <a:lnTo>
                    <a:pt x="170" y="340"/>
                  </a:lnTo>
                  <a:lnTo>
                    <a:pt x="114" y="227"/>
                  </a:lnTo>
                  <a:lnTo>
                    <a:pt x="0" y="170"/>
                  </a:lnTo>
                  <a:lnTo>
                    <a:pt x="0" y="113"/>
                  </a:lnTo>
                  <a:lnTo>
                    <a:pt x="57" y="0"/>
                  </a:lnTo>
                  <a:lnTo>
                    <a:pt x="114" y="28"/>
                  </a:lnTo>
                  <a:lnTo>
                    <a:pt x="227" y="113"/>
                  </a:lnTo>
                  <a:lnTo>
                    <a:pt x="312" y="85"/>
                  </a:lnTo>
                  <a:lnTo>
                    <a:pt x="426" y="170"/>
                  </a:lnTo>
                  <a:lnTo>
                    <a:pt x="511" y="170"/>
                  </a:lnTo>
                  <a:lnTo>
                    <a:pt x="567" y="283"/>
                  </a:lnTo>
                  <a:lnTo>
                    <a:pt x="652" y="369"/>
                  </a:lnTo>
                  <a:lnTo>
                    <a:pt x="681" y="340"/>
                  </a:lnTo>
                  <a:lnTo>
                    <a:pt x="766" y="369"/>
                  </a:lnTo>
                  <a:lnTo>
                    <a:pt x="737" y="454"/>
                  </a:lnTo>
                  <a:lnTo>
                    <a:pt x="822" y="595"/>
                  </a:lnTo>
                  <a:lnTo>
                    <a:pt x="964" y="737"/>
                  </a:lnTo>
                  <a:lnTo>
                    <a:pt x="1021" y="822"/>
                  </a:lnTo>
                  <a:lnTo>
                    <a:pt x="1021" y="907"/>
                  </a:lnTo>
                  <a:lnTo>
                    <a:pt x="1078" y="992"/>
                  </a:lnTo>
                  <a:lnTo>
                    <a:pt x="1163" y="1021"/>
                  </a:lnTo>
                  <a:lnTo>
                    <a:pt x="1134" y="1049"/>
                  </a:lnTo>
                  <a:lnTo>
                    <a:pt x="1191" y="1077"/>
                  </a:lnTo>
                  <a:lnTo>
                    <a:pt x="1163" y="1106"/>
                  </a:lnTo>
                  <a:lnTo>
                    <a:pt x="1021" y="1247"/>
                  </a:lnTo>
                  <a:lnTo>
                    <a:pt x="1049" y="1332"/>
                  </a:lnTo>
                  <a:lnTo>
                    <a:pt x="1049" y="1417"/>
                  </a:lnTo>
                  <a:lnTo>
                    <a:pt x="1106" y="1446"/>
                  </a:lnTo>
                  <a:lnTo>
                    <a:pt x="1078" y="1474"/>
                  </a:lnTo>
                  <a:lnTo>
                    <a:pt x="993" y="1417"/>
                  </a:lnTo>
                  <a:lnTo>
                    <a:pt x="879" y="158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2" name="Freeform 264">
              <a:extLst>
                <a:ext uri="{FF2B5EF4-FFF2-40B4-BE49-F238E27FC236}">
                  <a16:creationId xmlns:a16="http://schemas.microsoft.com/office/drawing/2014/main" id="{1424BC67-C74D-484B-BEFD-370CB6B5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6810"/>
              <a:ext cx="57" cy="170"/>
            </a:xfrm>
            <a:custGeom>
              <a:avLst/>
              <a:gdLst>
                <a:gd name="T0" fmla="*/ 57 w 57"/>
                <a:gd name="T1" fmla="*/ 0 h 170"/>
                <a:gd name="T2" fmla="*/ 29 w 57"/>
                <a:gd name="T3" fmla="*/ 0 h 170"/>
                <a:gd name="T4" fmla="*/ 0 w 57"/>
                <a:gd name="T5" fmla="*/ 85 h 170"/>
                <a:gd name="T6" fmla="*/ 57 w 57"/>
                <a:gd name="T7" fmla="*/ 170 h 170"/>
                <a:gd name="T8" fmla="*/ 57 w 57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70">
                  <a:moveTo>
                    <a:pt x="57" y="0"/>
                  </a:moveTo>
                  <a:lnTo>
                    <a:pt x="29" y="0"/>
                  </a:lnTo>
                  <a:lnTo>
                    <a:pt x="0" y="85"/>
                  </a:lnTo>
                  <a:lnTo>
                    <a:pt x="57" y="170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3" name="Freeform 265">
              <a:extLst>
                <a:ext uri="{FF2B5EF4-FFF2-40B4-BE49-F238E27FC236}">
                  <a16:creationId xmlns:a16="http://schemas.microsoft.com/office/drawing/2014/main" id="{CC15F9C1-7D03-4E1E-B10A-66E336C60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5535"/>
              <a:ext cx="737" cy="680"/>
            </a:xfrm>
            <a:custGeom>
              <a:avLst/>
              <a:gdLst>
                <a:gd name="T0" fmla="*/ 737 w 737"/>
                <a:gd name="T1" fmla="*/ 141 h 680"/>
                <a:gd name="T2" fmla="*/ 737 w 737"/>
                <a:gd name="T3" fmla="*/ 113 h 680"/>
                <a:gd name="T4" fmla="*/ 652 w 737"/>
                <a:gd name="T5" fmla="*/ 113 h 680"/>
                <a:gd name="T6" fmla="*/ 595 w 737"/>
                <a:gd name="T7" fmla="*/ 85 h 680"/>
                <a:gd name="T8" fmla="*/ 624 w 737"/>
                <a:gd name="T9" fmla="*/ 0 h 680"/>
                <a:gd name="T10" fmla="*/ 482 w 737"/>
                <a:gd name="T11" fmla="*/ 141 h 680"/>
                <a:gd name="T12" fmla="*/ 454 w 737"/>
                <a:gd name="T13" fmla="*/ 198 h 680"/>
                <a:gd name="T14" fmla="*/ 397 w 737"/>
                <a:gd name="T15" fmla="*/ 198 h 680"/>
                <a:gd name="T16" fmla="*/ 312 w 737"/>
                <a:gd name="T17" fmla="*/ 340 h 680"/>
                <a:gd name="T18" fmla="*/ 227 w 737"/>
                <a:gd name="T19" fmla="*/ 311 h 680"/>
                <a:gd name="T20" fmla="*/ 227 w 737"/>
                <a:gd name="T21" fmla="*/ 255 h 680"/>
                <a:gd name="T22" fmla="*/ 170 w 737"/>
                <a:gd name="T23" fmla="*/ 226 h 680"/>
                <a:gd name="T24" fmla="*/ 142 w 737"/>
                <a:gd name="T25" fmla="*/ 141 h 680"/>
                <a:gd name="T26" fmla="*/ 85 w 737"/>
                <a:gd name="T27" fmla="*/ 170 h 680"/>
                <a:gd name="T28" fmla="*/ 28 w 737"/>
                <a:gd name="T29" fmla="*/ 226 h 680"/>
                <a:gd name="T30" fmla="*/ 57 w 737"/>
                <a:gd name="T31" fmla="*/ 255 h 680"/>
                <a:gd name="T32" fmla="*/ 28 w 737"/>
                <a:gd name="T33" fmla="*/ 311 h 680"/>
                <a:gd name="T34" fmla="*/ 57 w 737"/>
                <a:gd name="T35" fmla="*/ 340 h 680"/>
                <a:gd name="T36" fmla="*/ 0 w 737"/>
                <a:gd name="T37" fmla="*/ 453 h 680"/>
                <a:gd name="T38" fmla="*/ 114 w 737"/>
                <a:gd name="T39" fmla="*/ 538 h 680"/>
                <a:gd name="T40" fmla="*/ 142 w 737"/>
                <a:gd name="T41" fmla="*/ 623 h 680"/>
                <a:gd name="T42" fmla="*/ 227 w 737"/>
                <a:gd name="T43" fmla="*/ 680 h 680"/>
                <a:gd name="T44" fmla="*/ 284 w 737"/>
                <a:gd name="T45" fmla="*/ 652 h 680"/>
                <a:gd name="T46" fmla="*/ 340 w 737"/>
                <a:gd name="T47" fmla="*/ 510 h 680"/>
                <a:gd name="T48" fmla="*/ 510 w 737"/>
                <a:gd name="T49" fmla="*/ 481 h 680"/>
                <a:gd name="T50" fmla="*/ 510 w 737"/>
                <a:gd name="T51" fmla="*/ 425 h 680"/>
                <a:gd name="T52" fmla="*/ 567 w 737"/>
                <a:gd name="T53" fmla="*/ 453 h 680"/>
                <a:gd name="T54" fmla="*/ 624 w 737"/>
                <a:gd name="T55" fmla="*/ 311 h 680"/>
                <a:gd name="T56" fmla="*/ 709 w 737"/>
                <a:gd name="T57" fmla="*/ 311 h 680"/>
                <a:gd name="T58" fmla="*/ 737 w 737"/>
                <a:gd name="T59" fmla="*/ 141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7" h="680">
                  <a:moveTo>
                    <a:pt x="737" y="141"/>
                  </a:moveTo>
                  <a:lnTo>
                    <a:pt x="737" y="113"/>
                  </a:lnTo>
                  <a:lnTo>
                    <a:pt x="652" y="113"/>
                  </a:lnTo>
                  <a:lnTo>
                    <a:pt x="595" y="85"/>
                  </a:lnTo>
                  <a:lnTo>
                    <a:pt x="624" y="0"/>
                  </a:lnTo>
                  <a:lnTo>
                    <a:pt x="482" y="141"/>
                  </a:lnTo>
                  <a:lnTo>
                    <a:pt x="454" y="198"/>
                  </a:lnTo>
                  <a:lnTo>
                    <a:pt x="397" y="198"/>
                  </a:lnTo>
                  <a:lnTo>
                    <a:pt x="312" y="340"/>
                  </a:lnTo>
                  <a:lnTo>
                    <a:pt x="227" y="311"/>
                  </a:lnTo>
                  <a:lnTo>
                    <a:pt x="227" y="255"/>
                  </a:lnTo>
                  <a:lnTo>
                    <a:pt x="170" y="226"/>
                  </a:lnTo>
                  <a:lnTo>
                    <a:pt x="142" y="141"/>
                  </a:lnTo>
                  <a:lnTo>
                    <a:pt x="85" y="170"/>
                  </a:lnTo>
                  <a:lnTo>
                    <a:pt x="28" y="226"/>
                  </a:lnTo>
                  <a:lnTo>
                    <a:pt x="57" y="255"/>
                  </a:lnTo>
                  <a:lnTo>
                    <a:pt x="28" y="311"/>
                  </a:lnTo>
                  <a:lnTo>
                    <a:pt x="57" y="340"/>
                  </a:lnTo>
                  <a:lnTo>
                    <a:pt x="0" y="453"/>
                  </a:lnTo>
                  <a:lnTo>
                    <a:pt x="114" y="538"/>
                  </a:lnTo>
                  <a:lnTo>
                    <a:pt x="142" y="623"/>
                  </a:lnTo>
                  <a:lnTo>
                    <a:pt x="227" y="680"/>
                  </a:lnTo>
                  <a:lnTo>
                    <a:pt x="284" y="652"/>
                  </a:lnTo>
                  <a:lnTo>
                    <a:pt x="340" y="510"/>
                  </a:lnTo>
                  <a:lnTo>
                    <a:pt x="510" y="481"/>
                  </a:lnTo>
                  <a:lnTo>
                    <a:pt x="510" y="425"/>
                  </a:lnTo>
                  <a:lnTo>
                    <a:pt x="567" y="453"/>
                  </a:lnTo>
                  <a:lnTo>
                    <a:pt x="624" y="311"/>
                  </a:lnTo>
                  <a:lnTo>
                    <a:pt x="709" y="311"/>
                  </a:lnTo>
                  <a:lnTo>
                    <a:pt x="737" y="14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Freeform 266">
              <a:extLst>
                <a:ext uri="{FF2B5EF4-FFF2-40B4-BE49-F238E27FC236}">
                  <a16:creationId xmlns:a16="http://schemas.microsoft.com/office/drawing/2014/main" id="{2E5600EA-A85F-44CA-9690-B49C6DAC7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5620"/>
              <a:ext cx="1332" cy="1474"/>
            </a:xfrm>
            <a:custGeom>
              <a:avLst/>
              <a:gdLst>
                <a:gd name="T0" fmla="*/ 170 w 1332"/>
                <a:gd name="T1" fmla="*/ 708 h 1474"/>
                <a:gd name="T2" fmla="*/ 56 w 1332"/>
                <a:gd name="T3" fmla="*/ 652 h 1474"/>
                <a:gd name="T4" fmla="*/ 0 w 1332"/>
                <a:gd name="T5" fmla="*/ 567 h 1474"/>
                <a:gd name="T6" fmla="*/ 56 w 1332"/>
                <a:gd name="T7" fmla="*/ 425 h 1474"/>
                <a:gd name="T8" fmla="*/ 226 w 1332"/>
                <a:gd name="T9" fmla="*/ 396 h 1474"/>
                <a:gd name="T10" fmla="*/ 226 w 1332"/>
                <a:gd name="T11" fmla="*/ 340 h 1474"/>
                <a:gd name="T12" fmla="*/ 283 w 1332"/>
                <a:gd name="T13" fmla="*/ 368 h 1474"/>
                <a:gd name="T14" fmla="*/ 340 w 1332"/>
                <a:gd name="T15" fmla="*/ 226 h 1474"/>
                <a:gd name="T16" fmla="*/ 425 w 1332"/>
                <a:gd name="T17" fmla="*/ 226 h 1474"/>
                <a:gd name="T18" fmla="*/ 453 w 1332"/>
                <a:gd name="T19" fmla="*/ 56 h 1474"/>
                <a:gd name="T20" fmla="*/ 538 w 1332"/>
                <a:gd name="T21" fmla="*/ 113 h 1474"/>
                <a:gd name="T22" fmla="*/ 652 w 1332"/>
                <a:gd name="T23" fmla="*/ 85 h 1474"/>
                <a:gd name="T24" fmla="*/ 623 w 1332"/>
                <a:gd name="T25" fmla="*/ 0 h 1474"/>
                <a:gd name="T26" fmla="*/ 737 w 1332"/>
                <a:gd name="T27" fmla="*/ 0 h 1474"/>
                <a:gd name="T28" fmla="*/ 793 w 1332"/>
                <a:gd name="T29" fmla="*/ 56 h 1474"/>
                <a:gd name="T30" fmla="*/ 935 w 1332"/>
                <a:gd name="T31" fmla="*/ 56 h 1474"/>
                <a:gd name="T32" fmla="*/ 992 w 1332"/>
                <a:gd name="T33" fmla="*/ 85 h 1474"/>
                <a:gd name="T34" fmla="*/ 992 w 1332"/>
                <a:gd name="T35" fmla="*/ 141 h 1474"/>
                <a:gd name="T36" fmla="*/ 1077 w 1332"/>
                <a:gd name="T37" fmla="*/ 198 h 1474"/>
                <a:gd name="T38" fmla="*/ 1049 w 1332"/>
                <a:gd name="T39" fmla="*/ 226 h 1474"/>
                <a:gd name="T40" fmla="*/ 1134 w 1332"/>
                <a:gd name="T41" fmla="*/ 283 h 1474"/>
                <a:gd name="T42" fmla="*/ 1332 w 1332"/>
                <a:gd name="T43" fmla="*/ 283 h 1474"/>
                <a:gd name="T44" fmla="*/ 1247 w 1332"/>
                <a:gd name="T45" fmla="*/ 340 h 1474"/>
                <a:gd name="T46" fmla="*/ 1275 w 1332"/>
                <a:gd name="T47" fmla="*/ 396 h 1474"/>
                <a:gd name="T48" fmla="*/ 1247 w 1332"/>
                <a:gd name="T49" fmla="*/ 453 h 1474"/>
                <a:gd name="T50" fmla="*/ 1304 w 1332"/>
                <a:gd name="T51" fmla="*/ 482 h 1474"/>
                <a:gd name="T52" fmla="*/ 1219 w 1332"/>
                <a:gd name="T53" fmla="*/ 538 h 1474"/>
                <a:gd name="T54" fmla="*/ 1275 w 1332"/>
                <a:gd name="T55" fmla="*/ 567 h 1474"/>
                <a:gd name="T56" fmla="*/ 1247 w 1332"/>
                <a:gd name="T57" fmla="*/ 623 h 1474"/>
                <a:gd name="T58" fmla="*/ 1332 w 1332"/>
                <a:gd name="T59" fmla="*/ 680 h 1474"/>
                <a:gd name="T60" fmla="*/ 1304 w 1332"/>
                <a:gd name="T61" fmla="*/ 708 h 1474"/>
                <a:gd name="T62" fmla="*/ 1219 w 1332"/>
                <a:gd name="T63" fmla="*/ 708 h 1474"/>
                <a:gd name="T64" fmla="*/ 1275 w 1332"/>
                <a:gd name="T65" fmla="*/ 737 h 1474"/>
                <a:gd name="T66" fmla="*/ 1190 w 1332"/>
                <a:gd name="T67" fmla="*/ 850 h 1474"/>
                <a:gd name="T68" fmla="*/ 1077 w 1332"/>
                <a:gd name="T69" fmla="*/ 907 h 1474"/>
                <a:gd name="T70" fmla="*/ 1049 w 1332"/>
                <a:gd name="T71" fmla="*/ 963 h 1474"/>
                <a:gd name="T72" fmla="*/ 1105 w 1332"/>
                <a:gd name="T73" fmla="*/ 1020 h 1474"/>
                <a:gd name="T74" fmla="*/ 1049 w 1332"/>
                <a:gd name="T75" fmla="*/ 1077 h 1474"/>
                <a:gd name="T76" fmla="*/ 1020 w 1332"/>
                <a:gd name="T77" fmla="*/ 1020 h 1474"/>
                <a:gd name="T78" fmla="*/ 992 w 1332"/>
                <a:gd name="T79" fmla="*/ 1077 h 1474"/>
                <a:gd name="T80" fmla="*/ 1020 w 1332"/>
                <a:gd name="T81" fmla="*/ 1134 h 1474"/>
                <a:gd name="T82" fmla="*/ 935 w 1332"/>
                <a:gd name="T83" fmla="*/ 1134 h 1474"/>
                <a:gd name="T84" fmla="*/ 907 w 1332"/>
                <a:gd name="T85" fmla="*/ 1162 h 1474"/>
                <a:gd name="T86" fmla="*/ 963 w 1332"/>
                <a:gd name="T87" fmla="*/ 1219 h 1474"/>
                <a:gd name="T88" fmla="*/ 935 w 1332"/>
                <a:gd name="T89" fmla="*/ 1332 h 1474"/>
                <a:gd name="T90" fmla="*/ 878 w 1332"/>
                <a:gd name="T91" fmla="*/ 1332 h 1474"/>
                <a:gd name="T92" fmla="*/ 878 w 1332"/>
                <a:gd name="T93" fmla="*/ 1389 h 1474"/>
                <a:gd name="T94" fmla="*/ 935 w 1332"/>
                <a:gd name="T95" fmla="*/ 1389 h 1474"/>
                <a:gd name="T96" fmla="*/ 963 w 1332"/>
                <a:gd name="T97" fmla="*/ 1417 h 1474"/>
                <a:gd name="T98" fmla="*/ 907 w 1332"/>
                <a:gd name="T99" fmla="*/ 1474 h 1474"/>
                <a:gd name="T100" fmla="*/ 737 w 1332"/>
                <a:gd name="T101" fmla="*/ 1445 h 1474"/>
                <a:gd name="T102" fmla="*/ 680 w 1332"/>
                <a:gd name="T103" fmla="*/ 1389 h 1474"/>
                <a:gd name="T104" fmla="*/ 595 w 1332"/>
                <a:gd name="T105" fmla="*/ 1445 h 1474"/>
                <a:gd name="T106" fmla="*/ 538 w 1332"/>
                <a:gd name="T107" fmla="*/ 1360 h 1474"/>
                <a:gd name="T108" fmla="*/ 538 w 1332"/>
                <a:gd name="T109" fmla="*/ 1275 h 1474"/>
                <a:gd name="T110" fmla="*/ 453 w 1332"/>
                <a:gd name="T111" fmla="*/ 1134 h 1474"/>
                <a:gd name="T112" fmla="*/ 482 w 1332"/>
                <a:gd name="T113" fmla="*/ 1049 h 1474"/>
                <a:gd name="T114" fmla="*/ 397 w 1332"/>
                <a:gd name="T115" fmla="*/ 992 h 1474"/>
                <a:gd name="T116" fmla="*/ 425 w 1332"/>
                <a:gd name="T117" fmla="*/ 850 h 1474"/>
                <a:gd name="T118" fmla="*/ 311 w 1332"/>
                <a:gd name="T119" fmla="*/ 765 h 1474"/>
                <a:gd name="T120" fmla="*/ 226 w 1332"/>
                <a:gd name="T121" fmla="*/ 822 h 1474"/>
                <a:gd name="T122" fmla="*/ 170 w 1332"/>
                <a:gd name="T123" fmla="*/ 708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2" h="1474">
                  <a:moveTo>
                    <a:pt x="170" y="708"/>
                  </a:moveTo>
                  <a:lnTo>
                    <a:pt x="56" y="652"/>
                  </a:lnTo>
                  <a:lnTo>
                    <a:pt x="0" y="567"/>
                  </a:lnTo>
                  <a:lnTo>
                    <a:pt x="56" y="425"/>
                  </a:lnTo>
                  <a:lnTo>
                    <a:pt x="226" y="396"/>
                  </a:lnTo>
                  <a:lnTo>
                    <a:pt x="226" y="340"/>
                  </a:lnTo>
                  <a:lnTo>
                    <a:pt x="283" y="368"/>
                  </a:lnTo>
                  <a:lnTo>
                    <a:pt x="340" y="226"/>
                  </a:lnTo>
                  <a:lnTo>
                    <a:pt x="425" y="226"/>
                  </a:lnTo>
                  <a:lnTo>
                    <a:pt x="453" y="56"/>
                  </a:lnTo>
                  <a:lnTo>
                    <a:pt x="538" y="113"/>
                  </a:lnTo>
                  <a:lnTo>
                    <a:pt x="652" y="85"/>
                  </a:lnTo>
                  <a:lnTo>
                    <a:pt x="623" y="0"/>
                  </a:lnTo>
                  <a:lnTo>
                    <a:pt x="737" y="0"/>
                  </a:lnTo>
                  <a:lnTo>
                    <a:pt x="793" y="56"/>
                  </a:lnTo>
                  <a:lnTo>
                    <a:pt x="935" y="56"/>
                  </a:lnTo>
                  <a:lnTo>
                    <a:pt x="992" y="85"/>
                  </a:lnTo>
                  <a:lnTo>
                    <a:pt x="992" y="141"/>
                  </a:lnTo>
                  <a:lnTo>
                    <a:pt x="1077" y="198"/>
                  </a:lnTo>
                  <a:lnTo>
                    <a:pt x="1049" y="226"/>
                  </a:lnTo>
                  <a:lnTo>
                    <a:pt x="1134" y="283"/>
                  </a:lnTo>
                  <a:lnTo>
                    <a:pt x="1332" y="283"/>
                  </a:lnTo>
                  <a:lnTo>
                    <a:pt x="1247" y="340"/>
                  </a:lnTo>
                  <a:lnTo>
                    <a:pt x="1275" y="396"/>
                  </a:lnTo>
                  <a:lnTo>
                    <a:pt x="1247" y="453"/>
                  </a:lnTo>
                  <a:lnTo>
                    <a:pt x="1304" y="482"/>
                  </a:lnTo>
                  <a:lnTo>
                    <a:pt x="1219" y="538"/>
                  </a:lnTo>
                  <a:lnTo>
                    <a:pt x="1275" y="567"/>
                  </a:lnTo>
                  <a:lnTo>
                    <a:pt x="1247" y="623"/>
                  </a:lnTo>
                  <a:lnTo>
                    <a:pt x="1332" y="680"/>
                  </a:lnTo>
                  <a:lnTo>
                    <a:pt x="1304" y="708"/>
                  </a:lnTo>
                  <a:lnTo>
                    <a:pt x="1219" y="708"/>
                  </a:lnTo>
                  <a:lnTo>
                    <a:pt x="1275" y="737"/>
                  </a:lnTo>
                  <a:lnTo>
                    <a:pt x="1190" y="850"/>
                  </a:lnTo>
                  <a:lnTo>
                    <a:pt x="1077" y="907"/>
                  </a:lnTo>
                  <a:lnTo>
                    <a:pt x="1049" y="963"/>
                  </a:lnTo>
                  <a:lnTo>
                    <a:pt x="1105" y="1020"/>
                  </a:lnTo>
                  <a:lnTo>
                    <a:pt x="1049" y="1077"/>
                  </a:lnTo>
                  <a:lnTo>
                    <a:pt x="1020" y="1020"/>
                  </a:lnTo>
                  <a:lnTo>
                    <a:pt x="992" y="1077"/>
                  </a:lnTo>
                  <a:lnTo>
                    <a:pt x="1020" y="1134"/>
                  </a:lnTo>
                  <a:lnTo>
                    <a:pt x="935" y="1134"/>
                  </a:lnTo>
                  <a:lnTo>
                    <a:pt x="907" y="1162"/>
                  </a:lnTo>
                  <a:lnTo>
                    <a:pt x="963" y="1219"/>
                  </a:lnTo>
                  <a:lnTo>
                    <a:pt x="935" y="1332"/>
                  </a:lnTo>
                  <a:lnTo>
                    <a:pt x="878" y="1332"/>
                  </a:lnTo>
                  <a:lnTo>
                    <a:pt x="878" y="1389"/>
                  </a:lnTo>
                  <a:lnTo>
                    <a:pt x="935" y="1389"/>
                  </a:lnTo>
                  <a:lnTo>
                    <a:pt x="963" y="1417"/>
                  </a:lnTo>
                  <a:lnTo>
                    <a:pt x="907" y="1474"/>
                  </a:lnTo>
                  <a:lnTo>
                    <a:pt x="737" y="1445"/>
                  </a:lnTo>
                  <a:lnTo>
                    <a:pt x="680" y="1389"/>
                  </a:lnTo>
                  <a:lnTo>
                    <a:pt x="595" y="1445"/>
                  </a:lnTo>
                  <a:lnTo>
                    <a:pt x="538" y="1360"/>
                  </a:lnTo>
                  <a:lnTo>
                    <a:pt x="538" y="1275"/>
                  </a:lnTo>
                  <a:lnTo>
                    <a:pt x="453" y="1134"/>
                  </a:lnTo>
                  <a:lnTo>
                    <a:pt x="482" y="1049"/>
                  </a:lnTo>
                  <a:lnTo>
                    <a:pt x="397" y="992"/>
                  </a:lnTo>
                  <a:lnTo>
                    <a:pt x="425" y="850"/>
                  </a:lnTo>
                  <a:lnTo>
                    <a:pt x="311" y="765"/>
                  </a:lnTo>
                  <a:lnTo>
                    <a:pt x="226" y="822"/>
                  </a:lnTo>
                  <a:lnTo>
                    <a:pt x="170" y="70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5" name="Freeform 267">
              <a:extLst>
                <a:ext uri="{FF2B5EF4-FFF2-40B4-BE49-F238E27FC236}">
                  <a16:creationId xmlns:a16="http://schemas.microsoft.com/office/drawing/2014/main" id="{F363F4C9-2D56-42F1-883E-1D999BA5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6328"/>
              <a:ext cx="992" cy="1418"/>
            </a:xfrm>
            <a:custGeom>
              <a:avLst/>
              <a:gdLst>
                <a:gd name="T0" fmla="*/ 963 w 992"/>
                <a:gd name="T1" fmla="*/ 709 h 1418"/>
                <a:gd name="T2" fmla="*/ 907 w 992"/>
                <a:gd name="T3" fmla="*/ 766 h 1418"/>
                <a:gd name="T4" fmla="*/ 737 w 992"/>
                <a:gd name="T5" fmla="*/ 737 h 1418"/>
                <a:gd name="T6" fmla="*/ 680 w 992"/>
                <a:gd name="T7" fmla="*/ 681 h 1418"/>
                <a:gd name="T8" fmla="*/ 595 w 992"/>
                <a:gd name="T9" fmla="*/ 737 h 1418"/>
                <a:gd name="T10" fmla="*/ 538 w 992"/>
                <a:gd name="T11" fmla="*/ 652 h 1418"/>
                <a:gd name="T12" fmla="*/ 538 w 992"/>
                <a:gd name="T13" fmla="*/ 567 h 1418"/>
                <a:gd name="T14" fmla="*/ 453 w 992"/>
                <a:gd name="T15" fmla="*/ 426 h 1418"/>
                <a:gd name="T16" fmla="*/ 482 w 992"/>
                <a:gd name="T17" fmla="*/ 341 h 1418"/>
                <a:gd name="T18" fmla="*/ 397 w 992"/>
                <a:gd name="T19" fmla="*/ 284 h 1418"/>
                <a:gd name="T20" fmla="*/ 425 w 992"/>
                <a:gd name="T21" fmla="*/ 142 h 1418"/>
                <a:gd name="T22" fmla="*/ 311 w 992"/>
                <a:gd name="T23" fmla="*/ 57 h 1418"/>
                <a:gd name="T24" fmla="*/ 226 w 992"/>
                <a:gd name="T25" fmla="*/ 114 h 1418"/>
                <a:gd name="T26" fmla="*/ 170 w 992"/>
                <a:gd name="T27" fmla="*/ 0 h 1418"/>
                <a:gd name="T28" fmla="*/ 113 w 992"/>
                <a:gd name="T29" fmla="*/ 114 h 1418"/>
                <a:gd name="T30" fmla="*/ 85 w 992"/>
                <a:gd name="T31" fmla="*/ 142 h 1418"/>
                <a:gd name="T32" fmla="*/ 198 w 992"/>
                <a:gd name="T33" fmla="*/ 312 h 1418"/>
                <a:gd name="T34" fmla="*/ 113 w 992"/>
                <a:gd name="T35" fmla="*/ 426 h 1418"/>
                <a:gd name="T36" fmla="*/ 170 w 992"/>
                <a:gd name="T37" fmla="*/ 539 h 1418"/>
                <a:gd name="T38" fmla="*/ 141 w 992"/>
                <a:gd name="T39" fmla="*/ 652 h 1418"/>
                <a:gd name="T40" fmla="*/ 28 w 992"/>
                <a:gd name="T41" fmla="*/ 681 h 1418"/>
                <a:gd name="T42" fmla="*/ 0 w 992"/>
                <a:gd name="T43" fmla="*/ 794 h 1418"/>
                <a:gd name="T44" fmla="*/ 28 w 992"/>
                <a:gd name="T45" fmla="*/ 822 h 1418"/>
                <a:gd name="T46" fmla="*/ 0 w 992"/>
                <a:gd name="T47" fmla="*/ 879 h 1418"/>
                <a:gd name="T48" fmla="*/ 85 w 992"/>
                <a:gd name="T49" fmla="*/ 964 h 1418"/>
                <a:gd name="T50" fmla="*/ 141 w 992"/>
                <a:gd name="T51" fmla="*/ 908 h 1418"/>
                <a:gd name="T52" fmla="*/ 226 w 992"/>
                <a:gd name="T53" fmla="*/ 964 h 1418"/>
                <a:gd name="T54" fmla="*/ 283 w 992"/>
                <a:gd name="T55" fmla="*/ 1078 h 1418"/>
                <a:gd name="T56" fmla="*/ 340 w 992"/>
                <a:gd name="T57" fmla="*/ 1049 h 1418"/>
                <a:gd name="T58" fmla="*/ 340 w 992"/>
                <a:gd name="T59" fmla="*/ 1106 h 1418"/>
                <a:gd name="T60" fmla="*/ 283 w 992"/>
                <a:gd name="T61" fmla="*/ 1163 h 1418"/>
                <a:gd name="T62" fmla="*/ 368 w 992"/>
                <a:gd name="T63" fmla="*/ 1248 h 1418"/>
                <a:gd name="T64" fmla="*/ 397 w 992"/>
                <a:gd name="T65" fmla="*/ 1333 h 1418"/>
                <a:gd name="T66" fmla="*/ 652 w 992"/>
                <a:gd name="T67" fmla="*/ 1248 h 1418"/>
                <a:gd name="T68" fmla="*/ 680 w 992"/>
                <a:gd name="T69" fmla="*/ 1361 h 1418"/>
                <a:gd name="T70" fmla="*/ 765 w 992"/>
                <a:gd name="T71" fmla="*/ 1418 h 1418"/>
                <a:gd name="T72" fmla="*/ 822 w 992"/>
                <a:gd name="T73" fmla="*/ 1361 h 1418"/>
                <a:gd name="T74" fmla="*/ 793 w 992"/>
                <a:gd name="T75" fmla="*/ 1333 h 1418"/>
                <a:gd name="T76" fmla="*/ 737 w 992"/>
                <a:gd name="T77" fmla="*/ 1304 h 1418"/>
                <a:gd name="T78" fmla="*/ 737 w 992"/>
                <a:gd name="T79" fmla="*/ 1219 h 1418"/>
                <a:gd name="T80" fmla="*/ 793 w 992"/>
                <a:gd name="T81" fmla="*/ 1219 h 1418"/>
                <a:gd name="T82" fmla="*/ 765 w 992"/>
                <a:gd name="T83" fmla="*/ 1134 h 1418"/>
                <a:gd name="T84" fmla="*/ 878 w 992"/>
                <a:gd name="T85" fmla="*/ 1134 h 1418"/>
                <a:gd name="T86" fmla="*/ 878 w 992"/>
                <a:gd name="T87" fmla="*/ 1021 h 1418"/>
                <a:gd name="T88" fmla="*/ 850 w 992"/>
                <a:gd name="T89" fmla="*/ 822 h 1418"/>
                <a:gd name="T90" fmla="*/ 992 w 992"/>
                <a:gd name="T91" fmla="*/ 794 h 1418"/>
                <a:gd name="T92" fmla="*/ 963 w 992"/>
                <a:gd name="T93" fmla="*/ 709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2" h="1418">
                  <a:moveTo>
                    <a:pt x="963" y="709"/>
                  </a:moveTo>
                  <a:lnTo>
                    <a:pt x="907" y="766"/>
                  </a:lnTo>
                  <a:lnTo>
                    <a:pt x="737" y="737"/>
                  </a:lnTo>
                  <a:lnTo>
                    <a:pt x="680" y="681"/>
                  </a:lnTo>
                  <a:lnTo>
                    <a:pt x="595" y="737"/>
                  </a:lnTo>
                  <a:lnTo>
                    <a:pt x="538" y="652"/>
                  </a:lnTo>
                  <a:lnTo>
                    <a:pt x="538" y="567"/>
                  </a:lnTo>
                  <a:lnTo>
                    <a:pt x="453" y="426"/>
                  </a:lnTo>
                  <a:lnTo>
                    <a:pt x="482" y="341"/>
                  </a:lnTo>
                  <a:lnTo>
                    <a:pt x="397" y="284"/>
                  </a:lnTo>
                  <a:lnTo>
                    <a:pt x="425" y="142"/>
                  </a:lnTo>
                  <a:lnTo>
                    <a:pt x="311" y="57"/>
                  </a:lnTo>
                  <a:lnTo>
                    <a:pt x="226" y="114"/>
                  </a:lnTo>
                  <a:lnTo>
                    <a:pt x="170" y="0"/>
                  </a:lnTo>
                  <a:lnTo>
                    <a:pt x="113" y="114"/>
                  </a:lnTo>
                  <a:lnTo>
                    <a:pt x="85" y="142"/>
                  </a:lnTo>
                  <a:lnTo>
                    <a:pt x="198" y="312"/>
                  </a:lnTo>
                  <a:lnTo>
                    <a:pt x="113" y="426"/>
                  </a:lnTo>
                  <a:lnTo>
                    <a:pt x="170" y="539"/>
                  </a:lnTo>
                  <a:lnTo>
                    <a:pt x="141" y="652"/>
                  </a:lnTo>
                  <a:lnTo>
                    <a:pt x="28" y="681"/>
                  </a:lnTo>
                  <a:lnTo>
                    <a:pt x="0" y="794"/>
                  </a:lnTo>
                  <a:lnTo>
                    <a:pt x="28" y="822"/>
                  </a:lnTo>
                  <a:lnTo>
                    <a:pt x="0" y="879"/>
                  </a:lnTo>
                  <a:lnTo>
                    <a:pt x="85" y="964"/>
                  </a:lnTo>
                  <a:lnTo>
                    <a:pt x="141" y="908"/>
                  </a:lnTo>
                  <a:lnTo>
                    <a:pt x="226" y="964"/>
                  </a:lnTo>
                  <a:lnTo>
                    <a:pt x="283" y="1078"/>
                  </a:lnTo>
                  <a:lnTo>
                    <a:pt x="340" y="1049"/>
                  </a:lnTo>
                  <a:lnTo>
                    <a:pt x="340" y="1106"/>
                  </a:lnTo>
                  <a:lnTo>
                    <a:pt x="283" y="1163"/>
                  </a:lnTo>
                  <a:lnTo>
                    <a:pt x="368" y="1248"/>
                  </a:lnTo>
                  <a:lnTo>
                    <a:pt x="397" y="1333"/>
                  </a:lnTo>
                  <a:lnTo>
                    <a:pt x="652" y="1248"/>
                  </a:lnTo>
                  <a:lnTo>
                    <a:pt x="680" y="1361"/>
                  </a:lnTo>
                  <a:lnTo>
                    <a:pt x="765" y="1418"/>
                  </a:lnTo>
                  <a:lnTo>
                    <a:pt x="822" y="1361"/>
                  </a:lnTo>
                  <a:lnTo>
                    <a:pt x="793" y="1333"/>
                  </a:lnTo>
                  <a:lnTo>
                    <a:pt x="737" y="1304"/>
                  </a:lnTo>
                  <a:lnTo>
                    <a:pt x="737" y="1219"/>
                  </a:lnTo>
                  <a:lnTo>
                    <a:pt x="793" y="1219"/>
                  </a:lnTo>
                  <a:lnTo>
                    <a:pt x="765" y="1134"/>
                  </a:lnTo>
                  <a:lnTo>
                    <a:pt x="878" y="1134"/>
                  </a:lnTo>
                  <a:lnTo>
                    <a:pt x="878" y="1021"/>
                  </a:lnTo>
                  <a:lnTo>
                    <a:pt x="850" y="822"/>
                  </a:lnTo>
                  <a:lnTo>
                    <a:pt x="992" y="794"/>
                  </a:lnTo>
                  <a:lnTo>
                    <a:pt x="963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268">
              <a:extLst>
                <a:ext uri="{FF2B5EF4-FFF2-40B4-BE49-F238E27FC236}">
                  <a16:creationId xmlns:a16="http://schemas.microsoft.com/office/drawing/2014/main" id="{0543AADE-5A35-4A8B-AD8E-C3B847FFA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3862"/>
              <a:ext cx="1191" cy="992"/>
            </a:xfrm>
            <a:custGeom>
              <a:avLst/>
              <a:gdLst>
                <a:gd name="T0" fmla="*/ 1134 w 1191"/>
                <a:gd name="T1" fmla="*/ 85 h 992"/>
                <a:gd name="T2" fmla="*/ 1191 w 1191"/>
                <a:gd name="T3" fmla="*/ 283 h 992"/>
                <a:gd name="T4" fmla="*/ 1078 w 1191"/>
                <a:gd name="T5" fmla="*/ 312 h 992"/>
                <a:gd name="T6" fmla="*/ 1021 w 1191"/>
                <a:gd name="T7" fmla="*/ 453 h 992"/>
                <a:gd name="T8" fmla="*/ 936 w 1191"/>
                <a:gd name="T9" fmla="*/ 510 h 992"/>
                <a:gd name="T10" fmla="*/ 851 w 1191"/>
                <a:gd name="T11" fmla="*/ 453 h 992"/>
                <a:gd name="T12" fmla="*/ 738 w 1191"/>
                <a:gd name="T13" fmla="*/ 539 h 992"/>
                <a:gd name="T14" fmla="*/ 766 w 1191"/>
                <a:gd name="T15" fmla="*/ 595 h 992"/>
                <a:gd name="T16" fmla="*/ 766 w 1191"/>
                <a:gd name="T17" fmla="*/ 680 h 992"/>
                <a:gd name="T18" fmla="*/ 823 w 1191"/>
                <a:gd name="T19" fmla="*/ 737 h 992"/>
                <a:gd name="T20" fmla="*/ 823 w 1191"/>
                <a:gd name="T21" fmla="*/ 822 h 992"/>
                <a:gd name="T22" fmla="*/ 738 w 1191"/>
                <a:gd name="T23" fmla="*/ 850 h 992"/>
                <a:gd name="T24" fmla="*/ 681 w 1191"/>
                <a:gd name="T25" fmla="*/ 992 h 992"/>
                <a:gd name="T26" fmla="*/ 511 w 1191"/>
                <a:gd name="T27" fmla="*/ 992 h 992"/>
                <a:gd name="T28" fmla="*/ 426 w 1191"/>
                <a:gd name="T29" fmla="*/ 935 h 992"/>
                <a:gd name="T30" fmla="*/ 426 w 1191"/>
                <a:gd name="T31" fmla="*/ 822 h 992"/>
                <a:gd name="T32" fmla="*/ 341 w 1191"/>
                <a:gd name="T33" fmla="*/ 737 h 992"/>
                <a:gd name="T34" fmla="*/ 341 w 1191"/>
                <a:gd name="T35" fmla="*/ 595 h 992"/>
                <a:gd name="T36" fmla="*/ 29 w 1191"/>
                <a:gd name="T37" fmla="*/ 397 h 992"/>
                <a:gd name="T38" fmla="*/ 0 w 1191"/>
                <a:gd name="T39" fmla="*/ 312 h 992"/>
                <a:gd name="T40" fmla="*/ 57 w 1191"/>
                <a:gd name="T41" fmla="*/ 255 h 992"/>
                <a:gd name="T42" fmla="*/ 57 w 1191"/>
                <a:gd name="T43" fmla="*/ 170 h 992"/>
                <a:gd name="T44" fmla="*/ 171 w 1191"/>
                <a:gd name="T45" fmla="*/ 142 h 992"/>
                <a:gd name="T46" fmla="*/ 171 w 1191"/>
                <a:gd name="T47" fmla="*/ 198 h 992"/>
                <a:gd name="T48" fmla="*/ 227 w 1191"/>
                <a:gd name="T49" fmla="*/ 170 h 992"/>
                <a:gd name="T50" fmla="*/ 256 w 1191"/>
                <a:gd name="T51" fmla="*/ 227 h 992"/>
                <a:gd name="T52" fmla="*/ 312 w 1191"/>
                <a:gd name="T53" fmla="*/ 170 h 992"/>
                <a:gd name="T54" fmla="*/ 511 w 1191"/>
                <a:gd name="T55" fmla="*/ 198 h 992"/>
                <a:gd name="T56" fmla="*/ 567 w 1191"/>
                <a:gd name="T57" fmla="*/ 142 h 992"/>
                <a:gd name="T58" fmla="*/ 653 w 1191"/>
                <a:gd name="T59" fmla="*/ 198 h 992"/>
                <a:gd name="T60" fmla="*/ 738 w 1191"/>
                <a:gd name="T61" fmla="*/ 85 h 992"/>
                <a:gd name="T62" fmla="*/ 879 w 1191"/>
                <a:gd name="T63" fmla="*/ 0 h 992"/>
                <a:gd name="T64" fmla="*/ 993 w 1191"/>
                <a:gd name="T65" fmla="*/ 85 h 992"/>
                <a:gd name="T66" fmla="*/ 1134 w 1191"/>
                <a:gd name="T67" fmla="*/ 85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1" h="992">
                  <a:moveTo>
                    <a:pt x="1134" y="85"/>
                  </a:moveTo>
                  <a:lnTo>
                    <a:pt x="1191" y="283"/>
                  </a:lnTo>
                  <a:lnTo>
                    <a:pt x="1078" y="312"/>
                  </a:lnTo>
                  <a:lnTo>
                    <a:pt x="1021" y="453"/>
                  </a:lnTo>
                  <a:lnTo>
                    <a:pt x="936" y="510"/>
                  </a:lnTo>
                  <a:lnTo>
                    <a:pt x="851" y="453"/>
                  </a:lnTo>
                  <a:lnTo>
                    <a:pt x="738" y="539"/>
                  </a:lnTo>
                  <a:lnTo>
                    <a:pt x="766" y="595"/>
                  </a:lnTo>
                  <a:lnTo>
                    <a:pt x="766" y="680"/>
                  </a:lnTo>
                  <a:lnTo>
                    <a:pt x="823" y="737"/>
                  </a:lnTo>
                  <a:lnTo>
                    <a:pt x="823" y="822"/>
                  </a:lnTo>
                  <a:lnTo>
                    <a:pt x="738" y="850"/>
                  </a:lnTo>
                  <a:lnTo>
                    <a:pt x="681" y="992"/>
                  </a:lnTo>
                  <a:lnTo>
                    <a:pt x="511" y="992"/>
                  </a:lnTo>
                  <a:lnTo>
                    <a:pt x="426" y="935"/>
                  </a:lnTo>
                  <a:lnTo>
                    <a:pt x="426" y="822"/>
                  </a:lnTo>
                  <a:lnTo>
                    <a:pt x="341" y="737"/>
                  </a:lnTo>
                  <a:lnTo>
                    <a:pt x="341" y="595"/>
                  </a:lnTo>
                  <a:lnTo>
                    <a:pt x="29" y="397"/>
                  </a:lnTo>
                  <a:lnTo>
                    <a:pt x="0" y="312"/>
                  </a:lnTo>
                  <a:lnTo>
                    <a:pt x="57" y="255"/>
                  </a:lnTo>
                  <a:lnTo>
                    <a:pt x="57" y="170"/>
                  </a:lnTo>
                  <a:lnTo>
                    <a:pt x="171" y="142"/>
                  </a:lnTo>
                  <a:lnTo>
                    <a:pt x="171" y="198"/>
                  </a:lnTo>
                  <a:lnTo>
                    <a:pt x="227" y="170"/>
                  </a:lnTo>
                  <a:lnTo>
                    <a:pt x="256" y="227"/>
                  </a:lnTo>
                  <a:lnTo>
                    <a:pt x="312" y="170"/>
                  </a:lnTo>
                  <a:lnTo>
                    <a:pt x="511" y="198"/>
                  </a:lnTo>
                  <a:lnTo>
                    <a:pt x="567" y="142"/>
                  </a:lnTo>
                  <a:lnTo>
                    <a:pt x="653" y="198"/>
                  </a:lnTo>
                  <a:lnTo>
                    <a:pt x="738" y="85"/>
                  </a:lnTo>
                  <a:lnTo>
                    <a:pt x="879" y="0"/>
                  </a:lnTo>
                  <a:lnTo>
                    <a:pt x="993" y="85"/>
                  </a:lnTo>
                  <a:lnTo>
                    <a:pt x="1134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7" name="Freeform 269">
              <a:extLst>
                <a:ext uri="{FF2B5EF4-FFF2-40B4-BE49-F238E27FC236}">
                  <a16:creationId xmlns:a16="http://schemas.microsoft.com/office/drawing/2014/main" id="{F4C91922-6F1C-467F-A8DF-01834220B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3890"/>
              <a:ext cx="794" cy="822"/>
            </a:xfrm>
            <a:custGeom>
              <a:avLst/>
              <a:gdLst>
                <a:gd name="T0" fmla="*/ 0 w 794"/>
                <a:gd name="T1" fmla="*/ 0 h 822"/>
                <a:gd name="T2" fmla="*/ 29 w 794"/>
                <a:gd name="T3" fmla="*/ 57 h 822"/>
                <a:gd name="T4" fmla="*/ 85 w 794"/>
                <a:gd name="T5" fmla="*/ 29 h 822"/>
                <a:gd name="T6" fmla="*/ 142 w 794"/>
                <a:gd name="T7" fmla="*/ 29 h 822"/>
                <a:gd name="T8" fmla="*/ 170 w 794"/>
                <a:gd name="T9" fmla="*/ 170 h 822"/>
                <a:gd name="T10" fmla="*/ 312 w 794"/>
                <a:gd name="T11" fmla="*/ 170 h 822"/>
                <a:gd name="T12" fmla="*/ 397 w 794"/>
                <a:gd name="T13" fmla="*/ 284 h 822"/>
                <a:gd name="T14" fmla="*/ 511 w 794"/>
                <a:gd name="T15" fmla="*/ 340 h 822"/>
                <a:gd name="T16" fmla="*/ 624 w 794"/>
                <a:gd name="T17" fmla="*/ 511 h 822"/>
                <a:gd name="T18" fmla="*/ 737 w 794"/>
                <a:gd name="T19" fmla="*/ 567 h 822"/>
                <a:gd name="T20" fmla="*/ 794 w 794"/>
                <a:gd name="T21" fmla="*/ 567 h 822"/>
                <a:gd name="T22" fmla="*/ 794 w 794"/>
                <a:gd name="T23" fmla="*/ 624 h 822"/>
                <a:gd name="T24" fmla="*/ 766 w 794"/>
                <a:gd name="T25" fmla="*/ 652 h 822"/>
                <a:gd name="T26" fmla="*/ 794 w 794"/>
                <a:gd name="T27" fmla="*/ 681 h 822"/>
                <a:gd name="T28" fmla="*/ 737 w 794"/>
                <a:gd name="T29" fmla="*/ 794 h 822"/>
                <a:gd name="T30" fmla="*/ 681 w 794"/>
                <a:gd name="T31" fmla="*/ 766 h 822"/>
                <a:gd name="T32" fmla="*/ 567 w 794"/>
                <a:gd name="T33" fmla="*/ 766 h 822"/>
                <a:gd name="T34" fmla="*/ 539 w 794"/>
                <a:gd name="T35" fmla="*/ 822 h 822"/>
                <a:gd name="T36" fmla="*/ 482 w 794"/>
                <a:gd name="T37" fmla="*/ 822 h 822"/>
                <a:gd name="T38" fmla="*/ 426 w 794"/>
                <a:gd name="T39" fmla="*/ 766 h 822"/>
                <a:gd name="T40" fmla="*/ 312 w 794"/>
                <a:gd name="T41" fmla="*/ 737 h 822"/>
                <a:gd name="T42" fmla="*/ 369 w 794"/>
                <a:gd name="T43" fmla="*/ 652 h 822"/>
                <a:gd name="T44" fmla="*/ 312 w 794"/>
                <a:gd name="T45" fmla="*/ 511 h 822"/>
                <a:gd name="T46" fmla="*/ 114 w 794"/>
                <a:gd name="T47" fmla="*/ 425 h 822"/>
                <a:gd name="T48" fmla="*/ 29 w 794"/>
                <a:gd name="T49" fmla="*/ 170 h 822"/>
                <a:gd name="T50" fmla="*/ 0 w 794"/>
                <a:gd name="T51" fmla="*/ 142 h 822"/>
                <a:gd name="T52" fmla="*/ 0 w 794"/>
                <a:gd name="T53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94" h="822">
                  <a:moveTo>
                    <a:pt x="0" y="0"/>
                  </a:moveTo>
                  <a:lnTo>
                    <a:pt x="29" y="57"/>
                  </a:lnTo>
                  <a:lnTo>
                    <a:pt x="85" y="29"/>
                  </a:lnTo>
                  <a:lnTo>
                    <a:pt x="142" y="29"/>
                  </a:lnTo>
                  <a:lnTo>
                    <a:pt x="170" y="170"/>
                  </a:lnTo>
                  <a:lnTo>
                    <a:pt x="312" y="170"/>
                  </a:lnTo>
                  <a:lnTo>
                    <a:pt x="397" y="284"/>
                  </a:lnTo>
                  <a:lnTo>
                    <a:pt x="511" y="340"/>
                  </a:lnTo>
                  <a:lnTo>
                    <a:pt x="624" y="511"/>
                  </a:lnTo>
                  <a:lnTo>
                    <a:pt x="737" y="567"/>
                  </a:lnTo>
                  <a:lnTo>
                    <a:pt x="794" y="567"/>
                  </a:lnTo>
                  <a:lnTo>
                    <a:pt x="794" y="624"/>
                  </a:lnTo>
                  <a:lnTo>
                    <a:pt x="766" y="652"/>
                  </a:lnTo>
                  <a:lnTo>
                    <a:pt x="794" y="681"/>
                  </a:lnTo>
                  <a:lnTo>
                    <a:pt x="737" y="794"/>
                  </a:lnTo>
                  <a:lnTo>
                    <a:pt x="681" y="766"/>
                  </a:lnTo>
                  <a:lnTo>
                    <a:pt x="567" y="766"/>
                  </a:lnTo>
                  <a:lnTo>
                    <a:pt x="539" y="822"/>
                  </a:lnTo>
                  <a:lnTo>
                    <a:pt x="482" y="822"/>
                  </a:lnTo>
                  <a:lnTo>
                    <a:pt x="426" y="766"/>
                  </a:lnTo>
                  <a:lnTo>
                    <a:pt x="312" y="737"/>
                  </a:lnTo>
                  <a:lnTo>
                    <a:pt x="369" y="652"/>
                  </a:lnTo>
                  <a:lnTo>
                    <a:pt x="312" y="511"/>
                  </a:lnTo>
                  <a:lnTo>
                    <a:pt x="114" y="425"/>
                  </a:lnTo>
                  <a:lnTo>
                    <a:pt x="29" y="170"/>
                  </a:lnTo>
                  <a:lnTo>
                    <a:pt x="0" y="14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Freeform 270">
              <a:extLst>
                <a:ext uri="{FF2B5EF4-FFF2-40B4-BE49-F238E27FC236}">
                  <a16:creationId xmlns:a16="http://schemas.microsoft.com/office/drawing/2014/main" id="{74192E10-6D3E-4ACB-ACF9-1049FAB6B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3890"/>
              <a:ext cx="567" cy="794"/>
            </a:xfrm>
            <a:custGeom>
              <a:avLst/>
              <a:gdLst>
                <a:gd name="T0" fmla="*/ 198 w 567"/>
                <a:gd name="T1" fmla="*/ 0 h 794"/>
                <a:gd name="T2" fmla="*/ 113 w 567"/>
                <a:gd name="T3" fmla="*/ 29 h 794"/>
                <a:gd name="T4" fmla="*/ 113 w 567"/>
                <a:gd name="T5" fmla="*/ 170 h 794"/>
                <a:gd name="T6" fmla="*/ 170 w 567"/>
                <a:gd name="T7" fmla="*/ 227 h 794"/>
                <a:gd name="T8" fmla="*/ 57 w 567"/>
                <a:gd name="T9" fmla="*/ 284 h 794"/>
                <a:gd name="T10" fmla="*/ 85 w 567"/>
                <a:gd name="T11" fmla="*/ 312 h 794"/>
                <a:gd name="T12" fmla="*/ 85 w 567"/>
                <a:gd name="T13" fmla="*/ 397 h 794"/>
                <a:gd name="T14" fmla="*/ 28 w 567"/>
                <a:gd name="T15" fmla="*/ 425 h 794"/>
                <a:gd name="T16" fmla="*/ 28 w 567"/>
                <a:gd name="T17" fmla="*/ 511 h 794"/>
                <a:gd name="T18" fmla="*/ 0 w 567"/>
                <a:gd name="T19" fmla="*/ 567 h 794"/>
                <a:gd name="T20" fmla="*/ 57 w 567"/>
                <a:gd name="T21" fmla="*/ 624 h 794"/>
                <a:gd name="T22" fmla="*/ 85 w 567"/>
                <a:gd name="T23" fmla="*/ 709 h 794"/>
                <a:gd name="T24" fmla="*/ 198 w 567"/>
                <a:gd name="T25" fmla="*/ 709 h 794"/>
                <a:gd name="T26" fmla="*/ 283 w 567"/>
                <a:gd name="T27" fmla="*/ 681 h 794"/>
                <a:gd name="T28" fmla="*/ 340 w 567"/>
                <a:gd name="T29" fmla="*/ 794 h 794"/>
                <a:gd name="T30" fmla="*/ 397 w 567"/>
                <a:gd name="T31" fmla="*/ 766 h 794"/>
                <a:gd name="T32" fmla="*/ 482 w 567"/>
                <a:gd name="T33" fmla="*/ 794 h 794"/>
                <a:gd name="T34" fmla="*/ 510 w 567"/>
                <a:gd name="T35" fmla="*/ 737 h 794"/>
                <a:gd name="T36" fmla="*/ 567 w 567"/>
                <a:gd name="T37" fmla="*/ 652 h 794"/>
                <a:gd name="T38" fmla="*/ 510 w 567"/>
                <a:gd name="T39" fmla="*/ 511 h 794"/>
                <a:gd name="T40" fmla="*/ 312 w 567"/>
                <a:gd name="T41" fmla="*/ 425 h 794"/>
                <a:gd name="T42" fmla="*/ 227 w 567"/>
                <a:gd name="T43" fmla="*/ 170 h 794"/>
                <a:gd name="T44" fmla="*/ 198 w 567"/>
                <a:gd name="T45" fmla="*/ 142 h 794"/>
                <a:gd name="T46" fmla="*/ 198 w 567"/>
                <a:gd name="T47" fmla="*/ 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7" h="794">
                  <a:moveTo>
                    <a:pt x="198" y="0"/>
                  </a:moveTo>
                  <a:lnTo>
                    <a:pt x="113" y="29"/>
                  </a:lnTo>
                  <a:lnTo>
                    <a:pt x="113" y="170"/>
                  </a:lnTo>
                  <a:lnTo>
                    <a:pt x="170" y="227"/>
                  </a:lnTo>
                  <a:lnTo>
                    <a:pt x="57" y="284"/>
                  </a:lnTo>
                  <a:lnTo>
                    <a:pt x="85" y="312"/>
                  </a:lnTo>
                  <a:lnTo>
                    <a:pt x="85" y="397"/>
                  </a:lnTo>
                  <a:lnTo>
                    <a:pt x="28" y="425"/>
                  </a:lnTo>
                  <a:lnTo>
                    <a:pt x="28" y="511"/>
                  </a:lnTo>
                  <a:lnTo>
                    <a:pt x="0" y="567"/>
                  </a:lnTo>
                  <a:lnTo>
                    <a:pt x="57" y="624"/>
                  </a:lnTo>
                  <a:lnTo>
                    <a:pt x="85" y="709"/>
                  </a:lnTo>
                  <a:lnTo>
                    <a:pt x="198" y="709"/>
                  </a:lnTo>
                  <a:lnTo>
                    <a:pt x="283" y="681"/>
                  </a:lnTo>
                  <a:lnTo>
                    <a:pt x="340" y="794"/>
                  </a:lnTo>
                  <a:lnTo>
                    <a:pt x="397" y="766"/>
                  </a:lnTo>
                  <a:lnTo>
                    <a:pt x="482" y="794"/>
                  </a:lnTo>
                  <a:lnTo>
                    <a:pt x="510" y="737"/>
                  </a:lnTo>
                  <a:lnTo>
                    <a:pt x="567" y="652"/>
                  </a:lnTo>
                  <a:lnTo>
                    <a:pt x="510" y="511"/>
                  </a:lnTo>
                  <a:lnTo>
                    <a:pt x="312" y="425"/>
                  </a:lnTo>
                  <a:lnTo>
                    <a:pt x="227" y="170"/>
                  </a:lnTo>
                  <a:lnTo>
                    <a:pt x="198" y="142"/>
                  </a:lnTo>
                  <a:lnTo>
                    <a:pt x="19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9" name="Freeform 271">
              <a:extLst>
                <a:ext uri="{FF2B5EF4-FFF2-40B4-BE49-F238E27FC236}">
                  <a16:creationId xmlns:a16="http://schemas.microsoft.com/office/drawing/2014/main" id="{402ED5E4-FF84-4170-8EFB-3E8BE8F92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955"/>
              <a:ext cx="1021" cy="964"/>
            </a:xfrm>
            <a:custGeom>
              <a:avLst/>
              <a:gdLst>
                <a:gd name="T0" fmla="*/ 255 w 1021"/>
                <a:gd name="T1" fmla="*/ 794 h 964"/>
                <a:gd name="T2" fmla="*/ 341 w 1021"/>
                <a:gd name="T3" fmla="*/ 879 h 964"/>
                <a:gd name="T4" fmla="*/ 369 w 1021"/>
                <a:gd name="T5" fmla="*/ 850 h 964"/>
                <a:gd name="T6" fmla="*/ 397 w 1021"/>
                <a:gd name="T7" fmla="*/ 907 h 964"/>
                <a:gd name="T8" fmla="*/ 511 w 1021"/>
                <a:gd name="T9" fmla="*/ 907 h 964"/>
                <a:gd name="T10" fmla="*/ 567 w 1021"/>
                <a:gd name="T11" fmla="*/ 964 h 964"/>
                <a:gd name="T12" fmla="*/ 652 w 1021"/>
                <a:gd name="T13" fmla="*/ 935 h 964"/>
                <a:gd name="T14" fmla="*/ 624 w 1021"/>
                <a:gd name="T15" fmla="*/ 850 h 964"/>
                <a:gd name="T16" fmla="*/ 652 w 1021"/>
                <a:gd name="T17" fmla="*/ 822 h 964"/>
                <a:gd name="T18" fmla="*/ 709 w 1021"/>
                <a:gd name="T19" fmla="*/ 850 h 964"/>
                <a:gd name="T20" fmla="*/ 766 w 1021"/>
                <a:gd name="T21" fmla="*/ 737 h 964"/>
                <a:gd name="T22" fmla="*/ 908 w 1021"/>
                <a:gd name="T23" fmla="*/ 765 h 964"/>
                <a:gd name="T24" fmla="*/ 964 w 1021"/>
                <a:gd name="T25" fmla="*/ 680 h 964"/>
                <a:gd name="T26" fmla="*/ 1021 w 1021"/>
                <a:gd name="T27" fmla="*/ 680 h 964"/>
                <a:gd name="T28" fmla="*/ 964 w 1021"/>
                <a:gd name="T29" fmla="*/ 595 h 964"/>
                <a:gd name="T30" fmla="*/ 1021 w 1021"/>
                <a:gd name="T31" fmla="*/ 538 h 964"/>
                <a:gd name="T32" fmla="*/ 936 w 1021"/>
                <a:gd name="T33" fmla="*/ 538 h 964"/>
                <a:gd name="T34" fmla="*/ 737 w 1021"/>
                <a:gd name="T35" fmla="*/ 255 h 964"/>
                <a:gd name="T36" fmla="*/ 737 w 1021"/>
                <a:gd name="T37" fmla="*/ 198 h 964"/>
                <a:gd name="T38" fmla="*/ 681 w 1021"/>
                <a:gd name="T39" fmla="*/ 85 h 964"/>
                <a:gd name="T40" fmla="*/ 567 w 1021"/>
                <a:gd name="T41" fmla="*/ 28 h 964"/>
                <a:gd name="T42" fmla="*/ 511 w 1021"/>
                <a:gd name="T43" fmla="*/ 85 h 964"/>
                <a:gd name="T44" fmla="*/ 482 w 1021"/>
                <a:gd name="T45" fmla="*/ 28 h 964"/>
                <a:gd name="T46" fmla="*/ 369 w 1021"/>
                <a:gd name="T47" fmla="*/ 56 h 964"/>
                <a:gd name="T48" fmla="*/ 312 w 1021"/>
                <a:gd name="T49" fmla="*/ 0 h 964"/>
                <a:gd name="T50" fmla="*/ 255 w 1021"/>
                <a:gd name="T51" fmla="*/ 0 h 964"/>
                <a:gd name="T52" fmla="*/ 142 w 1021"/>
                <a:gd name="T53" fmla="*/ 170 h 964"/>
                <a:gd name="T54" fmla="*/ 57 w 1021"/>
                <a:gd name="T55" fmla="*/ 170 h 964"/>
                <a:gd name="T56" fmla="*/ 57 w 1021"/>
                <a:gd name="T57" fmla="*/ 227 h 964"/>
                <a:gd name="T58" fmla="*/ 0 w 1021"/>
                <a:gd name="T59" fmla="*/ 255 h 964"/>
                <a:gd name="T60" fmla="*/ 0 w 1021"/>
                <a:gd name="T61" fmla="*/ 340 h 964"/>
                <a:gd name="T62" fmla="*/ 142 w 1021"/>
                <a:gd name="T63" fmla="*/ 397 h 964"/>
                <a:gd name="T64" fmla="*/ 114 w 1021"/>
                <a:gd name="T65" fmla="*/ 453 h 964"/>
                <a:gd name="T66" fmla="*/ 170 w 1021"/>
                <a:gd name="T67" fmla="*/ 567 h 964"/>
                <a:gd name="T68" fmla="*/ 255 w 1021"/>
                <a:gd name="T69" fmla="*/ 595 h 964"/>
                <a:gd name="T70" fmla="*/ 255 w 1021"/>
                <a:gd name="T71" fmla="*/ 79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21" h="964">
                  <a:moveTo>
                    <a:pt x="255" y="794"/>
                  </a:moveTo>
                  <a:lnTo>
                    <a:pt x="341" y="879"/>
                  </a:lnTo>
                  <a:lnTo>
                    <a:pt x="369" y="850"/>
                  </a:lnTo>
                  <a:lnTo>
                    <a:pt x="397" y="907"/>
                  </a:lnTo>
                  <a:lnTo>
                    <a:pt x="511" y="907"/>
                  </a:lnTo>
                  <a:lnTo>
                    <a:pt x="567" y="964"/>
                  </a:lnTo>
                  <a:lnTo>
                    <a:pt x="652" y="935"/>
                  </a:lnTo>
                  <a:lnTo>
                    <a:pt x="624" y="850"/>
                  </a:lnTo>
                  <a:lnTo>
                    <a:pt x="652" y="822"/>
                  </a:lnTo>
                  <a:lnTo>
                    <a:pt x="709" y="850"/>
                  </a:lnTo>
                  <a:lnTo>
                    <a:pt x="766" y="737"/>
                  </a:lnTo>
                  <a:lnTo>
                    <a:pt x="908" y="765"/>
                  </a:lnTo>
                  <a:lnTo>
                    <a:pt x="964" y="680"/>
                  </a:lnTo>
                  <a:lnTo>
                    <a:pt x="1021" y="680"/>
                  </a:lnTo>
                  <a:lnTo>
                    <a:pt x="964" y="595"/>
                  </a:lnTo>
                  <a:lnTo>
                    <a:pt x="1021" y="538"/>
                  </a:lnTo>
                  <a:lnTo>
                    <a:pt x="936" y="538"/>
                  </a:lnTo>
                  <a:lnTo>
                    <a:pt x="737" y="255"/>
                  </a:lnTo>
                  <a:lnTo>
                    <a:pt x="737" y="198"/>
                  </a:lnTo>
                  <a:lnTo>
                    <a:pt x="681" y="85"/>
                  </a:lnTo>
                  <a:lnTo>
                    <a:pt x="567" y="28"/>
                  </a:lnTo>
                  <a:lnTo>
                    <a:pt x="511" y="85"/>
                  </a:lnTo>
                  <a:lnTo>
                    <a:pt x="482" y="28"/>
                  </a:lnTo>
                  <a:lnTo>
                    <a:pt x="369" y="56"/>
                  </a:lnTo>
                  <a:lnTo>
                    <a:pt x="312" y="0"/>
                  </a:lnTo>
                  <a:lnTo>
                    <a:pt x="255" y="0"/>
                  </a:lnTo>
                  <a:lnTo>
                    <a:pt x="142" y="170"/>
                  </a:lnTo>
                  <a:lnTo>
                    <a:pt x="57" y="170"/>
                  </a:lnTo>
                  <a:lnTo>
                    <a:pt x="57" y="227"/>
                  </a:lnTo>
                  <a:lnTo>
                    <a:pt x="0" y="255"/>
                  </a:lnTo>
                  <a:lnTo>
                    <a:pt x="0" y="340"/>
                  </a:lnTo>
                  <a:lnTo>
                    <a:pt x="142" y="397"/>
                  </a:lnTo>
                  <a:lnTo>
                    <a:pt x="114" y="453"/>
                  </a:lnTo>
                  <a:lnTo>
                    <a:pt x="170" y="567"/>
                  </a:lnTo>
                  <a:lnTo>
                    <a:pt x="255" y="595"/>
                  </a:lnTo>
                  <a:lnTo>
                    <a:pt x="255" y="79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272">
              <a:extLst>
                <a:ext uri="{FF2B5EF4-FFF2-40B4-BE49-F238E27FC236}">
                  <a16:creationId xmlns:a16="http://schemas.microsoft.com/office/drawing/2014/main" id="{A11F22AD-0E7A-4465-8D46-930642869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537"/>
              <a:ext cx="1219" cy="1503"/>
            </a:xfrm>
            <a:custGeom>
              <a:avLst/>
              <a:gdLst>
                <a:gd name="T0" fmla="*/ 396 w 1219"/>
                <a:gd name="T1" fmla="*/ 1418 h 1503"/>
                <a:gd name="T2" fmla="*/ 453 w 1219"/>
                <a:gd name="T3" fmla="*/ 1418 h 1503"/>
                <a:gd name="T4" fmla="*/ 510 w 1219"/>
                <a:gd name="T5" fmla="*/ 1474 h 1503"/>
                <a:gd name="T6" fmla="*/ 623 w 1219"/>
                <a:gd name="T7" fmla="*/ 1446 h 1503"/>
                <a:gd name="T8" fmla="*/ 652 w 1219"/>
                <a:gd name="T9" fmla="*/ 1503 h 1503"/>
                <a:gd name="T10" fmla="*/ 708 w 1219"/>
                <a:gd name="T11" fmla="*/ 1446 h 1503"/>
                <a:gd name="T12" fmla="*/ 708 w 1219"/>
                <a:gd name="T13" fmla="*/ 1389 h 1503"/>
                <a:gd name="T14" fmla="*/ 765 w 1219"/>
                <a:gd name="T15" fmla="*/ 1276 h 1503"/>
                <a:gd name="T16" fmla="*/ 822 w 1219"/>
                <a:gd name="T17" fmla="*/ 1304 h 1503"/>
                <a:gd name="T18" fmla="*/ 850 w 1219"/>
                <a:gd name="T19" fmla="*/ 1276 h 1503"/>
                <a:gd name="T20" fmla="*/ 822 w 1219"/>
                <a:gd name="T21" fmla="*/ 1248 h 1503"/>
                <a:gd name="T22" fmla="*/ 793 w 1219"/>
                <a:gd name="T23" fmla="*/ 1134 h 1503"/>
                <a:gd name="T24" fmla="*/ 878 w 1219"/>
                <a:gd name="T25" fmla="*/ 1163 h 1503"/>
                <a:gd name="T26" fmla="*/ 878 w 1219"/>
                <a:gd name="T27" fmla="*/ 1106 h 1503"/>
                <a:gd name="T28" fmla="*/ 1020 w 1219"/>
                <a:gd name="T29" fmla="*/ 1078 h 1503"/>
                <a:gd name="T30" fmla="*/ 1077 w 1219"/>
                <a:gd name="T31" fmla="*/ 992 h 1503"/>
                <a:gd name="T32" fmla="*/ 1020 w 1219"/>
                <a:gd name="T33" fmla="*/ 936 h 1503"/>
                <a:gd name="T34" fmla="*/ 1020 w 1219"/>
                <a:gd name="T35" fmla="*/ 794 h 1503"/>
                <a:gd name="T36" fmla="*/ 1219 w 1219"/>
                <a:gd name="T37" fmla="*/ 709 h 1503"/>
                <a:gd name="T38" fmla="*/ 1219 w 1219"/>
                <a:gd name="T39" fmla="*/ 652 h 1503"/>
                <a:gd name="T40" fmla="*/ 1105 w 1219"/>
                <a:gd name="T41" fmla="*/ 482 h 1503"/>
                <a:gd name="T42" fmla="*/ 1162 w 1219"/>
                <a:gd name="T43" fmla="*/ 482 h 1503"/>
                <a:gd name="T44" fmla="*/ 1134 w 1219"/>
                <a:gd name="T45" fmla="*/ 397 h 1503"/>
                <a:gd name="T46" fmla="*/ 1020 w 1219"/>
                <a:gd name="T47" fmla="*/ 397 h 1503"/>
                <a:gd name="T48" fmla="*/ 963 w 1219"/>
                <a:gd name="T49" fmla="*/ 369 h 1503"/>
                <a:gd name="T50" fmla="*/ 907 w 1219"/>
                <a:gd name="T51" fmla="*/ 369 h 1503"/>
                <a:gd name="T52" fmla="*/ 850 w 1219"/>
                <a:gd name="T53" fmla="*/ 255 h 1503"/>
                <a:gd name="T54" fmla="*/ 907 w 1219"/>
                <a:gd name="T55" fmla="*/ 170 h 1503"/>
                <a:gd name="T56" fmla="*/ 850 w 1219"/>
                <a:gd name="T57" fmla="*/ 142 h 1503"/>
                <a:gd name="T58" fmla="*/ 850 w 1219"/>
                <a:gd name="T59" fmla="*/ 57 h 1503"/>
                <a:gd name="T60" fmla="*/ 822 w 1219"/>
                <a:gd name="T61" fmla="*/ 0 h 1503"/>
                <a:gd name="T62" fmla="*/ 708 w 1219"/>
                <a:gd name="T63" fmla="*/ 0 h 1503"/>
                <a:gd name="T64" fmla="*/ 708 w 1219"/>
                <a:gd name="T65" fmla="*/ 114 h 1503"/>
                <a:gd name="T66" fmla="*/ 652 w 1219"/>
                <a:gd name="T67" fmla="*/ 199 h 1503"/>
                <a:gd name="T68" fmla="*/ 567 w 1219"/>
                <a:gd name="T69" fmla="*/ 199 h 1503"/>
                <a:gd name="T70" fmla="*/ 510 w 1219"/>
                <a:gd name="T71" fmla="*/ 227 h 1503"/>
                <a:gd name="T72" fmla="*/ 453 w 1219"/>
                <a:gd name="T73" fmla="*/ 199 h 1503"/>
                <a:gd name="T74" fmla="*/ 396 w 1219"/>
                <a:gd name="T75" fmla="*/ 114 h 1503"/>
                <a:gd name="T76" fmla="*/ 226 w 1219"/>
                <a:gd name="T77" fmla="*/ 57 h 1503"/>
                <a:gd name="T78" fmla="*/ 141 w 1219"/>
                <a:gd name="T79" fmla="*/ 85 h 1503"/>
                <a:gd name="T80" fmla="*/ 141 w 1219"/>
                <a:gd name="T81" fmla="*/ 227 h 1503"/>
                <a:gd name="T82" fmla="*/ 56 w 1219"/>
                <a:gd name="T83" fmla="*/ 284 h 1503"/>
                <a:gd name="T84" fmla="*/ 56 w 1219"/>
                <a:gd name="T85" fmla="*/ 397 h 1503"/>
                <a:gd name="T86" fmla="*/ 0 w 1219"/>
                <a:gd name="T87" fmla="*/ 425 h 1503"/>
                <a:gd name="T88" fmla="*/ 0 w 1219"/>
                <a:gd name="T89" fmla="*/ 567 h 1503"/>
                <a:gd name="T90" fmla="*/ 56 w 1219"/>
                <a:gd name="T91" fmla="*/ 681 h 1503"/>
                <a:gd name="T92" fmla="*/ 56 w 1219"/>
                <a:gd name="T93" fmla="*/ 766 h 1503"/>
                <a:gd name="T94" fmla="*/ 141 w 1219"/>
                <a:gd name="T95" fmla="*/ 964 h 1503"/>
                <a:gd name="T96" fmla="*/ 255 w 1219"/>
                <a:gd name="T97" fmla="*/ 992 h 1503"/>
                <a:gd name="T98" fmla="*/ 311 w 1219"/>
                <a:gd name="T99" fmla="*/ 1134 h 1503"/>
                <a:gd name="T100" fmla="*/ 283 w 1219"/>
                <a:gd name="T101" fmla="*/ 1191 h 1503"/>
                <a:gd name="T102" fmla="*/ 311 w 1219"/>
                <a:gd name="T103" fmla="*/ 1276 h 1503"/>
                <a:gd name="T104" fmla="*/ 396 w 1219"/>
                <a:gd name="T105" fmla="*/ 1276 h 1503"/>
                <a:gd name="T106" fmla="*/ 425 w 1219"/>
                <a:gd name="T107" fmla="*/ 1361 h 1503"/>
                <a:gd name="T108" fmla="*/ 396 w 1219"/>
                <a:gd name="T109" fmla="*/ 1418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19" h="1503">
                  <a:moveTo>
                    <a:pt x="396" y="1418"/>
                  </a:moveTo>
                  <a:lnTo>
                    <a:pt x="453" y="1418"/>
                  </a:lnTo>
                  <a:lnTo>
                    <a:pt x="510" y="1474"/>
                  </a:lnTo>
                  <a:lnTo>
                    <a:pt x="623" y="1446"/>
                  </a:lnTo>
                  <a:lnTo>
                    <a:pt x="652" y="1503"/>
                  </a:lnTo>
                  <a:lnTo>
                    <a:pt x="708" y="1446"/>
                  </a:lnTo>
                  <a:lnTo>
                    <a:pt x="708" y="1389"/>
                  </a:lnTo>
                  <a:lnTo>
                    <a:pt x="765" y="1276"/>
                  </a:lnTo>
                  <a:lnTo>
                    <a:pt x="822" y="1304"/>
                  </a:lnTo>
                  <a:lnTo>
                    <a:pt x="850" y="1276"/>
                  </a:lnTo>
                  <a:lnTo>
                    <a:pt x="822" y="1248"/>
                  </a:lnTo>
                  <a:lnTo>
                    <a:pt x="793" y="1134"/>
                  </a:lnTo>
                  <a:lnTo>
                    <a:pt x="878" y="1163"/>
                  </a:lnTo>
                  <a:lnTo>
                    <a:pt x="878" y="1106"/>
                  </a:lnTo>
                  <a:lnTo>
                    <a:pt x="1020" y="1078"/>
                  </a:lnTo>
                  <a:lnTo>
                    <a:pt x="1077" y="992"/>
                  </a:lnTo>
                  <a:lnTo>
                    <a:pt x="1020" y="936"/>
                  </a:lnTo>
                  <a:lnTo>
                    <a:pt x="1020" y="794"/>
                  </a:lnTo>
                  <a:lnTo>
                    <a:pt x="1219" y="709"/>
                  </a:lnTo>
                  <a:lnTo>
                    <a:pt x="1219" y="652"/>
                  </a:lnTo>
                  <a:lnTo>
                    <a:pt x="1105" y="482"/>
                  </a:lnTo>
                  <a:lnTo>
                    <a:pt x="1162" y="482"/>
                  </a:lnTo>
                  <a:lnTo>
                    <a:pt x="1134" y="397"/>
                  </a:lnTo>
                  <a:lnTo>
                    <a:pt x="1020" y="397"/>
                  </a:lnTo>
                  <a:lnTo>
                    <a:pt x="963" y="369"/>
                  </a:lnTo>
                  <a:lnTo>
                    <a:pt x="907" y="369"/>
                  </a:lnTo>
                  <a:lnTo>
                    <a:pt x="850" y="255"/>
                  </a:lnTo>
                  <a:lnTo>
                    <a:pt x="907" y="170"/>
                  </a:lnTo>
                  <a:lnTo>
                    <a:pt x="850" y="142"/>
                  </a:lnTo>
                  <a:lnTo>
                    <a:pt x="850" y="57"/>
                  </a:lnTo>
                  <a:lnTo>
                    <a:pt x="822" y="0"/>
                  </a:lnTo>
                  <a:lnTo>
                    <a:pt x="708" y="0"/>
                  </a:lnTo>
                  <a:lnTo>
                    <a:pt x="708" y="114"/>
                  </a:lnTo>
                  <a:lnTo>
                    <a:pt x="652" y="199"/>
                  </a:lnTo>
                  <a:lnTo>
                    <a:pt x="567" y="199"/>
                  </a:lnTo>
                  <a:lnTo>
                    <a:pt x="510" y="227"/>
                  </a:lnTo>
                  <a:lnTo>
                    <a:pt x="453" y="199"/>
                  </a:lnTo>
                  <a:lnTo>
                    <a:pt x="396" y="114"/>
                  </a:lnTo>
                  <a:lnTo>
                    <a:pt x="226" y="57"/>
                  </a:lnTo>
                  <a:lnTo>
                    <a:pt x="141" y="85"/>
                  </a:lnTo>
                  <a:lnTo>
                    <a:pt x="141" y="227"/>
                  </a:lnTo>
                  <a:lnTo>
                    <a:pt x="56" y="284"/>
                  </a:lnTo>
                  <a:lnTo>
                    <a:pt x="56" y="397"/>
                  </a:lnTo>
                  <a:lnTo>
                    <a:pt x="0" y="425"/>
                  </a:lnTo>
                  <a:lnTo>
                    <a:pt x="0" y="567"/>
                  </a:lnTo>
                  <a:lnTo>
                    <a:pt x="56" y="681"/>
                  </a:lnTo>
                  <a:lnTo>
                    <a:pt x="56" y="766"/>
                  </a:lnTo>
                  <a:lnTo>
                    <a:pt x="141" y="964"/>
                  </a:lnTo>
                  <a:lnTo>
                    <a:pt x="255" y="992"/>
                  </a:lnTo>
                  <a:lnTo>
                    <a:pt x="311" y="1134"/>
                  </a:lnTo>
                  <a:lnTo>
                    <a:pt x="283" y="1191"/>
                  </a:lnTo>
                  <a:lnTo>
                    <a:pt x="311" y="1276"/>
                  </a:lnTo>
                  <a:lnTo>
                    <a:pt x="396" y="1276"/>
                  </a:lnTo>
                  <a:lnTo>
                    <a:pt x="425" y="1361"/>
                  </a:lnTo>
                  <a:lnTo>
                    <a:pt x="396" y="14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1" name="Freeform 273">
              <a:extLst>
                <a:ext uri="{FF2B5EF4-FFF2-40B4-BE49-F238E27FC236}">
                  <a16:creationId xmlns:a16="http://schemas.microsoft.com/office/drawing/2014/main" id="{EE44E4D4-52D4-4D1B-8336-413867D29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679"/>
              <a:ext cx="1446" cy="1304"/>
            </a:xfrm>
            <a:custGeom>
              <a:avLst/>
              <a:gdLst>
                <a:gd name="T0" fmla="*/ 312 w 1446"/>
                <a:gd name="T1" fmla="*/ 340 h 1304"/>
                <a:gd name="T2" fmla="*/ 426 w 1446"/>
                <a:gd name="T3" fmla="*/ 567 h 1304"/>
                <a:gd name="T4" fmla="*/ 227 w 1446"/>
                <a:gd name="T5" fmla="*/ 794 h 1304"/>
                <a:gd name="T6" fmla="*/ 227 w 1446"/>
                <a:gd name="T7" fmla="*/ 936 h 1304"/>
                <a:gd name="T8" fmla="*/ 85 w 1446"/>
                <a:gd name="T9" fmla="*/ 1021 h 1304"/>
                <a:gd name="T10" fmla="*/ 29 w 1446"/>
                <a:gd name="T11" fmla="*/ 1106 h 1304"/>
                <a:gd name="T12" fmla="*/ 29 w 1446"/>
                <a:gd name="T13" fmla="*/ 1162 h 1304"/>
                <a:gd name="T14" fmla="*/ 227 w 1446"/>
                <a:gd name="T15" fmla="*/ 1219 h 1304"/>
                <a:gd name="T16" fmla="*/ 426 w 1446"/>
                <a:gd name="T17" fmla="*/ 1304 h 1304"/>
                <a:gd name="T18" fmla="*/ 482 w 1446"/>
                <a:gd name="T19" fmla="*/ 1247 h 1304"/>
                <a:gd name="T20" fmla="*/ 624 w 1446"/>
                <a:gd name="T21" fmla="*/ 1219 h 1304"/>
                <a:gd name="T22" fmla="*/ 652 w 1446"/>
                <a:gd name="T23" fmla="*/ 1021 h 1304"/>
                <a:gd name="T24" fmla="*/ 737 w 1446"/>
                <a:gd name="T25" fmla="*/ 1106 h 1304"/>
                <a:gd name="T26" fmla="*/ 794 w 1446"/>
                <a:gd name="T27" fmla="*/ 1077 h 1304"/>
                <a:gd name="T28" fmla="*/ 879 w 1446"/>
                <a:gd name="T29" fmla="*/ 936 h 1304"/>
                <a:gd name="T30" fmla="*/ 1106 w 1446"/>
                <a:gd name="T31" fmla="*/ 850 h 1304"/>
                <a:gd name="T32" fmla="*/ 1219 w 1446"/>
                <a:gd name="T33" fmla="*/ 794 h 1304"/>
                <a:gd name="T34" fmla="*/ 1191 w 1446"/>
                <a:gd name="T35" fmla="*/ 624 h 1304"/>
                <a:gd name="T36" fmla="*/ 1361 w 1446"/>
                <a:gd name="T37" fmla="*/ 567 h 1304"/>
                <a:gd name="T38" fmla="*/ 1361 w 1446"/>
                <a:gd name="T39" fmla="*/ 482 h 1304"/>
                <a:gd name="T40" fmla="*/ 1446 w 1446"/>
                <a:gd name="T41" fmla="*/ 397 h 1304"/>
                <a:gd name="T42" fmla="*/ 1418 w 1446"/>
                <a:gd name="T43" fmla="*/ 283 h 1304"/>
                <a:gd name="T44" fmla="*/ 1418 w 1446"/>
                <a:gd name="T45" fmla="*/ 170 h 1304"/>
                <a:gd name="T46" fmla="*/ 1021 w 1446"/>
                <a:gd name="T47" fmla="*/ 85 h 1304"/>
                <a:gd name="T48" fmla="*/ 908 w 1446"/>
                <a:gd name="T49" fmla="*/ 57 h 1304"/>
                <a:gd name="T50" fmla="*/ 822 w 1446"/>
                <a:gd name="T51" fmla="*/ 57 h 1304"/>
                <a:gd name="T52" fmla="*/ 737 w 1446"/>
                <a:gd name="T53" fmla="*/ 170 h 1304"/>
                <a:gd name="T54" fmla="*/ 851 w 1446"/>
                <a:gd name="T55" fmla="*/ 227 h 1304"/>
                <a:gd name="T56" fmla="*/ 908 w 1446"/>
                <a:gd name="T57" fmla="*/ 369 h 1304"/>
                <a:gd name="T58" fmla="*/ 794 w 1446"/>
                <a:gd name="T59" fmla="*/ 567 h 1304"/>
                <a:gd name="T60" fmla="*/ 822 w 1446"/>
                <a:gd name="T61" fmla="*/ 425 h 1304"/>
                <a:gd name="T62" fmla="*/ 709 w 1446"/>
                <a:gd name="T63" fmla="*/ 369 h 1304"/>
                <a:gd name="T64" fmla="*/ 624 w 1446"/>
                <a:gd name="T65" fmla="*/ 369 h 1304"/>
                <a:gd name="T66" fmla="*/ 567 w 1446"/>
                <a:gd name="T67" fmla="*/ 340 h 1304"/>
                <a:gd name="T68" fmla="*/ 454 w 1446"/>
                <a:gd name="T69" fmla="*/ 340 h 1304"/>
                <a:gd name="T70" fmla="*/ 369 w 1446"/>
                <a:gd name="T71" fmla="*/ 34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6" h="1304">
                  <a:moveTo>
                    <a:pt x="369" y="340"/>
                  </a:moveTo>
                  <a:lnTo>
                    <a:pt x="312" y="340"/>
                  </a:lnTo>
                  <a:lnTo>
                    <a:pt x="426" y="510"/>
                  </a:lnTo>
                  <a:lnTo>
                    <a:pt x="426" y="567"/>
                  </a:lnTo>
                  <a:lnTo>
                    <a:pt x="227" y="652"/>
                  </a:lnTo>
                  <a:lnTo>
                    <a:pt x="227" y="794"/>
                  </a:lnTo>
                  <a:lnTo>
                    <a:pt x="284" y="850"/>
                  </a:lnTo>
                  <a:lnTo>
                    <a:pt x="227" y="936"/>
                  </a:lnTo>
                  <a:lnTo>
                    <a:pt x="85" y="964"/>
                  </a:lnTo>
                  <a:lnTo>
                    <a:pt x="85" y="1021"/>
                  </a:lnTo>
                  <a:lnTo>
                    <a:pt x="0" y="992"/>
                  </a:lnTo>
                  <a:lnTo>
                    <a:pt x="29" y="1106"/>
                  </a:lnTo>
                  <a:lnTo>
                    <a:pt x="57" y="1134"/>
                  </a:lnTo>
                  <a:lnTo>
                    <a:pt x="29" y="1162"/>
                  </a:lnTo>
                  <a:lnTo>
                    <a:pt x="142" y="1247"/>
                  </a:lnTo>
                  <a:lnTo>
                    <a:pt x="227" y="1219"/>
                  </a:lnTo>
                  <a:lnTo>
                    <a:pt x="341" y="1304"/>
                  </a:lnTo>
                  <a:lnTo>
                    <a:pt x="426" y="1304"/>
                  </a:lnTo>
                  <a:lnTo>
                    <a:pt x="482" y="1304"/>
                  </a:lnTo>
                  <a:lnTo>
                    <a:pt x="482" y="1247"/>
                  </a:lnTo>
                  <a:lnTo>
                    <a:pt x="596" y="1247"/>
                  </a:lnTo>
                  <a:lnTo>
                    <a:pt x="624" y="1219"/>
                  </a:lnTo>
                  <a:lnTo>
                    <a:pt x="624" y="1162"/>
                  </a:lnTo>
                  <a:lnTo>
                    <a:pt x="652" y="1021"/>
                  </a:lnTo>
                  <a:lnTo>
                    <a:pt x="737" y="1049"/>
                  </a:lnTo>
                  <a:lnTo>
                    <a:pt x="737" y="1106"/>
                  </a:lnTo>
                  <a:lnTo>
                    <a:pt x="794" y="1106"/>
                  </a:lnTo>
                  <a:lnTo>
                    <a:pt x="794" y="1077"/>
                  </a:lnTo>
                  <a:lnTo>
                    <a:pt x="851" y="1021"/>
                  </a:lnTo>
                  <a:lnTo>
                    <a:pt x="879" y="936"/>
                  </a:lnTo>
                  <a:lnTo>
                    <a:pt x="1021" y="936"/>
                  </a:lnTo>
                  <a:lnTo>
                    <a:pt x="1106" y="850"/>
                  </a:lnTo>
                  <a:lnTo>
                    <a:pt x="1134" y="850"/>
                  </a:lnTo>
                  <a:lnTo>
                    <a:pt x="1219" y="794"/>
                  </a:lnTo>
                  <a:lnTo>
                    <a:pt x="1219" y="680"/>
                  </a:lnTo>
                  <a:lnTo>
                    <a:pt x="1191" y="624"/>
                  </a:lnTo>
                  <a:lnTo>
                    <a:pt x="1304" y="595"/>
                  </a:lnTo>
                  <a:lnTo>
                    <a:pt x="1361" y="567"/>
                  </a:lnTo>
                  <a:lnTo>
                    <a:pt x="1304" y="510"/>
                  </a:lnTo>
                  <a:lnTo>
                    <a:pt x="1361" y="482"/>
                  </a:lnTo>
                  <a:lnTo>
                    <a:pt x="1333" y="454"/>
                  </a:lnTo>
                  <a:lnTo>
                    <a:pt x="1446" y="397"/>
                  </a:lnTo>
                  <a:lnTo>
                    <a:pt x="1389" y="312"/>
                  </a:lnTo>
                  <a:lnTo>
                    <a:pt x="1418" y="283"/>
                  </a:lnTo>
                  <a:lnTo>
                    <a:pt x="1361" y="227"/>
                  </a:lnTo>
                  <a:lnTo>
                    <a:pt x="1418" y="170"/>
                  </a:lnTo>
                  <a:lnTo>
                    <a:pt x="1219" y="28"/>
                  </a:lnTo>
                  <a:lnTo>
                    <a:pt x="1021" y="85"/>
                  </a:lnTo>
                  <a:lnTo>
                    <a:pt x="964" y="28"/>
                  </a:lnTo>
                  <a:lnTo>
                    <a:pt x="908" y="57"/>
                  </a:lnTo>
                  <a:lnTo>
                    <a:pt x="851" y="0"/>
                  </a:lnTo>
                  <a:lnTo>
                    <a:pt x="822" y="57"/>
                  </a:lnTo>
                  <a:lnTo>
                    <a:pt x="737" y="57"/>
                  </a:lnTo>
                  <a:lnTo>
                    <a:pt x="737" y="170"/>
                  </a:lnTo>
                  <a:lnTo>
                    <a:pt x="794" y="170"/>
                  </a:lnTo>
                  <a:lnTo>
                    <a:pt x="851" y="227"/>
                  </a:lnTo>
                  <a:lnTo>
                    <a:pt x="851" y="340"/>
                  </a:lnTo>
                  <a:lnTo>
                    <a:pt x="908" y="369"/>
                  </a:lnTo>
                  <a:lnTo>
                    <a:pt x="936" y="425"/>
                  </a:lnTo>
                  <a:lnTo>
                    <a:pt x="794" y="567"/>
                  </a:lnTo>
                  <a:lnTo>
                    <a:pt x="766" y="510"/>
                  </a:lnTo>
                  <a:lnTo>
                    <a:pt x="822" y="425"/>
                  </a:lnTo>
                  <a:lnTo>
                    <a:pt x="737" y="425"/>
                  </a:lnTo>
                  <a:lnTo>
                    <a:pt x="709" y="369"/>
                  </a:lnTo>
                  <a:lnTo>
                    <a:pt x="652" y="340"/>
                  </a:lnTo>
                  <a:lnTo>
                    <a:pt x="624" y="369"/>
                  </a:lnTo>
                  <a:lnTo>
                    <a:pt x="624" y="312"/>
                  </a:lnTo>
                  <a:lnTo>
                    <a:pt x="567" y="340"/>
                  </a:lnTo>
                  <a:lnTo>
                    <a:pt x="511" y="369"/>
                  </a:lnTo>
                  <a:lnTo>
                    <a:pt x="454" y="340"/>
                  </a:lnTo>
                  <a:lnTo>
                    <a:pt x="397" y="340"/>
                  </a:lnTo>
                  <a:lnTo>
                    <a:pt x="369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2" name="Freeform 276">
              <a:extLst>
                <a:ext uri="{FF2B5EF4-FFF2-40B4-BE49-F238E27FC236}">
                  <a16:creationId xmlns:a16="http://schemas.microsoft.com/office/drawing/2014/main" id="{264BA71E-DA56-4FA0-A788-D85D9B51B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3919"/>
              <a:ext cx="453" cy="396"/>
            </a:xfrm>
            <a:custGeom>
              <a:avLst/>
              <a:gdLst>
                <a:gd name="T0" fmla="*/ 397 w 453"/>
                <a:gd name="T1" fmla="*/ 396 h 396"/>
                <a:gd name="T2" fmla="*/ 227 w 453"/>
                <a:gd name="T3" fmla="*/ 396 h 396"/>
                <a:gd name="T4" fmla="*/ 28 w 453"/>
                <a:gd name="T5" fmla="*/ 311 h 396"/>
                <a:gd name="T6" fmla="*/ 28 w 453"/>
                <a:gd name="T7" fmla="*/ 226 h 396"/>
                <a:gd name="T8" fmla="*/ 0 w 453"/>
                <a:gd name="T9" fmla="*/ 141 h 396"/>
                <a:gd name="T10" fmla="*/ 142 w 453"/>
                <a:gd name="T11" fmla="*/ 0 h 396"/>
                <a:gd name="T12" fmla="*/ 227 w 453"/>
                <a:gd name="T13" fmla="*/ 85 h 396"/>
                <a:gd name="T14" fmla="*/ 368 w 453"/>
                <a:gd name="T15" fmla="*/ 85 h 396"/>
                <a:gd name="T16" fmla="*/ 397 w 453"/>
                <a:gd name="T17" fmla="*/ 170 h 396"/>
                <a:gd name="T18" fmla="*/ 453 w 453"/>
                <a:gd name="T19" fmla="*/ 198 h 396"/>
                <a:gd name="T20" fmla="*/ 397 w 453"/>
                <a:gd name="T21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3" h="396">
                  <a:moveTo>
                    <a:pt x="397" y="396"/>
                  </a:moveTo>
                  <a:lnTo>
                    <a:pt x="227" y="396"/>
                  </a:lnTo>
                  <a:lnTo>
                    <a:pt x="28" y="311"/>
                  </a:lnTo>
                  <a:lnTo>
                    <a:pt x="28" y="226"/>
                  </a:lnTo>
                  <a:lnTo>
                    <a:pt x="0" y="141"/>
                  </a:lnTo>
                  <a:lnTo>
                    <a:pt x="142" y="0"/>
                  </a:lnTo>
                  <a:lnTo>
                    <a:pt x="227" y="85"/>
                  </a:lnTo>
                  <a:lnTo>
                    <a:pt x="368" y="85"/>
                  </a:lnTo>
                  <a:lnTo>
                    <a:pt x="397" y="170"/>
                  </a:lnTo>
                  <a:lnTo>
                    <a:pt x="453" y="198"/>
                  </a:lnTo>
                  <a:lnTo>
                    <a:pt x="397" y="39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3" name="Freeform 278">
              <a:extLst>
                <a:ext uri="{FF2B5EF4-FFF2-40B4-BE49-F238E27FC236}">
                  <a16:creationId xmlns:a16="http://schemas.microsoft.com/office/drawing/2014/main" id="{560F0C25-E4C0-4294-9506-E79D1F305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663"/>
              <a:ext cx="397" cy="454"/>
            </a:xfrm>
            <a:custGeom>
              <a:avLst/>
              <a:gdLst>
                <a:gd name="T0" fmla="*/ 311 w 397"/>
                <a:gd name="T1" fmla="*/ 454 h 454"/>
                <a:gd name="T2" fmla="*/ 368 w 397"/>
                <a:gd name="T3" fmla="*/ 312 h 454"/>
                <a:gd name="T4" fmla="*/ 368 w 397"/>
                <a:gd name="T5" fmla="*/ 171 h 454"/>
                <a:gd name="T6" fmla="*/ 397 w 397"/>
                <a:gd name="T7" fmla="*/ 114 h 454"/>
                <a:gd name="T8" fmla="*/ 283 w 397"/>
                <a:gd name="T9" fmla="*/ 0 h 454"/>
                <a:gd name="T10" fmla="*/ 283 w 397"/>
                <a:gd name="T11" fmla="*/ 114 h 454"/>
                <a:gd name="T12" fmla="*/ 198 w 397"/>
                <a:gd name="T13" fmla="*/ 57 h 454"/>
                <a:gd name="T14" fmla="*/ 198 w 397"/>
                <a:gd name="T15" fmla="*/ 114 h 454"/>
                <a:gd name="T16" fmla="*/ 113 w 397"/>
                <a:gd name="T17" fmla="*/ 114 h 454"/>
                <a:gd name="T18" fmla="*/ 28 w 397"/>
                <a:gd name="T19" fmla="*/ 227 h 454"/>
                <a:gd name="T20" fmla="*/ 0 w 397"/>
                <a:gd name="T21" fmla="*/ 256 h 454"/>
                <a:gd name="T22" fmla="*/ 85 w 397"/>
                <a:gd name="T23" fmla="*/ 341 h 454"/>
                <a:gd name="T24" fmla="*/ 226 w 397"/>
                <a:gd name="T25" fmla="*/ 341 h 454"/>
                <a:gd name="T26" fmla="*/ 255 w 397"/>
                <a:gd name="T27" fmla="*/ 426 h 454"/>
                <a:gd name="T28" fmla="*/ 311 w 397"/>
                <a:gd name="T29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7" h="454">
                  <a:moveTo>
                    <a:pt x="311" y="454"/>
                  </a:moveTo>
                  <a:lnTo>
                    <a:pt x="368" y="312"/>
                  </a:lnTo>
                  <a:lnTo>
                    <a:pt x="368" y="171"/>
                  </a:lnTo>
                  <a:lnTo>
                    <a:pt x="397" y="114"/>
                  </a:lnTo>
                  <a:lnTo>
                    <a:pt x="283" y="0"/>
                  </a:lnTo>
                  <a:lnTo>
                    <a:pt x="283" y="114"/>
                  </a:lnTo>
                  <a:lnTo>
                    <a:pt x="198" y="57"/>
                  </a:lnTo>
                  <a:lnTo>
                    <a:pt x="198" y="114"/>
                  </a:lnTo>
                  <a:lnTo>
                    <a:pt x="113" y="114"/>
                  </a:lnTo>
                  <a:lnTo>
                    <a:pt x="28" y="227"/>
                  </a:lnTo>
                  <a:lnTo>
                    <a:pt x="0" y="256"/>
                  </a:lnTo>
                  <a:lnTo>
                    <a:pt x="85" y="341"/>
                  </a:lnTo>
                  <a:lnTo>
                    <a:pt x="226" y="341"/>
                  </a:lnTo>
                  <a:lnTo>
                    <a:pt x="255" y="426"/>
                  </a:lnTo>
                  <a:lnTo>
                    <a:pt x="311" y="45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4" name="Freeform 279">
              <a:extLst>
                <a:ext uri="{FF2B5EF4-FFF2-40B4-BE49-F238E27FC236}">
                  <a16:creationId xmlns:a16="http://schemas.microsoft.com/office/drawing/2014/main" id="{437CC009-A443-415E-9C4A-A61A27333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898"/>
              <a:ext cx="850" cy="992"/>
            </a:xfrm>
            <a:custGeom>
              <a:avLst/>
              <a:gdLst>
                <a:gd name="T0" fmla="*/ 850 w 850"/>
                <a:gd name="T1" fmla="*/ 822 h 992"/>
                <a:gd name="T2" fmla="*/ 850 w 850"/>
                <a:gd name="T3" fmla="*/ 879 h 992"/>
                <a:gd name="T4" fmla="*/ 765 w 850"/>
                <a:gd name="T5" fmla="*/ 879 h 992"/>
                <a:gd name="T6" fmla="*/ 680 w 850"/>
                <a:gd name="T7" fmla="*/ 992 h 992"/>
                <a:gd name="T8" fmla="*/ 623 w 850"/>
                <a:gd name="T9" fmla="*/ 964 h 992"/>
                <a:gd name="T10" fmla="*/ 652 w 850"/>
                <a:gd name="T11" fmla="*/ 936 h 992"/>
                <a:gd name="T12" fmla="*/ 567 w 850"/>
                <a:gd name="T13" fmla="*/ 907 h 992"/>
                <a:gd name="T14" fmla="*/ 510 w 850"/>
                <a:gd name="T15" fmla="*/ 822 h 992"/>
                <a:gd name="T16" fmla="*/ 510 w 850"/>
                <a:gd name="T17" fmla="*/ 737 h 992"/>
                <a:gd name="T18" fmla="*/ 453 w 850"/>
                <a:gd name="T19" fmla="*/ 652 h 992"/>
                <a:gd name="T20" fmla="*/ 311 w 850"/>
                <a:gd name="T21" fmla="*/ 510 h 992"/>
                <a:gd name="T22" fmla="*/ 226 w 850"/>
                <a:gd name="T23" fmla="*/ 369 h 992"/>
                <a:gd name="T24" fmla="*/ 255 w 850"/>
                <a:gd name="T25" fmla="*/ 284 h 992"/>
                <a:gd name="T26" fmla="*/ 170 w 850"/>
                <a:gd name="T27" fmla="*/ 255 h 992"/>
                <a:gd name="T28" fmla="*/ 141 w 850"/>
                <a:gd name="T29" fmla="*/ 284 h 992"/>
                <a:gd name="T30" fmla="*/ 56 w 850"/>
                <a:gd name="T31" fmla="*/ 198 h 992"/>
                <a:gd name="T32" fmla="*/ 0 w 850"/>
                <a:gd name="T33" fmla="*/ 85 h 992"/>
                <a:gd name="T34" fmla="*/ 56 w 850"/>
                <a:gd name="T35" fmla="*/ 85 h 992"/>
                <a:gd name="T36" fmla="*/ 56 w 850"/>
                <a:gd name="T37" fmla="*/ 28 h 992"/>
                <a:gd name="T38" fmla="*/ 170 w 850"/>
                <a:gd name="T39" fmla="*/ 28 h 992"/>
                <a:gd name="T40" fmla="*/ 198 w 850"/>
                <a:gd name="T41" fmla="*/ 0 h 992"/>
                <a:gd name="T42" fmla="*/ 311 w 850"/>
                <a:gd name="T43" fmla="*/ 28 h 992"/>
                <a:gd name="T44" fmla="*/ 283 w 850"/>
                <a:gd name="T45" fmla="*/ 113 h 992"/>
                <a:gd name="T46" fmla="*/ 368 w 850"/>
                <a:gd name="T47" fmla="*/ 57 h 992"/>
                <a:gd name="T48" fmla="*/ 567 w 850"/>
                <a:gd name="T49" fmla="*/ 113 h 992"/>
                <a:gd name="T50" fmla="*/ 538 w 850"/>
                <a:gd name="T51" fmla="*/ 198 h 992"/>
                <a:gd name="T52" fmla="*/ 567 w 850"/>
                <a:gd name="T53" fmla="*/ 255 h 992"/>
                <a:gd name="T54" fmla="*/ 567 w 850"/>
                <a:gd name="T55" fmla="*/ 312 h 992"/>
                <a:gd name="T56" fmla="*/ 595 w 850"/>
                <a:gd name="T57" fmla="*/ 340 h 992"/>
                <a:gd name="T58" fmla="*/ 567 w 850"/>
                <a:gd name="T59" fmla="*/ 397 h 992"/>
                <a:gd name="T60" fmla="*/ 623 w 850"/>
                <a:gd name="T61" fmla="*/ 425 h 992"/>
                <a:gd name="T62" fmla="*/ 652 w 850"/>
                <a:gd name="T63" fmla="*/ 510 h 992"/>
                <a:gd name="T64" fmla="*/ 623 w 850"/>
                <a:gd name="T65" fmla="*/ 539 h 992"/>
                <a:gd name="T66" fmla="*/ 652 w 850"/>
                <a:gd name="T67" fmla="*/ 680 h 992"/>
                <a:gd name="T68" fmla="*/ 708 w 850"/>
                <a:gd name="T69" fmla="*/ 680 h 992"/>
                <a:gd name="T70" fmla="*/ 765 w 850"/>
                <a:gd name="T71" fmla="*/ 822 h 992"/>
                <a:gd name="T72" fmla="*/ 850 w 850"/>
                <a:gd name="T73" fmla="*/ 822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0" h="992">
                  <a:moveTo>
                    <a:pt x="850" y="822"/>
                  </a:moveTo>
                  <a:lnTo>
                    <a:pt x="850" y="879"/>
                  </a:lnTo>
                  <a:lnTo>
                    <a:pt x="765" y="879"/>
                  </a:lnTo>
                  <a:lnTo>
                    <a:pt x="680" y="992"/>
                  </a:lnTo>
                  <a:lnTo>
                    <a:pt x="623" y="964"/>
                  </a:lnTo>
                  <a:lnTo>
                    <a:pt x="652" y="936"/>
                  </a:lnTo>
                  <a:lnTo>
                    <a:pt x="567" y="907"/>
                  </a:lnTo>
                  <a:lnTo>
                    <a:pt x="510" y="822"/>
                  </a:lnTo>
                  <a:lnTo>
                    <a:pt x="510" y="737"/>
                  </a:lnTo>
                  <a:lnTo>
                    <a:pt x="453" y="652"/>
                  </a:lnTo>
                  <a:lnTo>
                    <a:pt x="311" y="510"/>
                  </a:lnTo>
                  <a:lnTo>
                    <a:pt x="226" y="369"/>
                  </a:lnTo>
                  <a:lnTo>
                    <a:pt x="255" y="284"/>
                  </a:lnTo>
                  <a:lnTo>
                    <a:pt x="170" y="255"/>
                  </a:lnTo>
                  <a:lnTo>
                    <a:pt x="141" y="284"/>
                  </a:lnTo>
                  <a:lnTo>
                    <a:pt x="56" y="198"/>
                  </a:lnTo>
                  <a:lnTo>
                    <a:pt x="0" y="85"/>
                  </a:lnTo>
                  <a:lnTo>
                    <a:pt x="56" y="85"/>
                  </a:lnTo>
                  <a:lnTo>
                    <a:pt x="56" y="28"/>
                  </a:lnTo>
                  <a:lnTo>
                    <a:pt x="170" y="28"/>
                  </a:lnTo>
                  <a:lnTo>
                    <a:pt x="198" y="0"/>
                  </a:lnTo>
                  <a:lnTo>
                    <a:pt x="311" y="28"/>
                  </a:lnTo>
                  <a:lnTo>
                    <a:pt x="283" y="113"/>
                  </a:lnTo>
                  <a:lnTo>
                    <a:pt x="368" y="57"/>
                  </a:lnTo>
                  <a:lnTo>
                    <a:pt x="567" y="113"/>
                  </a:lnTo>
                  <a:lnTo>
                    <a:pt x="538" y="198"/>
                  </a:lnTo>
                  <a:lnTo>
                    <a:pt x="567" y="255"/>
                  </a:lnTo>
                  <a:lnTo>
                    <a:pt x="567" y="312"/>
                  </a:lnTo>
                  <a:lnTo>
                    <a:pt x="595" y="340"/>
                  </a:lnTo>
                  <a:lnTo>
                    <a:pt x="567" y="397"/>
                  </a:lnTo>
                  <a:lnTo>
                    <a:pt x="623" y="425"/>
                  </a:lnTo>
                  <a:lnTo>
                    <a:pt x="652" y="510"/>
                  </a:lnTo>
                  <a:lnTo>
                    <a:pt x="623" y="539"/>
                  </a:lnTo>
                  <a:lnTo>
                    <a:pt x="652" y="680"/>
                  </a:lnTo>
                  <a:lnTo>
                    <a:pt x="708" y="680"/>
                  </a:lnTo>
                  <a:lnTo>
                    <a:pt x="765" y="822"/>
                  </a:lnTo>
                  <a:lnTo>
                    <a:pt x="850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5" name="Freeform 280">
              <a:extLst>
                <a:ext uri="{FF2B5EF4-FFF2-40B4-BE49-F238E27FC236}">
                  <a16:creationId xmlns:a16="http://schemas.microsoft.com/office/drawing/2014/main" id="{92CC040C-44A5-4D9E-8361-10E0C22D8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3238"/>
              <a:ext cx="567" cy="539"/>
            </a:xfrm>
            <a:custGeom>
              <a:avLst/>
              <a:gdLst>
                <a:gd name="T0" fmla="*/ 426 w 567"/>
                <a:gd name="T1" fmla="*/ 539 h 539"/>
                <a:gd name="T2" fmla="*/ 312 w 567"/>
                <a:gd name="T3" fmla="*/ 425 h 539"/>
                <a:gd name="T4" fmla="*/ 312 w 567"/>
                <a:gd name="T5" fmla="*/ 539 h 539"/>
                <a:gd name="T6" fmla="*/ 227 w 567"/>
                <a:gd name="T7" fmla="*/ 482 h 539"/>
                <a:gd name="T8" fmla="*/ 142 w 567"/>
                <a:gd name="T9" fmla="*/ 482 h 539"/>
                <a:gd name="T10" fmla="*/ 85 w 567"/>
                <a:gd name="T11" fmla="*/ 340 h 539"/>
                <a:gd name="T12" fmla="*/ 29 w 567"/>
                <a:gd name="T13" fmla="*/ 340 h 539"/>
                <a:gd name="T14" fmla="*/ 0 w 567"/>
                <a:gd name="T15" fmla="*/ 199 h 539"/>
                <a:gd name="T16" fmla="*/ 29 w 567"/>
                <a:gd name="T17" fmla="*/ 170 h 539"/>
                <a:gd name="T18" fmla="*/ 0 w 567"/>
                <a:gd name="T19" fmla="*/ 85 h 539"/>
                <a:gd name="T20" fmla="*/ 57 w 567"/>
                <a:gd name="T21" fmla="*/ 57 h 539"/>
                <a:gd name="T22" fmla="*/ 114 w 567"/>
                <a:gd name="T23" fmla="*/ 85 h 539"/>
                <a:gd name="T24" fmla="*/ 85 w 567"/>
                <a:gd name="T25" fmla="*/ 0 h 539"/>
                <a:gd name="T26" fmla="*/ 114 w 567"/>
                <a:gd name="T27" fmla="*/ 0 h 539"/>
                <a:gd name="T28" fmla="*/ 199 w 567"/>
                <a:gd name="T29" fmla="*/ 57 h 539"/>
                <a:gd name="T30" fmla="*/ 397 w 567"/>
                <a:gd name="T31" fmla="*/ 85 h 539"/>
                <a:gd name="T32" fmla="*/ 369 w 567"/>
                <a:gd name="T33" fmla="*/ 142 h 539"/>
                <a:gd name="T34" fmla="*/ 482 w 567"/>
                <a:gd name="T35" fmla="*/ 114 h 539"/>
                <a:gd name="T36" fmla="*/ 567 w 567"/>
                <a:gd name="T37" fmla="*/ 142 h 539"/>
                <a:gd name="T38" fmla="*/ 426 w 567"/>
                <a:gd name="T39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7" h="539">
                  <a:moveTo>
                    <a:pt x="426" y="539"/>
                  </a:moveTo>
                  <a:lnTo>
                    <a:pt x="312" y="425"/>
                  </a:lnTo>
                  <a:lnTo>
                    <a:pt x="312" y="539"/>
                  </a:lnTo>
                  <a:lnTo>
                    <a:pt x="227" y="482"/>
                  </a:lnTo>
                  <a:lnTo>
                    <a:pt x="142" y="482"/>
                  </a:lnTo>
                  <a:lnTo>
                    <a:pt x="85" y="340"/>
                  </a:lnTo>
                  <a:lnTo>
                    <a:pt x="29" y="340"/>
                  </a:lnTo>
                  <a:lnTo>
                    <a:pt x="0" y="199"/>
                  </a:lnTo>
                  <a:lnTo>
                    <a:pt x="29" y="170"/>
                  </a:lnTo>
                  <a:lnTo>
                    <a:pt x="0" y="85"/>
                  </a:lnTo>
                  <a:lnTo>
                    <a:pt x="57" y="57"/>
                  </a:lnTo>
                  <a:lnTo>
                    <a:pt x="114" y="85"/>
                  </a:lnTo>
                  <a:lnTo>
                    <a:pt x="85" y="0"/>
                  </a:lnTo>
                  <a:lnTo>
                    <a:pt x="114" y="0"/>
                  </a:lnTo>
                  <a:lnTo>
                    <a:pt x="199" y="57"/>
                  </a:lnTo>
                  <a:lnTo>
                    <a:pt x="397" y="85"/>
                  </a:lnTo>
                  <a:lnTo>
                    <a:pt x="369" y="142"/>
                  </a:lnTo>
                  <a:lnTo>
                    <a:pt x="482" y="114"/>
                  </a:lnTo>
                  <a:lnTo>
                    <a:pt x="567" y="142"/>
                  </a:lnTo>
                  <a:lnTo>
                    <a:pt x="426" y="53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Freeform 281">
              <a:extLst>
                <a:ext uri="{FF2B5EF4-FFF2-40B4-BE49-F238E27FC236}">
                  <a16:creationId xmlns:a16="http://schemas.microsoft.com/office/drawing/2014/main" id="{918EEC8F-250C-4532-BA98-6B85C3F2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2926"/>
              <a:ext cx="709" cy="454"/>
            </a:xfrm>
            <a:custGeom>
              <a:avLst/>
              <a:gdLst>
                <a:gd name="T0" fmla="*/ 652 w 709"/>
                <a:gd name="T1" fmla="*/ 454 h 454"/>
                <a:gd name="T2" fmla="*/ 567 w 709"/>
                <a:gd name="T3" fmla="*/ 426 h 454"/>
                <a:gd name="T4" fmla="*/ 454 w 709"/>
                <a:gd name="T5" fmla="*/ 454 h 454"/>
                <a:gd name="T6" fmla="*/ 482 w 709"/>
                <a:gd name="T7" fmla="*/ 397 h 454"/>
                <a:gd name="T8" fmla="*/ 284 w 709"/>
                <a:gd name="T9" fmla="*/ 369 h 454"/>
                <a:gd name="T10" fmla="*/ 199 w 709"/>
                <a:gd name="T11" fmla="*/ 312 h 454"/>
                <a:gd name="T12" fmla="*/ 170 w 709"/>
                <a:gd name="T13" fmla="*/ 312 h 454"/>
                <a:gd name="T14" fmla="*/ 199 w 709"/>
                <a:gd name="T15" fmla="*/ 397 h 454"/>
                <a:gd name="T16" fmla="*/ 142 w 709"/>
                <a:gd name="T17" fmla="*/ 369 h 454"/>
                <a:gd name="T18" fmla="*/ 85 w 709"/>
                <a:gd name="T19" fmla="*/ 397 h 454"/>
                <a:gd name="T20" fmla="*/ 29 w 709"/>
                <a:gd name="T21" fmla="*/ 369 h 454"/>
                <a:gd name="T22" fmla="*/ 57 w 709"/>
                <a:gd name="T23" fmla="*/ 312 h 454"/>
                <a:gd name="T24" fmla="*/ 29 w 709"/>
                <a:gd name="T25" fmla="*/ 284 h 454"/>
                <a:gd name="T26" fmla="*/ 29 w 709"/>
                <a:gd name="T27" fmla="*/ 227 h 454"/>
                <a:gd name="T28" fmla="*/ 0 w 709"/>
                <a:gd name="T29" fmla="*/ 170 h 454"/>
                <a:gd name="T30" fmla="*/ 29 w 709"/>
                <a:gd name="T31" fmla="*/ 85 h 454"/>
                <a:gd name="T32" fmla="*/ 114 w 709"/>
                <a:gd name="T33" fmla="*/ 57 h 454"/>
                <a:gd name="T34" fmla="*/ 142 w 709"/>
                <a:gd name="T35" fmla="*/ 85 h 454"/>
                <a:gd name="T36" fmla="*/ 199 w 709"/>
                <a:gd name="T37" fmla="*/ 29 h 454"/>
                <a:gd name="T38" fmla="*/ 284 w 709"/>
                <a:gd name="T39" fmla="*/ 85 h 454"/>
                <a:gd name="T40" fmla="*/ 284 w 709"/>
                <a:gd name="T41" fmla="*/ 142 h 454"/>
                <a:gd name="T42" fmla="*/ 369 w 709"/>
                <a:gd name="T43" fmla="*/ 114 h 454"/>
                <a:gd name="T44" fmla="*/ 425 w 709"/>
                <a:gd name="T45" fmla="*/ 57 h 454"/>
                <a:gd name="T46" fmla="*/ 425 w 709"/>
                <a:gd name="T47" fmla="*/ 0 h 454"/>
                <a:gd name="T48" fmla="*/ 539 w 709"/>
                <a:gd name="T49" fmla="*/ 0 h 454"/>
                <a:gd name="T50" fmla="*/ 596 w 709"/>
                <a:gd name="T51" fmla="*/ 57 h 454"/>
                <a:gd name="T52" fmla="*/ 567 w 709"/>
                <a:gd name="T53" fmla="*/ 114 h 454"/>
                <a:gd name="T54" fmla="*/ 624 w 709"/>
                <a:gd name="T55" fmla="*/ 114 h 454"/>
                <a:gd name="T56" fmla="*/ 681 w 709"/>
                <a:gd name="T57" fmla="*/ 85 h 454"/>
                <a:gd name="T58" fmla="*/ 709 w 709"/>
                <a:gd name="T59" fmla="*/ 114 h 454"/>
                <a:gd name="T60" fmla="*/ 624 w 709"/>
                <a:gd name="T61" fmla="*/ 341 h 454"/>
                <a:gd name="T62" fmla="*/ 652 w 709"/>
                <a:gd name="T63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9" h="454">
                  <a:moveTo>
                    <a:pt x="652" y="454"/>
                  </a:moveTo>
                  <a:lnTo>
                    <a:pt x="567" y="426"/>
                  </a:lnTo>
                  <a:lnTo>
                    <a:pt x="454" y="454"/>
                  </a:lnTo>
                  <a:lnTo>
                    <a:pt x="482" y="397"/>
                  </a:lnTo>
                  <a:lnTo>
                    <a:pt x="284" y="369"/>
                  </a:lnTo>
                  <a:lnTo>
                    <a:pt x="199" y="312"/>
                  </a:lnTo>
                  <a:lnTo>
                    <a:pt x="170" y="312"/>
                  </a:lnTo>
                  <a:lnTo>
                    <a:pt x="199" y="397"/>
                  </a:lnTo>
                  <a:lnTo>
                    <a:pt x="142" y="369"/>
                  </a:lnTo>
                  <a:lnTo>
                    <a:pt x="85" y="397"/>
                  </a:lnTo>
                  <a:lnTo>
                    <a:pt x="29" y="369"/>
                  </a:lnTo>
                  <a:lnTo>
                    <a:pt x="57" y="312"/>
                  </a:lnTo>
                  <a:lnTo>
                    <a:pt x="29" y="284"/>
                  </a:lnTo>
                  <a:lnTo>
                    <a:pt x="29" y="227"/>
                  </a:lnTo>
                  <a:lnTo>
                    <a:pt x="0" y="170"/>
                  </a:lnTo>
                  <a:lnTo>
                    <a:pt x="29" y="85"/>
                  </a:lnTo>
                  <a:lnTo>
                    <a:pt x="114" y="57"/>
                  </a:lnTo>
                  <a:lnTo>
                    <a:pt x="142" y="85"/>
                  </a:lnTo>
                  <a:lnTo>
                    <a:pt x="199" y="29"/>
                  </a:lnTo>
                  <a:lnTo>
                    <a:pt x="284" y="85"/>
                  </a:lnTo>
                  <a:lnTo>
                    <a:pt x="284" y="142"/>
                  </a:lnTo>
                  <a:lnTo>
                    <a:pt x="369" y="114"/>
                  </a:lnTo>
                  <a:lnTo>
                    <a:pt x="425" y="57"/>
                  </a:lnTo>
                  <a:lnTo>
                    <a:pt x="425" y="0"/>
                  </a:lnTo>
                  <a:lnTo>
                    <a:pt x="539" y="0"/>
                  </a:lnTo>
                  <a:lnTo>
                    <a:pt x="596" y="57"/>
                  </a:lnTo>
                  <a:lnTo>
                    <a:pt x="567" y="114"/>
                  </a:lnTo>
                  <a:lnTo>
                    <a:pt x="624" y="114"/>
                  </a:lnTo>
                  <a:lnTo>
                    <a:pt x="681" y="85"/>
                  </a:lnTo>
                  <a:lnTo>
                    <a:pt x="709" y="114"/>
                  </a:lnTo>
                  <a:lnTo>
                    <a:pt x="624" y="341"/>
                  </a:lnTo>
                  <a:lnTo>
                    <a:pt x="652" y="45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7" name="Freeform 282">
              <a:extLst>
                <a:ext uri="{FF2B5EF4-FFF2-40B4-BE49-F238E27FC236}">
                  <a16:creationId xmlns:a16="http://schemas.microsoft.com/office/drawing/2014/main" id="{A4D51444-10DD-466E-B24D-A93C615C7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161"/>
              <a:ext cx="1503" cy="907"/>
            </a:xfrm>
            <a:custGeom>
              <a:avLst/>
              <a:gdLst>
                <a:gd name="T0" fmla="*/ 1049 w 1503"/>
                <a:gd name="T1" fmla="*/ 879 h 907"/>
                <a:gd name="T2" fmla="*/ 1021 w 1503"/>
                <a:gd name="T3" fmla="*/ 850 h 907"/>
                <a:gd name="T4" fmla="*/ 964 w 1503"/>
                <a:gd name="T5" fmla="*/ 879 h 907"/>
                <a:gd name="T6" fmla="*/ 907 w 1503"/>
                <a:gd name="T7" fmla="*/ 879 h 907"/>
                <a:gd name="T8" fmla="*/ 936 w 1503"/>
                <a:gd name="T9" fmla="*/ 822 h 907"/>
                <a:gd name="T10" fmla="*/ 879 w 1503"/>
                <a:gd name="T11" fmla="*/ 765 h 907"/>
                <a:gd name="T12" fmla="*/ 765 w 1503"/>
                <a:gd name="T13" fmla="*/ 765 h 907"/>
                <a:gd name="T14" fmla="*/ 765 w 1503"/>
                <a:gd name="T15" fmla="*/ 822 h 907"/>
                <a:gd name="T16" fmla="*/ 709 w 1503"/>
                <a:gd name="T17" fmla="*/ 879 h 907"/>
                <a:gd name="T18" fmla="*/ 624 w 1503"/>
                <a:gd name="T19" fmla="*/ 907 h 907"/>
                <a:gd name="T20" fmla="*/ 624 w 1503"/>
                <a:gd name="T21" fmla="*/ 850 h 907"/>
                <a:gd name="T22" fmla="*/ 539 w 1503"/>
                <a:gd name="T23" fmla="*/ 794 h 907"/>
                <a:gd name="T24" fmla="*/ 482 w 1503"/>
                <a:gd name="T25" fmla="*/ 850 h 907"/>
                <a:gd name="T26" fmla="*/ 454 w 1503"/>
                <a:gd name="T27" fmla="*/ 822 h 907"/>
                <a:gd name="T28" fmla="*/ 369 w 1503"/>
                <a:gd name="T29" fmla="*/ 850 h 907"/>
                <a:gd name="T30" fmla="*/ 170 w 1503"/>
                <a:gd name="T31" fmla="*/ 794 h 907"/>
                <a:gd name="T32" fmla="*/ 85 w 1503"/>
                <a:gd name="T33" fmla="*/ 850 h 907"/>
                <a:gd name="T34" fmla="*/ 113 w 1503"/>
                <a:gd name="T35" fmla="*/ 765 h 907"/>
                <a:gd name="T36" fmla="*/ 0 w 1503"/>
                <a:gd name="T37" fmla="*/ 737 h 907"/>
                <a:gd name="T38" fmla="*/ 0 w 1503"/>
                <a:gd name="T39" fmla="*/ 680 h 907"/>
                <a:gd name="T40" fmla="*/ 28 w 1503"/>
                <a:gd name="T41" fmla="*/ 539 h 907"/>
                <a:gd name="T42" fmla="*/ 113 w 1503"/>
                <a:gd name="T43" fmla="*/ 567 h 907"/>
                <a:gd name="T44" fmla="*/ 113 w 1503"/>
                <a:gd name="T45" fmla="*/ 624 h 907"/>
                <a:gd name="T46" fmla="*/ 170 w 1503"/>
                <a:gd name="T47" fmla="*/ 624 h 907"/>
                <a:gd name="T48" fmla="*/ 170 w 1503"/>
                <a:gd name="T49" fmla="*/ 595 h 907"/>
                <a:gd name="T50" fmla="*/ 227 w 1503"/>
                <a:gd name="T51" fmla="*/ 539 h 907"/>
                <a:gd name="T52" fmla="*/ 255 w 1503"/>
                <a:gd name="T53" fmla="*/ 454 h 907"/>
                <a:gd name="T54" fmla="*/ 397 w 1503"/>
                <a:gd name="T55" fmla="*/ 454 h 907"/>
                <a:gd name="T56" fmla="*/ 482 w 1503"/>
                <a:gd name="T57" fmla="*/ 368 h 907"/>
                <a:gd name="T58" fmla="*/ 510 w 1503"/>
                <a:gd name="T59" fmla="*/ 368 h 907"/>
                <a:gd name="T60" fmla="*/ 595 w 1503"/>
                <a:gd name="T61" fmla="*/ 312 h 907"/>
                <a:gd name="T62" fmla="*/ 595 w 1503"/>
                <a:gd name="T63" fmla="*/ 198 h 907"/>
                <a:gd name="T64" fmla="*/ 567 w 1503"/>
                <a:gd name="T65" fmla="*/ 142 h 907"/>
                <a:gd name="T66" fmla="*/ 680 w 1503"/>
                <a:gd name="T67" fmla="*/ 113 h 907"/>
                <a:gd name="T68" fmla="*/ 709 w 1503"/>
                <a:gd name="T69" fmla="*/ 142 h 907"/>
                <a:gd name="T70" fmla="*/ 822 w 1503"/>
                <a:gd name="T71" fmla="*/ 170 h 907"/>
                <a:gd name="T72" fmla="*/ 851 w 1503"/>
                <a:gd name="T73" fmla="*/ 227 h 907"/>
                <a:gd name="T74" fmla="*/ 907 w 1503"/>
                <a:gd name="T75" fmla="*/ 142 h 907"/>
                <a:gd name="T76" fmla="*/ 964 w 1503"/>
                <a:gd name="T77" fmla="*/ 170 h 907"/>
                <a:gd name="T78" fmla="*/ 1021 w 1503"/>
                <a:gd name="T79" fmla="*/ 57 h 907"/>
                <a:gd name="T80" fmla="*/ 1077 w 1503"/>
                <a:gd name="T81" fmla="*/ 0 h 907"/>
                <a:gd name="T82" fmla="*/ 1106 w 1503"/>
                <a:gd name="T83" fmla="*/ 28 h 907"/>
                <a:gd name="T84" fmla="*/ 1106 w 1503"/>
                <a:gd name="T85" fmla="*/ 85 h 907"/>
                <a:gd name="T86" fmla="*/ 1162 w 1503"/>
                <a:gd name="T87" fmla="*/ 57 h 907"/>
                <a:gd name="T88" fmla="*/ 1247 w 1503"/>
                <a:gd name="T89" fmla="*/ 85 h 907"/>
                <a:gd name="T90" fmla="*/ 1332 w 1503"/>
                <a:gd name="T91" fmla="*/ 57 h 907"/>
                <a:gd name="T92" fmla="*/ 1304 w 1503"/>
                <a:gd name="T93" fmla="*/ 142 h 907"/>
                <a:gd name="T94" fmla="*/ 1389 w 1503"/>
                <a:gd name="T95" fmla="*/ 113 h 907"/>
                <a:gd name="T96" fmla="*/ 1389 w 1503"/>
                <a:gd name="T97" fmla="*/ 170 h 907"/>
                <a:gd name="T98" fmla="*/ 1446 w 1503"/>
                <a:gd name="T99" fmla="*/ 170 h 907"/>
                <a:gd name="T100" fmla="*/ 1389 w 1503"/>
                <a:gd name="T101" fmla="*/ 255 h 907"/>
                <a:gd name="T102" fmla="*/ 1474 w 1503"/>
                <a:gd name="T103" fmla="*/ 227 h 907"/>
                <a:gd name="T104" fmla="*/ 1503 w 1503"/>
                <a:gd name="T105" fmla="*/ 255 h 907"/>
                <a:gd name="T106" fmla="*/ 1361 w 1503"/>
                <a:gd name="T107" fmla="*/ 340 h 907"/>
                <a:gd name="T108" fmla="*/ 1304 w 1503"/>
                <a:gd name="T109" fmla="*/ 340 h 907"/>
                <a:gd name="T110" fmla="*/ 1219 w 1503"/>
                <a:gd name="T111" fmla="*/ 482 h 907"/>
                <a:gd name="T112" fmla="*/ 1219 w 1503"/>
                <a:gd name="T113" fmla="*/ 567 h 907"/>
                <a:gd name="T114" fmla="*/ 1191 w 1503"/>
                <a:gd name="T115" fmla="*/ 595 h 907"/>
                <a:gd name="T116" fmla="*/ 1219 w 1503"/>
                <a:gd name="T117" fmla="*/ 680 h 907"/>
                <a:gd name="T118" fmla="*/ 1134 w 1503"/>
                <a:gd name="T119" fmla="*/ 709 h 907"/>
                <a:gd name="T120" fmla="*/ 1049 w 1503"/>
                <a:gd name="T121" fmla="*/ 879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3" h="907">
                  <a:moveTo>
                    <a:pt x="1049" y="879"/>
                  </a:moveTo>
                  <a:lnTo>
                    <a:pt x="1021" y="850"/>
                  </a:lnTo>
                  <a:lnTo>
                    <a:pt x="964" y="879"/>
                  </a:lnTo>
                  <a:lnTo>
                    <a:pt x="907" y="879"/>
                  </a:lnTo>
                  <a:lnTo>
                    <a:pt x="936" y="822"/>
                  </a:lnTo>
                  <a:lnTo>
                    <a:pt x="879" y="765"/>
                  </a:lnTo>
                  <a:lnTo>
                    <a:pt x="765" y="765"/>
                  </a:lnTo>
                  <a:lnTo>
                    <a:pt x="765" y="822"/>
                  </a:lnTo>
                  <a:lnTo>
                    <a:pt x="709" y="879"/>
                  </a:lnTo>
                  <a:lnTo>
                    <a:pt x="624" y="907"/>
                  </a:lnTo>
                  <a:lnTo>
                    <a:pt x="624" y="850"/>
                  </a:lnTo>
                  <a:lnTo>
                    <a:pt x="539" y="794"/>
                  </a:lnTo>
                  <a:lnTo>
                    <a:pt x="482" y="850"/>
                  </a:lnTo>
                  <a:lnTo>
                    <a:pt x="454" y="822"/>
                  </a:lnTo>
                  <a:lnTo>
                    <a:pt x="369" y="850"/>
                  </a:lnTo>
                  <a:lnTo>
                    <a:pt x="170" y="794"/>
                  </a:lnTo>
                  <a:lnTo>
                    <a:pt x="85" y="850"/>
                  </a:lnTo>
                  <a:lnTo>
                    <a:pt x="113" y="765"/>
                  </a:lnTo>
                  <a:lnTo>
                    <a:pt x="0" y="737"/>
                  </a:lnTo>
                  <a:lnTo>
                    <a:pt x="0" y="680"/>
                  </a:lnTo>
                  <a:lnTo>
                    <a:pt x="28" y="539"/>
                  </a:lnTo>
                  <a:lnTo>
                    <a:pt x="113" y="567"/>
                  </a:lnTo>
                  <a:lnTo>
                    <a:pt x="113" y="624"/>
                  </a:lnTo>
                  <a:lnTo>
                    <a:pt x="170" y="624"/>
                  </a:lnTo>
                  <a:lnTo>
                    <a:pt x="170" y="595"/>
                  </a:lnTo>
                  <a:lnTo>
                    <a:pt x="227" y="539"/>
                  </a:lnTo>
                  <a:lnTo>
                    <a:pt x="255" y="454"/>
                  </a:lnTo>
                  <a:lnTo>
                    <a:pt x="397" y="454"/>
                  </a:lnTo>
                  <a:lnTo>
                    <a:pt x="482" y="368"/>
                  </a:lnTo>
                  <a:lnTo>
                    <a:pt x="510" y="368"/>
                  </a:lnTo>
                  <a:lnTo>
                    <a:pt x="595" y="312"/>
                  </a:lnTo>
                  <a:lnTo>
                    <a:pt x="595" y="198"/>
                  </a:lnTo>
                  <a:lnTo>
                    <a:pt x="567" y="142"/>
                  </a:lnTo>
                  <a:lnTo>
                    <a:pt x="680" y="113"/>
                  </a:lnTo>
                  <a:lnTo>
                    <a:pt x="709" y="142"/>
                  </a:lnTo>
                  <a:lnTo>
                    <a:pt x="822" y="170"/>
                  </a:lnTo>
                  <a:lnTo>
                    <a:pt x="851" y="227"/>
                  </a:lnTo>
                  <a:lnTo>
                    <a:pt x="907" y="142"/>
                  </a:lnTo>
                  <a:lnTo>
                    <a:pt x="964" y="170"/>
                  </a:lnTo>
                  <a:lnTo>
                    <a:pt x="1021" y="57"/>
                  </a:lnTo>
                  <a:lnTo>
                    <a:pt x="1077" y="0"/>
                  </a:lnTo>
                  <a:lnTo>
                    <a:pt x="1106" y="28"/>
                  </a:lnTo>
                  <a:lnTo>
                    <a:pt x="1106" y="85"/>
                  </a:lnTo>
                  <a:lnTo>
                    <a:pt x="1162" y="57"/>
                  </a:lnTo>
                  <a:lnTo>
                    <a:pt x="1247" y="85"/>
                  </a:lnTo>
                  <a:lnTo>
                    <a:pt x="1332" y="57"/>
                  </a:lnTo>
                  <a:lnTo>
                    <a:pt x="1304" y="142"/>
                  </a:lnTo>
                  <a:lnTo>
                    <a:pt x="1389" y="113"/>
                  </a:lnTo>
                  <a:lnTo>
                    <a:pt x="1389" y="170"/>
                  </a:lnTo>
                  <a:lnTo>
                    <a:pt x="1446" y="170"/>
                  </a:lnTo>
                  <a:lnTo>
                    <a:pt x="1389" y="255"/>
                  </a:lnTo>
                  <a:lnTo>
                    <a:pt x="1474" y="227"/>
                  </a:lnTo>
                  <a:lnTo>
                    <a:pt x="1503" y="255"/>
                  </a:lnTo>
                  <a:lnTo>
                    <a:pt x="1361" y="340"/>
                  </a:lnTo>
                  <a:lnTo>
                    <a:pt x="1304" y="340"/>
                  </a:lnTo>
                  <a:lnTo>
                    <a:pt x="1219" y="482"/>
                  </a:lnTo>
                  <a:lnTo>
                    <a:pt x="1219" y="567"/>
                  </a:lnTo>
                  <a:lnTo>
                    <a:pt x="1191" y="595"/>
                  </a:lnTo>
                  <a:lnTo>
                    <a:pt x="1219" y="680"/>
                  </a:lnTo>
                  <a:lnTo>
                    <a:pt x="1134" y="709"/>
                  </a:lnTo>
                  <a:lnTo>
                    <a:pt x="1049" y="87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283">
              <a:extLst>
                <a:ext uri="{FF2B5EF4-FFF2-40B4-BE49-F238E27FC236}">
                  <a16:creationId xmlns:a16="http://schemas.microsoft.com/office/drawing/2014/main" id="{8ABAE1A7-1271-460C-90C2-B3A04F41F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792"/>
              <a:ext cx="964" cy="596"/>
            </a:xfrm>
            <a:custGeom>
              <a:avLst/>
              <a:gdLst>
                <a:gd name="T0" fmla="*/ 114 w 964"/>
                <a:gd name="T1" fmla="*/ 57 h 596"/>
                <a:gd name="T2" fmla="*/ 57 w 964"/>
                <a:gd name="T3" fmla="*/ 114 h 596"/>
                <a:gd name="T4" fmla="*/ 114 w 964"/>
                <a:gd name="T5" fmla="*/ 170 h 596"/>
                <a:gd name="T6" fmla="*/ 85 w 964"/>
                <a:gd name="T7" fmla="*/ 199 h 596"/>
                <a:gd name="T8" fmla="*/ 142 w 964"/>
                <a:gd name="T9" fmla="*/ 284 h 596"/>
                <a:gd name="T10" fmla="*/ 29 w 964"/>
                <a:gd name="T11" fmla="*/ 341 h 596"/>
                <a:gd name="T12" fmla="*/ 57 w 964"/>
                <a:gd name="T13" fmla="*/ 369 h 596"/>
                <a:gd name="T14" fmla="*/ 0 w 964"/>
                <a:gd name="T15" fmla="*/ 397 h 596"/>
                <a:gd name="T16" fmla="*/ 57 w 964"/>
                <a:gd name="T17" fmla="*/ 454 h 596"/>
                <a:gd name="T18" fmla="*/ 0 w 964"/>
                <a:gd name="T19" fmla="*/ 482 h 596"/>
                <a:gd name="T20" fmla="*/ 29 w 964"/>
                <a:gd name="T21" fmla="*/ 511 h 596"/>
                <a:gd name="T22" fmla="*/ 142 w 964"/>
                <a:gd name="T23" fmla="*/ 539 h 596"/>
                <a:gd name="T24" fmla="*/ 171 w 964"/>
                <a:gd name="T25" fmla="*/ 596 h 596"/>
                <a:gd name="T26" fmla="*/ 227 w 964"/>
                <a:gd name="T27" fmla="*/ 511 h 596"/>
                <a:gd name="T28" fmla="*/ 284 w 964"/>
                <a:gd name="T29" fmla="*/ 539 h 596"/>
                <a:gd name="T30" fmla="*/ 341 w 964"/>
                <a:gd name="T31" fmla="*/ 426 h 596"/>
                <a:gd name="T32" fmla="*/ 397 w 964"/>
                <a:gd name="T33" fmla="*/ 369 h 596"/>
                <a:gd name="T34" fmla="*/ 426 w 964"/>
                <a:gd name="T35" fmla="*/ 397 h 596"/>
                <a:gd name="T36" fmla="*/ 426 w 964"/>
                <a:gd name="T37" fmla="*/ 454 h 596"/>
                <a:gd name="T38" fmla="*/ 482 w 964"/>
                <a:gd name="T39" fmla="*/ 426 h 596"/>
                <a:gd name="T40" fmla="*/ 567 w 964"/>
                <a:gd name="T41" fmla="*/ 454 h 596"/>
                <a:gd name="T42" fmla="*/ 652 w 964"/>
                <a:gd name="T43" fmla="*/ 426 h 596"/>
                <a:gd name="T44" fmla="*/ 624 w 964"/>
                <a:gd name="T45" fmla="*/ 397 h 596"/>
                <a:gd name="T46" fmla="*/ 652 w 964"/>
                <a:gd name="T47" fmla="*/ 341 h 596"/>
                <a:gd name="T48" fmla="*/ 652 w 964"/>
                <a:gd name="T49" fmla="*/ 369 h 596"/>
                <a:gd name="T50" fmla="*/ 709 w 964"/>
                <a:gd name="T51" fmla="*/ 341 h 596"/>
                <a:gd name="T52" fmla="*/ 766 w 964"/>
                <a:gd name="T53" fmla="*/ 397 h 596"/>
                <a:gd name="T54" fmla="*/ 823 w 964"/>
                <a:gd name="T55" fmla="*/ 397 h 596"/>
                <a:gd name="T56" fmla="*/ 964 w 964"/>
                <a:gd name="T57" fmla="*/ 312 h 596"/>
                <a:gd name="T58" fmla="*/ 936 w 964"/>
                <a:gd name="T59" fmla="*/ 284 h 596"/>
                <a:gd name="T60" fmla="*/ 794 w 964"/>
                <a:gd name="T61" fmla="*/ 284 h 596"/>
                <a:gd name="T62" fmla="*/ 766 w 964"/>
                <a:gd name="T63" fmla="*/ 284 h 596"/>
                <a:gd name="T64" fmla="*/ 709 w 964"/>
                <a:gd name="T65" fmla="*/ 256 h 596"/>
                <a:gd name="T66" fmla="*/ 681 w 964"/>
                <a:gd name="T67" fmla="*/ 199 h 596"/>
                <a:gd name="T68" fmla="*/ 539 w 964"/>
                <a:gd name="T69" fmla="*/ 142 h 596"/>
                <a:gd name="T70" fmla="*/ 482 w 964"/>
                <a:gd name="T71" fmla="*/ 170 h 596"/>
                <a:gd name="T72" fmla="*/ 454 w 964"/>
                <a:gd name="T73" fmla="*/ 114 h 596"/>
                <a:gd name="T74" fmla="*/ 426 w 964"/>
                <a:gd name="T75" fmla="*/ 85 h 596"/>
                <a:gd name="T76" fmla="*/ 369 w 964"/>
                <a:gd name="T77" fmla="*/ 142 h 596"/>
                <a:gd name="T78" fmla="*/ 312 w 964"/>
                <a:gd name="T79" fmla="*/ 85 h 596"/>
                <a:gd name="T80" fmla="*/ 369 w 964"/>
                <a:gd name="T81" fmla="*/ 0 h 596"/>
                <a:gd name="T82" fmla="*/ 256 w 964"/>
                <a:gd name="T83" fmla="*/ 29 h 596"/>
                <a:gd name="T84" fmla="*/ 256 w 964"/>
                <a:gd name="T85" fmla="*/ 57 h 596"/>
                <a:gd name="T86" fmla="*/ 199 w 964"/>
                <a:gd name="T87" fmla="*/ 85 h 596"/>
                <a:gd name="T88" fmla="*/ 114 w 964"/>
                <a:gd name="T89" fmla="*/ 57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4" h="596">
                  <a:moveTo>
                    <a:pt x="114" y="57"/>
                  </a:moveTo>
                  <a:lnTo>
                    <a:pt x="57" y="114"/>
                  </a:lnTo>
                  <a:lnTo>
                    <a:pt x="114" y="170"/>
                  </a:lnTo>
                  <a:lnTo>
                    <a:pt x="85" y="199"/>
                  </a:lnTo>
                  <a:lnTo>
                    <a:pt x="142" y="284"/>
                  </a:lnTo>
                  <a:lnTo>
                    <a:pt x="29" y="341"/>
                  </a:lnTo>
                  <a:lnTo>
                    <a:pt x="57" y="369"/>
                  </a:lnTo>
                  <a:lnTo>
                    <a:pt x="0" y="397"/>
                  </a:lnTo>
                  <a:lnTo>
                    <a:pt x="57" y="454"/>
                  </a:lnTo>
                  <a:lnTo>
                    <a:pt x="0" y="482"/>
                  </a:lnTo>
                  <a:lnTo>
                    <a:pt x="29" y="511"/>
                  </a:lnTo>
                  <a:lnTo>
                    <a:pt x="142" y="539"/>
                  </a:lnTo>
                  <a:lnTo>
                    <a:pt x="171" y="596"/>
                  </a:lnTo>
                  <a:lnTo>
                    <a:pt x="227" y="511"/>
                  </a:lnTo>
                  <a:lnTo>
                    <a:pt x="284" y="539"/>
                  </a:lnTo>
                  <a:lnTo>
                    <a:pt x="341" y="426"/>
                  </a:lnTo>
                  <a:lnTo>
                    <a:pt x="397" y="369"/>
                  </a:lnTo>
                  <a:lnTo>
                    <a:pt x="426" y="397"/>
                  </a:lnTo>
                  <a:lnTo>
                    <a:pt x="426" y="454"/>
                  </a:lnTo>
                  <a:lnTo>
                    <a:pt x="482" y="426"/>
                  </a:lnTo>
                  <a:lnTo>
                    <a:pt x="567" y="454"/>
                  </a:lnTo>
                  <a:lnTo>
                    <a:pt x="652" y="426"/>
                  </a:lnTo>
                  <a:lnTo>
                    <a:pt x="624" y="397"/>
                  </a:lnTo>
                  <a:lnTo>
                    <a:pt x="652" y="341"/>
                  </a:lnTo>
                  <a:lnTo>
                    <a:pt x="652" y="369"/>
                  </a:lnTo>
                  <a:lnTo>
                    <a:pt x="709" y="341"/>
                  </a:lnTo>
                  <a:lnTo>
                    <a:pt x="766" y="397"/>
                  </a:lnTo>
                  <a:lnTo>
                    <a:pt x="823" y="397"/>
                  </a:lnTo>
                  <a:lnTo>
                    <a:pt x="964" y="312"/>
                  </a:lnTo>
                  <a:lnTo>
                    <a:pt x="936" y="284"/>
                  </a:lnTo>
                  <a:lnTo>
                    <a:pt x="794" y="284"/>
                  </a:lnTo>
                  <a:lnTo>
                    <a:pt x="766" y="284"/>
                  </a:lnTo>
                  <a:lnTo>
                    <a:pt x="709" y="256"/>
                  </a:lnTo>
                  <a:lnTo>
                    <a:pt x="681" y="199"/>
                  </a:lnTo>
                  <a:lnTo>
                    <a:pt x="539" y="142"/>
                  </a:lnTo>
                  <a:lnTo>
                    <a:pt x="482" y="170"/>
                  </a:lnTo>
                  <a:lnTo>
                    <a:pt x="454" y="114"/>
                  </a:lnTo>
                  <a:lnTo>
                    <a:pt x="426" y="85"/>
                  </a:lnTo>
                  <a:lnTo>
                    <a:pt x="369" y="142"/>
                  </a:lnTo>
                  <a:lnTo>
                    <a:pt x="312" y="85"/>
                  </a:lnTo>
                  <a:lnTo>
                    <a:pt x="369" y="0"/>
                  </a:lnTo>
                  <a:lnTo>
                    <a:pt x="256" y="29"/>
                  </a:lnTo>
                  <a:lnTo>
                    <a:pt x="256" y="57"/>
                  </a:lnTo>
                  <a:lnTo>
                    <a:pt x="199" y="85"/>
                  </a:lnTo>
                  <a:lnTo>
                    <a:pt x="114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9" name="Freeform 284">
              <a:extLst>
                <a:ext uri="{FF2B5EF4-FFF2-40B4-BE49-F238E27FC236}">
                  <a16:creationId xmlns:a16="http://schemas.microsoft.com/office/drawing/2014/main" id="{7DFCBCB8-C978-46FC-A167-C7080FE63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47"/>
              <a:ext cx="1899" cy="1729"/>
            </a:xfrm>
            <a:custGeom>
              <a:avLst/>
              <a:gdLst>
                <a:gd name="T0" fmla="*/ 1049 w 1899"/>
                <a:gd name="T1" fmla="*/ 1729 h 1729"/>
                <a:gd name="T2" fmla="*/ 964 w 1899"/>
                <a:gd name="T3" fmla="*/ 1644 h 1729"/>
                <a:gd name="T4" fmla="*/ 765 w 1899"/>
                <a:gd name="T5" fmla="*/ 1615 h 1729"/>
                <a:gd name="T6" fmla="*/ 709 w 1899"/>
                <a:gd name="T7" fmla="*/ 1530 h 1729"/>
                <a:gd name="T8" fmla="*/ 595 w 1899"/>
                <a:gd name="T9" fmla="*/ 1530 h 1729"/>
                <a:gd name="T10" fmla="*/ 539 w 1899"/>
                <a:gd name="T11" fmla="*/ 1474 h 1729"/>
                <a:gd name="T12" fmla="*/ 482 w 1899"/>
                <a:gd name="T13" fmla="*/ 1530 h 1729"/>
                <a:gd name="T14" fmla="*/ 198 w 1899"/>
                <a:gd name="T15" fmla="*/ 1360 h 1729"/>
                <a:gd name="T16" fmla="*/ 57 w 1899"/>
                <a:gd name="T17" fmla="*/ 1275 h 1729"/>
                <a:gd name="T18" fmla="*/ 0 w 1899"/>
                <a:gd name="T19" fmla="*/ 1048 h 1729"/>
                <a:gd name="T20" fmla="*/ 85 w 1899"/>
                <a:gd name="T21" fmla="*/ 708 h 1729"/>
                <a:gd name="T22" fmla="*/ 227 w 1899"/>
                <a:gd name="T23" fmla="*/ 510 h 1729"/>
                <a:gd name="T24" fmla="*/ 198 w 1899"/>
                <a:gd name="T25" fmla="*/ 368 h 1729"/>
                <a:gd name="T26" fmla="*/ 340 w 1899"/>
                <a:gd name="T27" fmla="*/ 311 h 1729"/>
                <a:gd name="T28" fmla="*/ 567 w 1899"/>
                <a:gd name="T29" fmla="*/ 425 h 1729"/>
                <a:gd name="T30" fmla="*/ 1021 w 1899"/>
                <a:gd name="T31" fmla="*/ 368 h 1729"/>
                <a:gd name="T32" fmla="*/ 1162 w 1899"/>
                <a:gd name="T33" fmla="*/ 255 h 1729"/>
                <a:gd name="T34" fmla="*/ 1247 w 1899"/>
                <a:gd name="T35" fmla="*/ 28 h 1729"/>
                <a:gd name="T36" fmla="*/ 1474 w 1899"/>
                <a:gd name="T37" fmla="*/ 28 h 1729"/>
                <a:gd name="T38" fmla="*/ 1616 w 1899"/>
                <a:gd name="T39" fmla="*/ 28 h 1729"/>
                <a:gd name="T40" fmla="*/ 1786 w 1899"/>
                <a:gd name="T41" fmla="*/ 113 h 1729"/>
                <a:gd name="T42" fmla="*/ 1701 w 1899"/>
                <a:gd name="T43" fmla="*/ 311 h 1729"/>
                <a:gd name="T44" fmla="*/ 1899 w 1899"/>
                <a:gd name="T45" fmla="*/ 453 h 1729"/>
                <a:gd name="T46" fmla="*/ 1843 w 1899"/>
                <a:gd name="T47" fmla="*/ 623 h 1729"/>
                <a:gd name="T48" fmla="*/ 1701 w 1899"/>
                <a:gd name="T49" fmla="*/ 623 h 1729"/>
                <a:gd name="T50" fmla="*/ 1729 w 1899"/>
                <a:gd name="T51" fmla="*/ 765 h 1729"/>
                <a:gd name="T52" fmla="*/ 1588 w 1899"/>
                <a:gd name="T53" fmla="*/ 737 h 1729"/>
                <a:gd name="T54" fmla="*/ 1502 w 1899"/>
                <a:gd name="T55" fmla="*/ 907 h 1729"/>
                <a:gd name="T56" fmla="*/ 1389 w 1899"/>
                <a:gd name="T57" fmla="*/ 935 h 1729"/>
                <a:gd name="T58" fmla="*/ 1361 w 1899"/>
                <a:gd name="T59" fmla="*/ 992 h 1729"/>
                <a:gd name="T60" fmla="*/ 1361 w 1899"/>
                <a:gd name="T61" fmla="*/ 1190 h 1729"/>
                <a:gd name="T62" fmla="*/ 1162 w 1899"/>
                <a:gd name="T63" fmla="*/ 1247 h 1729"/>
                <a:gd name="T64" fmla="*/ 1049 w 1899"/>
                <a:gd name="T65" fmla="*/ 1644 h 1729"/>
                <a:gd name="T66" fmla="*/ 1191 w 1899"/>
                <a:gd name="T67" fmla="*/ 1615 h 1729"/>
                <a:gd name="T68" fmla="*/ 1219 w 1899"/>
                <a:gd name="T69" fmla="*/ 1701 h 1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99" h="1729">
                  <a:moveTo>
                    <a:pt x="1219" y="1729"/>
                  </a:moveTo>
                  <a:lnTo>
                    <a:pt x="1049" y="1729"/>
                  </a:lnTo>
                  <a:lnTo>
                    <a:pt x="992" y="1701"/>
                  </a:lnTo>
                  <a:lnTo>
                    <a:pt x="964" y="1644"/>
                  </a:lnTo>
                  <a:lnTo>
                    <a:pt x="822" y="1587"/>
                  </a:lnTo>
                  <a:lnTo>
                    <a:pt x="765" y="1615"/>
                  </a:lnTo>
                  <a:lnTo>
                    <a:pt x="737" y="1559"/>
                  </a:lnTo>
                  <a:lnTo>
                    <a:pt x="709" y="1530"/>
                  </a:lnTo>
                  <a:lnTo>
                    <a:pt x="652" y="1587"/>
                  </a:lnTo>
                  <a:lnTo>
                    <a:pt x="595" y="1530"/>
                  </a:lnTo>
                  <a:lnTo>
                    <a:pt x="652" y="1445"/>
                  </a:lnTo>
                  <a:lnTo>
                    <a:pt x="539" y="1474"/>
                  </a:lnTo>
                  <a:lnTo>
                    <a:pt x="539" y="1502"/>
                  </a:lnTo>
                  <a:lnTo>
                    <a:pt x="482" y="1530"/>
                  </a:lnTo>
                  <a:lnTo>
                    <a:pt x="397" y="1502"/>
                  </a:lnTo>
                  <a:lnTo>
                    <a:pt x="198" y="1360"/>
                  </a:lnTo>
                  <a:lnTo>
                    <a:pt x="0" y="1417"/>
                  </a:lnTo>
                  <a:lnTo>
                    <a:pt x="57" y="1275"/>
                  </a:lnTo>
                  <a:lnTo>
                    <a:pt x="85" y="1077"/>
                  </a:lnTo>
                  <a:lnTo>
                    <a:pt x="0" y="1048"/>
                  </a:lnTo>
                  <a:lnTo>
                    <a:pt x="28" y="822"/>
                  </a:lnTo>
                  <a:lnTo>
                    <a:pt x="85" y="708"/>
                  </a:lnTo>
                  <a:lnTo>
                    <a:pt x="198" y="680"/>
                  </a:lnTo>
                  <a:lnTo>
                    <a:pt x="227" y="510"/>
                  </a:lnTo>
                  <a:lnTo>
                    <a:pt x="255" y="481"/>
                  </a:lnTo>
                  <a:lnTo>
                    <a:pt x="198" y="368"/>
                  </a:lnTo>
                  <a:lnTo>
                    <a:pt x="227" y="311"/>
                  </a:lnTo>
                  <a:lnTo>
                    <a:pt x="340" y="311"/>
                  </a:lnTo>
                  <a:lnTo>
                    <a:pt x="454" y="396"/>
                  </a:lnTo>
                  <a:lnTo>
                    <a:pt x="567" y="425"/>
                  </a:lnTo>
                  <a:lnTo>
                    <a:pt x="652" y="311"/>
                  </a:lnTo>
                  <a:lnTo>
                    <a:pt x="1021" y="368"/>
                  </a:lnTo>
                  <a:lnTo>
                    <a:pt x="1162" y="340"/>
                  </a:lnTo>
                  <a:lnTo>
                    <a:pt x="1162" y="255"/>
                  </a:lnTo>
                  <a:lnTo>
                    <a:pt x="1247" y="198"/>
                  </a:lnTo>
                  <a:lnTo>
                    <a:pt x="1247" y="28"/>
                  </a:lnTo>
                  <a:lnTo>
                    <a:pt x="1389" y="0"/>
                  </a:lnTo>
                  <a:lnTo>
                    <a:pt x="1474" y="28"/>
                  </a:lnTo>
                  <a:lnTo>
                    <a:pt x="1502" y="85"/>
                  </a:lnTo>
                  <a:lnTo>
                    <a:pt x="1616" y="28"/>
                  </a:lnTo>
                  <a:lnTo>
                    <a:pt x="1673" y="85"/>
                  </a:lnTo>
                  <a:lnTo>
                    <a:pt x="1786" y="113"/>
                  </a:lnTo>
                  <a:lnTo>
                    <a:pt x="1786" y="198"/>
                  </a:lnTo>
                  <a:lnTo>
                    <a:pt x="1701" y="311"/>
                  </a:lnTo>
                  <a:lnTo>
                    <a:pt x="1758" y="510"/>
                  </a:lnTo>
                  <a:lnTo>
                    <a:pt x="1899" y="453"/>
                  </a:lnTo>
                  <a:lnTo>
                    <a:pt x="1814" y="567"/>
                  </a:lnTo>
                  <a:lnTo>
                    <a:pt x="1843" y="623"/>
                  </a:lnTo>
                  <a:lnTo>
                    <a:pt x="1729" y="595"/>
                  </a:lnTo>
                  <a:lnTo>
                    <a:pt x="1701" y="623"/>
                  </a:lnTo>
                  <a:lnTo>
                    <a:pt x="1786" y="680"/>
                  </a:lnTo>
                  <a:lnTo>
                    <a:pt x="1729" y="765"/>
                  </a:lnTo>
                  <a:lnTo>
                    <a:pt x="1616" y="680"/>
                  </a:lnTo>
                  <a:lnTo>
                    <a:pt x="1588" y="737"/>
                  </a:lnTo>
                  <a:lnTo>
                    <a:pt x="1531" y="793"/>
                  </a:lnTo>
                  <a:lnTo>
                    <a:pt x="1502" y="907"/>
                  </a:lnTo>
                  <a:lnTo>
                    <a:pt x="1446" y="850"/>
                  </a:lnTo>
                  <a:lnTo>
                    <a:pt x="1389" y="935"/>
                  </a:lnTo>
                  <a:lnTo>
                    <a:pt x="1417" y="963"/>
                  </a:lnTo>
                  <a:lnTo>
                    <a:pt x="1361" y="992"/>
                  </a:lnTo>
                  <a:lnTo>
                    <a:pt x="1417" y="992"/>
                  </a:lnTo>
                  <a:lnTo>
                    <a:pt x="1361" y="1190"/>
                  </a:lnTo>
                  <a:lnTo>
                    <a:pt x="1276" y="1247"/>
                  </a:lnTo>
                  <a:lnTo>
                    <a:pt x="1162" y="1247"/>
                  </a:lnTo>
                  <a:lnTo>
                    <a:pt x="1049" y="1445"/>
                  </a:lnTo>
                  <a:lnTo>
                    <a:pt x="1049" y="1644"/>
                  </a:lnTo>
                  <a:lnTo>
                    <a:pt x="1134" y="1615"/>
                  </a:lnTo>
                  <a:lnTo>
                    <a:pt x="1191" y="1615"/>
                  </a:lnTo>
                  <a:lnTo>
                    <a:pt x="1162" y="1672"/>
                  </a:lnTo>
                  <a:lnTo>
                    <a:pt x="1219" y="1701"/>
                  </a:lnTo>
                  <a:lnTo>
                    <a:pt x="1219" y="17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285">
              <a:extLst>
                <a:ext uri="{FF2B5EF4-FFF2-40B4-BE49-F238E27FC236}">
                  <a16:creationId xmlns:a16="http://schemas.microsoft.com/office/drawing/2014/main" id="{7DC862B2-2F57-47A5-9D66-47882E9D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140"/>
              <a:ext cx="142" cy="142"/>
            </a:xfrm>
            <a:custGeom>
              <a:avLst/>
              <a:gdLst>
                <a:gd name="T0" fmla="*/ 57 w 142"/>
                <a:gd name="T1" fmla="*/ 0 h 142"/>
                <a:gd name="T2" fmla="*/ 0 w 142"/>
                <a:gd name="T3" fmla="*/ 57 h 142"/>
                <a:gd name="T4" fmla="*/ 29 w 142"/>
                <a:gd name="T5" fmla="*/ 142 h 142"/>
                <a:gd name="T6" fmla="*/ 85 w 142"/>
                <a:gd name="T7" fmla="*/ 142 h 142"/>
                <a:gd name="T8" fmla="*/ 142 w 142"/>
                <a:gd name="T9" fmla="*/ 85 h 142"/>
                <a:gd name="T10" fmla="*/ 142 w 142"/>
                <a:gd name="T11" fmla="*/ 29 h 142"/>
                <a:gd name="T12" fmla="*/ 85 w 142"/>
                <a:gd name="T13" fmla="*/ 57 h 142"/>
                <a:gd name="T14" fmla="*/ 85 w 142"/>
                <a:gd name="T15" fmla="*/ 0 h 142"/>
                <a:gd name="T16" fmla="*/ 57 w 142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42">
                  <a:moveTo>
                    <a:pt x="57" y="0"/>
                  </a:moveTo>
                  <a:lnTo>
                    <a:pt x="0" y="57"/>
                  </a:lnTo>
                  <a:lnTo>
                    <a:pt x="29" y="142"/>
                  </a:lnTo>
                  <a:lnTo>
                    <a:pt x="85" y="142"/>
                  </a:lnTo>
                  <a:lnTo>
                    <a:pt x="142" y="85"/>
                  </a:lnTo>
                  <a:lnTo>
                    <a:pt x="142" y="29"/>
                  </a:lnTo>
                  <a:lnTo>
                    <a:pt x="85" y="57"/>
                  </a:lnTo>
                  <a:lnTo>
                    <a:pt x="85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1" name="Freeform 287">
              <a:extLst>
                <a:ext uri="{FF2B5EF4-FFF2-40B4-BE49-F238E27FC236}">
                  <a16:creationId xmlns:a16="http://schemas.microsoft.com/office/drawing/2014/main" id="{72EB47DC-02C0-4161-B4FC-E5A60C7A4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339"/>
              <a:ext cx="879" cy="907"/>
            </a:xfrm>
            <a:custGeom>
              <a:avLst/>
              <a:gdLst>
                <a:gd name="T0" fmla="*/ 0 w 879"/>
                <a:gd name="T1" fmla="*/ 255 h 907"/>
                <a:gd name="T2" fmla="*/ 0 w 879"/>
                <a:gd name="T3" fmla="*/ 340 h 907"/>
                <a:gd name="T4" fmla="*/ 57 w 879"/>
                <a:gd name="T5" fmla="*/ 368 h 907"/>
                <a:gd name="T6" fmla="*/ 0 w 879"/>
                <a:gd name="T7" fmla="*/ 453 h 907"/>
                <a:gd name="T8" fmla="*/ 57 w 879"/>
                <a:gd name="T9" fmla="*/ 567 h 907"/>
                <a:gd name="T10" fmla="*/ 113 w 879"/>
                <a:gd name="T11" fmla="*/ 567 h 907"/>
                <a:gd name="T12" fmla="*/ 170 w 879"/>
                <a:gd name="T13" fmla="*/ 595 h 907"/>
                <a:gd name="T14" fmla="*/ 284 w 879"/>
                <a:gd name="T15" fmla="*/ 595 h 907"/>
                <a:gd name="T16" fmla="*/ 312 w 879"/>
                <a:gd name="T17" fmla="*/ 680 h 907"/>
                <a:gd name="T18" fmla="*/ 397 w 879"/>
                <a:gd name="T19" fmla="*/ 680 h 907"/>
                <a:gd name="T20" fmla="*/ 454 w 879"/>
                <a:gd name="T21" fmla="*/ 709 h 907"/>
                <a:gd name="T22" fmla="*/ 567 w 879"/>
                <a:gd name="T23" fmla="*/ 652 h 907"/>
                <a:gd name="T24" fmla="*/ 567 w 879"/>
                <a:gd name="T25" fmla="*/ 709 h 907"/>
                <a:gd name="T26" fmla="*/ 595 w 879"/>
                <a:gd name="T27" fmla="*/ 680 h 907"/>
                <a:gd name="T28" fmla="*/ 652 w 879"/>
                <a:gd name="T29" fmla="*/ 709 h 907"/>
                <a:gd name="T30" fmla="*/ 680 w 879"/>
                <a:gd name="T31" fmla="*/ 765 h 907"/>
                <a:gd name="T32" fmla="*/ 765 w 879"/>
                <a:gd name="T33" fmla="*/ 765 h 907"/>
                <a:gd name="T34" fmla="*/ 709 w 879"/>
                <a:gd name="T35" fmla="*/ 850 h 907"/>
                <a:gd name="T36" fmla="*/ 737 w 879"/>
                <a:gd name="T37" fmla="*/ 907 h 907"/>
                <a:gd name="T38" fmla="*/ 879 w 879"/>
                <a:gd name="T39" fmla="*/ 765 h 907"/>
                <a:gd name="T40" fmla="*/ 851 w 879"/>
                <a:gd name="T41" fmla="*/ 709 h 907"/>
                <a:gd name="T42" fmla="*/ 794 w 879"/>
                <a:gd name="T43" fmla="*/ 680 h 907"/>
                <a:gd name="T44" fmla="*/ 794 w 879"/>
                <a:gd name="T45" fmla="*/ 567 h 907"/>
                <a:gd name="T46" fmla="*/ 737 w 879"/>
                <a:gd name="T47" fmla="*/ 510 h 907"/>
                <a:gd name="T48" fmla="*/ 680 w 879"/>
                <a:gd name="T49" fmla="*/ 510 h 907"/>
                <a:gd name="T50" fmla="*/ 680 w 879"/>
                <a:gd name="T51" fmla="*/ 397 h 907"/>
                <a:gd name="T52" fmla="*/ 652 w 879"/>
                <a:gd name="T53" fmla="*/ 170 h 907"/>
                <a:gd name="T54" fmla="*/ 567 w 879"/>
                <a:gd name="T55" fmla="*/ 142 h 907"/>
                <a:gd name="T56" fmla="*/ 510 w 879"/>
                <a:gd name="T57" fmla="*/ 170 h 907"/>
                <a:gd name="T58" fmla="*/ 425 w 879"/>
                <a:gd name="T59" fmla="*/ 56 h 907"/>
                <a:gd name="T60" fmla="*/ 255 w 879"/>
                <a:gd name="T61" fmla="*/ 0 h 907"/>
                <a:gd name="T62" fmla="*/ 199 w 879"/>
                <a:gd name="T63" fmla="*/ 142 h 907"/>
                <a:gd name="T64" fmla="*/ 113 w 879"/>
                <a:gd name="T65" fmla="*/ 255 h 907"/>
                <a:gd name="T66" fmla="*/ 85 w 879"/>
                <a:gd name="T67" fmla="*/ 227 h 907"/>
                <a:gd name="T68" fmla="*/ 0 w 879"/>
                <a:gd name="T69" fmla="*/ 255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9" h="907">
                  <a:moveTo>
                    <a:pt x="0" y="255"/>
                  </a:moveTo>
                  <a:lnTo>
                    <a:pt x="0" y="340"/>
                  </a:lnTo>
                  <a:lnTo>
                    <a:pt x="57" y="368"/>
                  </a:lnTo>
                  <a:lnTo>
                    <a:pt x="0" y="453"/>
                  </a:lnTo>
                  <a:lnTo>
                    <a:pt x="57" y="567"/>
                  </a:lnTo>
                  <a:lnTo>
                    <a:pt x="113" y="567"/>
                  </a:lnTo>
                  <a:lnTo>
                    <a:pt x="170" y="595"/>
                  </a:lnTo>
                  <a:lnTo>
                    <a:pt x="284" y="595"/>
                  </a:lnTo>
                  <a:lnTo>
                    <a:pt x="312" y="680"/>
                  </a:lnTo>
                  <a:lnTo>
                    <a:pt x="397" y="680"/>
                  </a:lnTo>
                  <a:lnTo>
                    <a:pt x="454" y="709"/>
                  </a:lnTo>
                  <a:lnTo>
                    <a:pt x="567" y="652"/>
                  </a:lnTo>
                  <a:lnTo>
                    <a:pt x="567" y="709"/>
                  </a:lnTo>
                  <a:lnTo>
                    <a:pt x="595" y="680"/>
                  </a:lnTo>
                  <a:lnTo>
                    <a:pt x="652" y="709"/>
                  </a:lnTo>
                  <a:lnTo>
                    <a:pt x="680" y="765"/>
                  </a:lnTo>
                  <a:lnTo>
                    <a:pt x="765" y="765"/>
                  </a:lnTo>
                  <a:lnTo>
                    <a:pt x="709" y="850"/>
                  </a:lnTo>
                  <a:lnTo>
                    <a:pt x="737" y="907"/>
                  </a:lnTo>
                  <a:lnTo>
                    <a:pt x="879" y="765"/>
                  </a:lnTo>
                  <a:lnTo>
                    <a:pt x="851" y="709"/>
                  </a:lnTo>
                  <a:lnTo>
                    <a:pt x="794" y="680"/>
                  </a:lnTo>
                  <a:lnTo>
                    <a:pt x="794" y="567"/>
                  </a:lnTo>
                  <a:lnTo>
                    <a:pt x="737" y="510"/>
                  </a:lnTo>
                  <a:lnTo>
                    <a:pt x="680" y="510"/>
                  </a:lnTo>
                  <a:lnTo>
                    <a:pt x="680" y="397"/>
                  </a:lnTo>
                  <a:lnTo>
                    <a:pt x="652" y="170"/>
                  </a:lnTo>
                  <a:lnTo>
                    <a:pt x="567" y="142"/>
                  </a:lnTo>
                  <a:lnTo>
                    <a:pt x="510" y="170"/>
                  </a:lnTo>
                  <a:lnTo>
                    <a:pt x="425" y="56"/>
                  </a:lnTo>
                  <a:lnTo>
                    <a:pt x="255" y="0"/>
                  </a:lnTo>
                  <a:lnTo>
                    <a:pt x="199" y="142"/>
                  </a:lnTo>
                  <a:lnTo>
                    <a:pt x="113" y="255"/>
                  </a:lnTo>
                  <a:lnTo>
                    <a:pt x="85" y="227"/>
                  </a:lnTo>
                  <a:lnTo>
                    <a:pt x="0" y="25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2" name="Freeform 288">
              <a:extLst>
                <a:ext uri="{FF2B5EF4-FFF2-40B4-BE49-F238E27FC236}">
                  <a16:creationId xmlns:a16="http://schemas.microsoft.com/office/drawing/2014/main" id="{F3CE7976-7CDC-4BBA-970C-B0069AE74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47"/>
              <a:ext cx="879" cy="1417"/>
            </a:xfrm>
            <a:custGeom>
              <a:avLst/>
              <a:gdLst>
                <a:gd name="T0" fmla="*/ 0 w 879"/>
                <a:gd name="T1" fmla="*/ 1048 h 1417"/>
                <a:gd name="T2" fmla="*/ 85 w 879"/>
                <a:gd name="T3" fmla="*/ 1162 h 1417"/>
                <a:gd name="T4" fmla="*/ 142 w 879"/>
                <a:gd name="T5" fmla="*/ 1134 h 1417"/>
                <a:gd name="T6" fmla="*/ 227 w 879"/>
                <a:gd name="T7" fmla="*/ 1162 h 1417"/>
                <a:gd name="T8" fmla="*/ 255 w 879"/>
                <a:gd name="T9" fmla="*/ 1389 h 1417"/>
                <a:gd name="T10" fmla="*/ 340 w 879"/>
                <a:gd name="T11" fmla="*/ 1389 h 1417"/>
                <a:gd name="T12" fmla="*/ 369 w 879"/>
                <a:gd name="T13" fmla="*/ 1332 h 1417"/>
                <a:gd name="T14" fmla="*/ 426 w 879"/>
                <a:gd name="T15" fmla="*/ 1389 h 1417"/>
                <a:gd name="T16" fmla="*/ 482 w 879"/>
                <a:gd name="T17" fmla="*/ 1360 h 1417"/>
                <a:gd name="T18" fmla="*/ 539 w 879"/>
                <a:gd name="T19" fmla="*/ 1417 h 1417"/>
                <a:gd name="T20" fmla="*/ 596 w 879"/>
                <a:gd name="T21" fmla="*/ 1275 h 1417"/>
                <a:gd name="T22" fmla="*/ 624 w 879"/>
                <a:gd name="T23" fmla="*/ 1077 h 1417"/>
                <a:gd name="T24" fmla="*/ 539 w 879"/>
                <a:gd name="T25" fmla="*/ 1048 h 1417"/>
                <a:gd name="T26" fmla="*/ 567 w 879"/>
                <a:gd name="T27" fmla="*/ 822 h 1417"/>
                <a:gd name="T28" fmla="*/ 624 w 879"/>
                <a:gd name="T29" fmla="*/ 708 h 1417"/>
                <a:gd name="T30" fmla="*/ 737 w 879"/>
                <a:gd name="T31" fmla="*/ 680 h 1417"/>
                <a:gd name="T32" fmla="*/ 766 w 879"/>
                <a:gd name="T33" fmla="*/ 510 h 1417"/>
                <a:gd name="T34" fmla="*/ 794 w 879"/>
                <a:gd name="T35" fmla="*/ 481 h 1417"/>
                <a:gd name="T36" fmla="*/ 737 w 879"/>
                <a:gd name="T37" fmla="*/ 368 h 1417"/>
                <a:gd name="T38" fmla="*/ 766 w 879"/>
                <a:gd name="T39" fmla="*/ 311 h 1417"/>
                <a:gd name="T40" fmla="*/ 851 w 879"/>
                <a:gd name="T41" fmla="*/ 311 h 1417"/>
                <a:gd name="T42" fmla="*/ 879 w 879"/>
                <a:gd name="T43" fmla="*/ 198 h 1417"/>
                <a:gd name="T44" fmla="*/ 766 w 879"/>
                <a:gd name="T45" fmla="*/ 113 h 1417"/>
                <a:gd name="T46" fmla="*/ 709 w 879"/>
                <a:gd name="T47" fmla="*/ 0 h 1417"/>
                <a:gd name="T48" fmla="*/ 624 w 879"/>
                <a:gd name="T49" fmla="*/ 56 h 1417"/>
                <a:gd name="T50" fmla="*/ 539 w 879"/>
                <a:gd name="T51" fmla="*/ 28 h 1417"/>
                <a:gd name="T52" fmla="*/ 511 w 879"/>
                <a:gd name="T53" fmla="*/ 85 h 1417"/>
                <a:gd name="T54" fmla="*/ 482 w 879"/>
                <a:gd name="T55" fmla="*/ 113 h 1417"/>
                <a:gd name="T56" fmla="*/ 397 w 879"/>
                <a:gd name="T57" fmla="*/ 396 h 1417"/>
                <a:gd name="T58" fmla="*/ 397 w 879"/>
                <a:gd name="T59" fmla="*/ 481 h 1417"/>
                <a:gd name="T60" fmla="*/ 227 w 879"/>
                <a:gd name="T61" fmla="*/ 623 h 1417"/>
                <a:gd name="T62" fmla="*/ 227 w 879"/>
                <a:gd name="T63" fmla="*/ 680 h 1417"/>
                <a:gd name="T64" fmla="*/ 114 w 879"/>
                <a:gd name="T65" fmla="*/ 708 h 1417"/>
                <a:gd name="T66" fmla="*/ 57 w 879"/>
                <a:gd name="T67" fmla="*/ 652 h 1417"/>
                <a:gd name="T68" fmla="*/ 57 w 879"/>
                <a:gd name="T69" fmla="*/ 737 h 1417"/>
                <a:gd name="T70" fmla="*/ 85 w 879"/>
                <a:gd name="T71" fmla="*/ 793 h 1417"/>
                <a:gd name="T72" fmla="*/ 0 w 879"/>
                <a:gd name="T73" fmla="*/ 1048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9" h="1417">
                  <a:moveTo>
                    <a:pt x="0" y="1048"/>
                  </a:moveTo>
                  <a:lnTo>
                    <a:pt x="85" y="1162"/>
                  </a:lnTo>
                  <a:lnTo>
                    <a:pt x="142" y="1134"/>
                  </a:lnTo>
                  <a:lnTo>
                    <a:pt x="227" y="1162"/>
                  </a:lnTo>
                  <a:lnTo>
                    <a:pt x="255" y="1389"/>
                  </a:lnTo>
                  <a:lnTo>
                    <a:pt x="340" y="1389"/>
                  </a:lnTo>
                  <a:lnTo>
                    <a:pt x="369" y="1332"/>
                  </a:lnTo>
                  <a:lnTo>
                    <a:pt x="426" y="1389"/>
                  </a:lnTo>
                  <a:lnTo>
                    <a:pt x="482" y="1360"/>
                  </a:lnTo>
                  <a:lnTo>
                    <a:pt x="539" y="1417"/>
                  </a:lnTo>
                  <a:lnTo>
                    <a:pt x="596" y="1275"/>
                  </a:lnTo>
                  <a:lnTo>
                    <a:pt x="624" y="1077"/>
                  </a:lnTo>
                  <a:lnTo>
                    <a:pt x="539" y="1048"/>
                  </a:lnTo>
                  <a:lnTo>
                    <a:pt x="567" y="822"/>
                  </a:lnTo>
                  <a:lnTo>
                    <a:pt x="624" y="708"/>
                  </a:lnTo>
                  <a:lnTo>
                    <a:pt x="737" y="680"/>
                  </a:lnTo>
                  <a:lnTo>
                    <a:pt x="766" y="510"/>
                  </a:lnTo>
                  <a:lnTo>
                    <a:pt x="794" y="481"/>
                  </a:lnTo>
                  <a:lnTo>
                    <a:pt x="737" y="368"/>
                  </a:lnTo>
                  <a:lnTo>
                    <a:pt x="766" y="311"/>
                  </a:lnTo>
                  <a:lnTo>
                    <a:pt x="851" y="311"/>
                  </a:lnTo>
                  <a:lnTo>
                    <a:pt x="879" y="198"/>
                  </a:lnTo>
                  <a:lnTo>
                    <a:pt x="766" y="113"/>
                  </a:lnTo>
                  <a:lnTo>
                    <a:pt x="709" y="0"/>
                  </a:lnTo>
                  <a:lnTo>
                    <a:pt x="624" y="56"/>
                  </a:lnTo>
                  <a:lnTo>
                    <a:pt x="539" y="28"/>
                  </a:lnTo>
                  <a:lnTo>
                    <a:pt x="511" y="85"/>
                  </a:lnTo>
                  <a:lnTo>
                    <a:pt x="482" y="113"/>
                  </a:lnTo>
                  <a:lnTo>
                    <a:pt x="397" y="396"/>
                  </a:lnTo>
                  <a:lnTo>
                    <a:pt x="397" y="481"/>
                  </a:lnTo>
                  <a:lnTo>
                    <a:pt x="227" y="623"/>
                  </a:lnTo>
                  <a:lnTo>
                    <a:pt x="227" y="680"/>
                  </a:lnTo>
                  <a:lnTo>
                    <a:pt x="114" y="708"/>
                  </a:lnTo>
                  <a:lnTo>
                    <a:pt x="57" y="652"/>
                  </a:lnTo>
                  <a:lnTo>
                    <a:pt x="57" y="737"/>
                  </a:lnTo>
                  <a:lnTo>
                    <a:pt x="85" y="793"/>
                  </a:lnTo>
                  <a:lnTo>
                    <a:pt x="0" y="104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Freeform 289">
              <a:extLst>
                <a:ext uri="{FF2B5EF4-FFF2-40B4-BE49-F238E27FC236}">
                  <a16:creationId xmlns:a16="http://schemas.microsoft.com/office/drawing/2014/main" id="{8F4CFBA6-FCFB-4763-9387-B54EE82A2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375"/>
              <a:ext cx="822" cy="1020"/>
            </a:xfrm>
            <a:custGeom>
              <a:avLst/>
              <a:gdLst>
                <a:gd name="T0" fmla="*/ 170 w 822"/>
                <a:gd name="T1" fmla="*/ 964 h 1020"/>
                <a:gd name="T2" fmla="*/ 170 w 822"/>
                <a:gd name="T3" fmla="*/ 822 h 1020"/>
                <a:gd name="T4" fmla="*/ 85 w 822"/>
                <a:gd name="T5" fmla="*/ 794 h 1020"/>
                <a:gd name="T6" fmla="*/ 57 w 822"/>
                <a:gd name="T7" fmla="*/ 794 h 1020"/>
                <a:gd name="T8" fmla="*/ 0 w 822"/>
                <a:gd name="T9" fmla="*/ 737 h 1020"/>
                <a:gd name="T10" fmla="*/ 57 w 822"/>
                <a:gd name="T11" fmla="*/ 709 h 1020"/>
                <a:gd name="T12" fmla="*/ 0 w 822"/>
                <a:gd name="T13" fmla="*/ 624 h 1020"/>
                <a:gd name="T14" fmla="*/ 114 w 822"/>
                <a:gd name="T15" fmla="*/ 539 h 1020"/>
                <a:gd name="T16" fmla="*/ 114 w 822"/>
                <a:gd name="T17" fmla="*/ 482 h 1020"/>
                <a:gd name="T18" fmla="*/ 28 w 822"/>
                <a:gd name="T19" fmla="*/ 425 h 1020"/>
                <a:gd name="T20" fmla="*/ 28 w 822"/>
                <a:gd name="T21" fmla="*/ 368 h 1020"/>
                <a:gd name="T22" fmla="*/ 85 w 822"/>
                <a:gd name="T23" fmla="*/ 312 h 1020"/>
                <a:gd name="T24" fmla="*/ 28 w 822"/>
                <a:gd name="T25" fmla="*/ 255 h 1020"/>
                <a:gd name="T26" fmla="*/ 170 w 822"/>
                <a:gd name="T27" fmla="*/ 0 h 1020"/>
                <a:gd name="T28" fmla="*/ 312 w 822"/>
                <a:gd name="T29" fmla="*/ 0 h 1020"/>
                <a:gd name="T30" fmla="*/ 454 w 822"/>
                <a:gd name="T31" fmla="*/ 0 h 1020"/>
                <a:gd name="T32" fmla="*/ 510 w 822"/>
                <a:gd name="T33" fmla="*/ 28 h 1020"/>
                <a:gd name="T34" fmla="*/ 510 w 822"/>
                <a:gd name="T35" fmla="*/ 113 h 1020"/>
                <a:gd name="T36" fmla="*/ 567 w 822"/>
                <a:gd name="T37" fmla="*/ 142 h 1020"/>
                <a:gd name="T38" fmla="*/ 822 w 822"/>
                <a:gd name="T39" fmla="*/ 85 h 1020"/>
                <a:gd name="T40" fmla="*/ 737 w 822"/>
                <a:gd name="T41" fmla="*/ 368 h 1020"/>
                <a:gd name="T42" fmla="*/ 737 w 822"/>
                <a:gd name="T43" fmla="*/ 453 h 1020"/>
                <a:gd name="T44" fmla="*/ 567 w 822"/>
                <a:gd name="T45" fmla="*/ 595 h 1020"/>
                <a:gd name="T46" fmla="*/ 567 w 822"/>
                <a:gd name="T47" fmla="*/ 652 h 1020"/>
                <a:gd name="T48" fmla="*/ 454 w 822"/>
                <a:gd name="T49" fmla="*/ 680 h 1020"/>
                <a:gd name="T50" fmla="*/ 397 w 822"/>
                <a:gd name="T51" fmla="*/ 624 h 1020"/>
                <a:gd name="T52" fmla="*/ 397 w 822"/>
                <a:gd name="T53" fmla="*/ 709 h 1020"/>
                <a:gd name="T54" fmla="*/ 425 w 822"/>
                <a:gd name="T55" fmla="*/ 765 h 1020"/>
                <a:gd name="T56" fmla="*/ 340 w 822"/>
                <a:gd name="T57" fmla="*/ 1020 h 1020"/>
                <a:gd name="T58" fmla="*/ 170 w 822"/>
                <a:gd name="T59" fmla="*/ 96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2" h="1020">
                  <a:moveTo>
                    <a:pt x="170" y="964"/>
                  </a:moveTo>
                  <a:lnTo>
                    <a:pt x="170" y="822"/>
                  </a:lnTo>
                  <a:lnTo>
                    <a:pt x="85" y="794"/>
                  </a:lnTo>
                  <a:lnTo>
                    <a:pt x="57" y="794"/>
                  </a:lnTo>
                  <a:lnTo>
                    <a:pt x="0" y="737"/>
                  </a:lnTo>
                  <a:lnTo>
                    <a:pt x="57" y="709"/>
                  </a:lnTo>
                  <a:lnTo>
                    <a:pt x="0" y="624"/>
                  </a:lnTo>
                  <a:lnTo>
                    <a:pt x="114" y="539"/>
                  </a:lnTo>
                  <a:lnTo>
                    <a:pt x="114" y="482"/>
                  </a:lnTo>
                  <a:lnTo>
                    <a:pt x="28" y="425"/>
                  </a:lnTo>
                  <a:lnTo>
                    <a:pt x="28" y="368"/>
                  </a:lnTo>
                  <a:lnTo>
                    <a:pt x="85" y="312"/>
                  </a:lnTo>
                  <a:lnTo>
                    <a:pt x="28" y="255"/>
                  </a:lnTo>
                  <a:lnTo>
                    <a:pt x="170" y="0"/>
                  </a:lnTo>
                  <a:lnTo>
                    <a:pt x="312" y="0"/>
                  </a:lnTo>
                  <a:lnTo>
                    <a:pt x="454" y="0"/>
                  </a:lnTo>
                  <a:lnTo>
                    <a:pt x="510" y="28"/>
                  </a:lnTo>
                  <a:lnTo>
                    <a:pt x="510" y="113"/>
                  </a:lnTo>
                  <a:lnTo>
                    <a:pt x="567" y="142"/>
                  </a:lnTo>
                  <a:lnTo>
                    <a:pt x="822" y="85"/>
                  </a:lnTo>
                  <a:lnTo>
                    <a:pt x="737" y="368"/>
                  </a:lnTo>
                  <a:lnTo>
                    <a:pt x="737" y="453"/>
                  </a:lnTo>
                  <a:lnTo>
                    <a:pt x="567" y="595"/>
                  </a:lnTo>
                  <a:lnTo>
                    <a:pt x="567" y="652"/>
                  </a:lnTo>
                  <a:lnTo>
                    <a:pt x="454" y="680"/>
                  </a:lnTo>
                  <a:lnTo>
                    <a:pt x="397" y="624"/>
                  </a:lnTo>
                  <a:lnTo>
                    <a:pt x="397" y="709"/>
                  </a:lnTo>
                  <a:lnTo>
                    <a:pt x="425" y="765"/>
                  </a:lnTo>
                  <a:lnTo>
                    <a:pt x="340" y="1020"/>
                  </a:lnTo>
                  <a:lnTo>
                    <a:pt x="170" y="96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4" name="Freeform 290">
              <a:extLst>
                <a:ext uri="{FF2B5EF4-FFF2-40B4-BE49-F238E27FC236}">
                  <a16:creationId xmlns:a16="http://schemas.microsoft.com/office/drawing/2014/main" id="{99C5AFA2-6260-474A-8C2C-4D3DF585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800"/>
              <a:ext cx="709" cy="964"/>
            </a:xfrm>
            <a:custGeom>
              <a:avLst/>
              <a:gdLst>
                <a:gd name="T0" fmla="*/ 567 w 709"/>
                <a:gd name="T1" fmla="*/ 0 h 964"/>
                <a:gd name="T2" fmla="*/ 369 w 709"/>
                <a:gd name="T3" fmla="*/ 142 h 964"/>
                <a:gd name="T4" fmla="*/ 312 w 709"/>
                <a:gd name="T5" fmla="*/ 284 h 964"/>
                <a:gd name="T6" fmla="*/ 312 w 709"/>
                <a:gd name="T7" fmla="*/ 369 h 964"/>
                <a:gd name="T8" fmla="*/ 284 w 709"/>
                <a:gd name="T9" fmla="*/ 425 h 964"/>
                <a:gd name="T10" fmla="*/ 256 w 709"/>
                <a:gd name="T11" fmla="*/ 340 h 964"/>
                <a:gd name="T12" fmla="*/ 199 w 709"/>
                <a:gd name="T13" fmla="*/ 340 h 964"/>
                <a:gd name="T14" fmla="*/ 57 w 709"/>
                <a:gd name="T15" fmla="*/ 539 h 964"/>
                <a:gd name="T16" fmla="*/ 57 w 709"/>
                <a:gd name="T17" fmla="*/ 709 h 964"/>
                <a:gd name="T18" fmla="*/ 0 w 709"/>
                <a:gd name="T19" fmla="*/ 851 h 964"/>
                <a:gd name="T20" fmla="*/ 57 w 709"/>
                <a:gd name="T21" fmla="*/ 936 h 964"/>
                <a:gd name="T22" fmla="*/ 114 w 709"/>
                <a:gd name="T23" fmla="*/ 964 h 964"/>
                <a:gd name="T24" fmla="*/ 171 w 709"/>
                <a:gd name="T25" fmla="*/ 936 h 964"/>
                <a:gd name="T26" fmla="*/ 256 w 709"/>
                <a:gd name="T27" fmla="*/ 936 h 964"/>
                <a:gd name="T28" fmla="*/ 312 w 709"/>
                <a:gd name="T29" fmla="*/ 851 h 964"/>
                <a:gd name="T30" fmla="*/ 312 w 709"/>
                <a:gd name="T31" fmla="*/ 737 h 964"/>
                <a:gd name="T32" fmla="*/ 426 w 709"/>
                <a:gd name="T33" fmla="*/ 737 h 964"/>
                <a:gd name="T34" fmla="*/ 454 w 709"/>
                <a:gd name="T35" fmla="*/ 794 h 964"/>
                <a:gd name="T36" fmla="*/ 539 w 709"/>
                <a:gd name="T37" fmla="*/ 766 h 964"/>
                <a:gd name="T38" fmla="*/ 567 w 709"/>
                <a:gd name="T39" fmla="*/ 794 h 964"/>
                <a:gd name="T40" fmla="*/ 653 w 709"/>
                <a:gd name="T41" fmla="*/ 681 h 964"/>
                <a:gd name="T42" fmla="*/ 709 w 709"/>
                <a:gd name="T43" fmla="*/ 539 h 964"/>
                <a:gd name="T44" fmla="*/ 709 w 709"/>
                <a:gd name="T45" fmla="*/ 397 h 964"/>
                <a:gd name="T46" fmla="*/ 624 w 709"/>
                <a:gd name="T47" fmla="*/ 369 h 964"/>
                <a:gd name="T48" fmla="*/ 596 w 709"/>
                <a:gd name="T49" fmla="*/ 369 h 964"/>
                <a:gd name="T50" fmla="*/ 539 w 709"/>
                <a:gd name="T51" fmla="*/ 312 h 964"/>
                <a:gd name="T52" fmla="*/ 596 w 709"/>
                <a:gd name="T53" fmla="*/ 284 h 964"/>
                <a:gd name="T54" fmla="*/ 539 w 709"/>
                <a:gd name="T55" fmla="*/ 199 h 964"/>
                <a:gd name="T56" fmla="*/ 653 w 709"/>
                <a:gd name="T57" fmla="*/ 114 h 964"/>
                <a:gd name="T58" fmla="*/ 653 w 709"/>
                <a:gd name="T59" fmla="*/ 57 h 964"/>
                <a:gd name="T60" fmla="*/ 567 w 709"/>
                <a:gd name="T61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9" h="964">
                  <a:moveTo>
                    <a:pt x="567" y="0"/>
                  </a:moveTo>
                  <a:lnTo>
                    <a:pt x="369" y="142"/>
                  </a:lnTo>
                  <a:lnTo>
                    <a:pt x="312" y="284"/>
                  </a:lnTo>
                  <a:lnTo>
                    <a:pt x="312" y="369"/>
                  </a:lnTo>
                  <a:lnTo>
                    <a:pt x="284" y="425"/>
                  </a:lnTo>
                  <a:lnTo>
                    <a:pt x="256" y="340"/>
                  </a:lnTo>
                  <a:lnTo>
                    <a:pt x="199" y="340"/>
                  </a:lnTo>
                  <a:lnTo>
                    <a:pt x="57" y="539"/>
                  </a:lnTo>
                  <a:lnTo>
                    <a:pt x="57" y="709"/>
                  </a:lnTo>
                  <a:lnTo>
                    <a:pt x="0" y="851"/>
                  </a:lnTo>
                  <a:lnTo>
                    <a:pt x="57" y="936"/>
                  </a:lnTo>
                  <a:lnTo>
                    <a:pt x="114" y="964"/>
                  </a:lnTo>
                  <a:lnTo>
                    <a:pt x="171" y="936"/>
                  </a:lnTo>
                  <a:lnTo>
                    <a:pt x="256" y="936"/>
                  </a:lnTo>
                  <a:lnTo>
                    <a:pt x="312" y="851"/>
                  </a:lnTo>
                  <a:lnTo>
                    <a:pt x="312" y="737"/>
                  </a:lnTo>
                  <a:lnTo>
                    <a:pt x="426" y="737"/>
                  </a:lnTo>
                  <a:lnTo>
                    <a:pt x="454" y="794"/>
                  </a:lnTo>
                  <a:lnTo>
                    <a:pt x="539" y="766"/>
                  </a:lnTo>
                  <a:lnTo>
                    <a:pt x="567" y="794"/>
                  </a:lnTo>
                  <a:lnTo>
                    <a:pt x="653" y="681"/>
                  </a:lnTo>
                  <a:lnTo>
                    <a:pt x="709" y="539"/>
                  </a:lnTo>
                  <a:lnTo>
                    <a:pt x="709" y="397"/>
                  </a:lnTo>
                  <a:lnTo>
                    <a:pt x="624" y="369"/>
                  </a:lnTo>
                  <a:lnTo>
                    <a:pt x="596" y="369"/>
                  </a:lnTo>
                  <a:lnTo>
                    <a:pt x="539" y="312"/>
                  </a:lnTo>
                  <a:lnTo>
                    <a:pt x="596" y="284"/>
                  </a:lnTo>
                  <a:lnTo>
                    <a:pt x="539" y="199"/>
                  </a:lnTo>
                  <a:lnTo>
                    <a:pt x="653" y="114"/>
                  </a:lnTo>
                  <a:lnTo>
                    <a:pt x="653" y="57"/>
                  </a:lnTo>
                  <a:lnTo>
                    <a:pt x="56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6358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８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D3C0965B-F585-42A6-A2AA-5335768C023C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CF21211C-8D72-4EC0-A336-88CBA76FE82F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ヒント：関東地方</a:t>
            </a:r>
          </a:p>
        </p:txBody>
      </p:sp>
      <p:grpSp>
        <p:nvGrpSpPr>
          <p:cNvPr id="22" name="Group 751">
            <a:extLst>
              <a:ext uri="{FF2B5EF4-FFF2-40B4-BE49-F238E27FC236}">
                <a16:creationId xmlns:a16="http://schemas.microsoft.com/office/drawing/2014/main" id="{36463A79-0EA9-4305-B1C3-5ED56099105D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3979098" y="1371870"/>
            <a:ext cx="3969012" cy="4197250"/>
            <a:chOff x="1594" y="160"/>
            <a:chExt cx="5443" cy="5756"/>
          </a:xfrm>
          <a:solidFill>
            <a:srgbClr val="92D050"/>
          </a:solidFill>
        </p:grpSpPr>
        <p:sp>
          <p:nvSpPr>
            <p:cNvPr id="23" name="Freeform 708">
              <a:extLst>
                <a:ext uri="{FF2B5EF4-FFF2-40B4-BE49-F238E27FC236}">
                  <a16:creationId xmlns:a16="http://schemas.microsoft.com/office/drawing/2014/main" id="{BD861BB8-B244-49E2-9290-70965B24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60"/>
              <a:ext cx="1786" cy="2210"/>
            </a:xfrm>
            <a:custGeom>
              <a:avLst/>
              <a:gdLst>
                <a:gd name="T0" fmla="*/ 1332 w 1786"/>
                <a:gd name="T1" fmla="*/ 170 h 2211"/>
                <a:gd name="T2" fmla="*/ 1105 w 1786"/>
                <a:gd name="T3" fmla="*/ 368 h 2211"/>
                <a:gd name="T4" fmla="*/ 935 w 1786"/>
                <a:gd name="T5" fmla="*/ 425 h 2211"/>
                <a:gd name="T6" fmla="*/ 737 w 1786"/>
                <a:gd name="T7" fmla="*/ 567 h 2211"/>
                <a:gd name="T8" fmla="*/ 822 w 1786"/>
                <a:gd name="T9" fmla="*/ 737 h 2211"/>
                <a:gd name="T10" fmla="*/ 850 w 1786"/>
                <a:gd name="T11" fmla="*/ 822 h 2211"/>
                <a:gd name="T12" fmla="*/ 793 w 1786"/>
                <a:gd name="T13" fmla="*/ 907 h 2211"/>
                <a:gd name="T14" fmla="*/ 652 w 1786"/>
                <a:gd name="T15" fmla="*/ 879 h 2211"/>
                <a:gd name="T16" fmla="*/ 595 w 1786"/>
                <a:gd name="T17" fmla="*/ 1049 h 2211"/>
                <a:gd name="T18" fmla="*/ 623 w 1786"/>
                <a:gd name="T19" fmla="*/ 1190 h 2211"/>
                <a:gd name="T20" fmla="*/ 396 w 1786"/>
                <a:gd name="T21" fmla="*/ 1219 h 2211"/>
                <a:gd name="T22" fmla="*/ 311 w 1786"/>
                <a:gd name="T23" fmla="*/ 1332 h 2211"/>
                <a:gd name="T24" fmla="*/ 141 w 1786"/>
                <a:gd name="T25" fmla="*/ 1304 h 2211"/>
                <a:gd name="T26" fmla="*/ 170 w 1786"/>
                <a:gd name="T27" fmla="*/ 1531 h 2211"/>
                <a:gd name="T28" fmla="*/ 85 w 1786"/>
                <a:gd name="T29" fmla="*/ 1559 h 2211"/>
                <a:gd name="T30" fmla="*/ 0 w 1786"/>
                <a:gd name="T31" fmla="*/ 1701 h 2211"/>
                <a:gd name="T32" fmla="*/ 56 w 1786"/>
                <a:gd name="T33" fmla="*/ 1814 h 2211"/>
                <a:gd name="T34" fmla="*/ 141 w 1786"/>
                <a:gd name="T35" fmla="*/ 1984 h 2211"/>
                <a:gd name="T36" fmla="*/ 311 w 1786"/>
                <a:gd name="T37" fmla="*/ 2126 h 2211"/>
                <a:gd name="T38" fmla="*/ 453 w 1786"/>
                <a:gd name="T39" fmla="*/ 2154 h 2211"/>
                <a:gd name="T40" fmla="*/ 652 w 1786"/>
                <a:gd name="T41" fmla="*/ 2126 h 2211"/>
                <a:gd name="T42" fmla="*/ 765 w 1786"/>
                <a:gd name="T43" fmla="*/ 2154 h 2211"/>
                <a:gd name="T44" fmla="*/ 878 w 1786"/>
                <a:gd name="T45" fmla="*/ 2211 h 2211"/>
                <a:gd name="T46" fmla="*/ 992 w 1786"/>
                <a:gd name="T47" fmla="*/ 2126 h 2211"/>
                <a:gd name="T48" fmla="*/ 992 w 1786"/>
                <a:gd name="T49" fmla="*/ 1757 h 2211"/>
                <a:gd name="T50" fmla="*/ 1020 w 1786"/>
                <a:gd name="T51" fmla="*/ 1672 h 2211"/>
                <a:gd name="T52" fmla="*/ 1020 w 1786"/>
                <a:gd name="T53" fmla="*/ 1559 h 2211"/>
                <a:gd name="T54" fmla="*/ 1219 w 1786"/>
                <a:gd name="T55" fmla="*/ 1446 h 2211"/>
                <a:gd name="T56" fmla="*/ 1445 w 1786"/>
                <a:gd name="T57" fmla="*/ 1417 h 2211"/>
                <a:gd name="T58" fmla="*/ 1502 w 1786"/>
                <a:gd name="T59" fmla="*/ 1389 h 2211"/>
                <a:gd name="T60" fmla="*/ 1615 w 1786"/>
                <a:gd name="T61" fmla="*/ 1219 h 2211"/>
                <a:gd name="T62" fmla="*/ 1786 w 1786"/>
                <a:gd name="T63" fmla="*/ 1190 h 2211"/>
                <a:gd name="T64" fmla="*/ 1644 w 1786"/>
                <a:gd name="T65" fmla="*/ 1020 h 2211"/>
                <a:gd name="T66" fmla="*/ 1672 w 1786"/>
                <a:gd name="T67" fmla="*/ 907 h 2211"/>
                <a:gd name="T68" fmla="*/ 1672 w 1786"/>
                <a:gd name="T69" fmla="*/ 708 h 2211"/>
                <a:gd name="T70" fmla="*/ 1644 w 1786"/>
                <a:gd name="T71" fmla="*/ 538 h 2211"/>
                <a:gd name="T72" fmla="*/ 1701 w 1786"/>
                <a:gd name="T73" fmla="*/ 368 h 2211"/>
                <a:gd name="T74" fmla="*/ 1559 w 1786"/>
                <a:gd name="T75" fmla="*/ 255 h 2211"/>
                <a:gd name="T76" fmla="*/ 1332 w 1786"/>
                <a:gd name="T77" fmla="*/ 0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86" h="2211">
                  <a:moveTo>
                    <a:pt x="1332" y="0"/>
                  </a:moveTo>
                  <a:lnTo>
                    <a:pt x="1332" y="170"/>
                  </a:lnTo>
                  <a:lnTo>
                    <a:pt x="1247" y="255"/>
                  </a:lnTo>
                  <a:lnTo>
                    <a:pt x="1105" y="368"/>
                  </a:lnTo>
                  <a:lnTo>
                    <a:pt x="992" y="368"/>
                  </a:lnTo>
                  <a:lnTo>
                    <a:pt x="935" y="425"/>
                  </a:lnTo>
                  <a:lnTo>
                    <a:pt x="793" y="397"/>
                  </a:lnTo>
                  <a:lnTo>
                    <a:pt x="737" y="567"/>
                  </a:lnTo>
                  <a:lnTo>
                    <a:pt x="765" y="708"/>
                  </a:lnTo>
                  <a:lnTo>
                    <a:pt x="822" y="737"/>
                  </a:lnTo>
                  <a:lnTo>
                    <a:pt x="793" y="793"/>
                  </a:lnTo>
                  <a:lnTo>
                    <a:pt x="850" y="822"/>
                  </a:lnTo>
                  <a:lnTo>
                    <a:pt x="850" y="879"/>
                  </a:lnTo>
                  <a:lnTo>
                    <a:pt x="793" y="907"/>
                  </a:lnTo>
                  <a:lnTo>
                    <a:pt x="765" y="879"/>
                  </a:lnTo>
                  <a:lnTo>
                    <a:pt x="652" y="879"/>
                  </a:lnTo>
                  <a:lnTo>
                    <a:pt x="567" y="964"/>
                  </a:lnTo>
                  <a:lnTo>
                    <a:pt x="595" y="1049"/>
                  </a:lnTo>
                  <a:lnTo>
                    <a:pt x="567" y="1105"/>
                  </a:lnTo>
                  <a:lnTo>
                    <a:pt x="623" y="1190"/>
                  </a:lnTo>
                  <a:lnTo>
                    <a:pt x="538" y="1219"/>
                  </a:lnTo>
                  <a:lnTo>
                    <a:pt x="396" y="1219"/>
                  </a:lnTo>
                  <a:lnTo>
                    <a:pt x="396" y="1275"/>
                  </a:lnTo>
                  <a:lnTo>
                    <a:pt x="311" y="1332"/>
                  </a:lnTo>
                  <a:lnTo>
                    <a:pt x="226" y="1304"/>
                  </a:lnTo>
                  <a:lnTo>
                    <a:pt x="141" y="1304"/>
                  </a:lnTo>
                  <a:lnTo>
                    <a:pt x="170" y="1389"/>
                  </a:lnTo>
                  <a:lnTo>
                    <a:pt x="170" y="1531"/>
                  </a:lnTo>
                  <a:lnTo>
                    <a:pt x="113" y="1587"/>
                  </a:lnTo>
                  <a:lnTo>
                    <a:pt x="85" y="1559"/>
                  </a:lnTo>
                  <a:lnTo>
                    <a:pt x="0" y="1616"/>
                  </a:lnTo>
                  <a:lnTo>
                    <a:pt x="0" y="1701"/>
                  </a:lnTo>
                  <a:lnTo>
                    <a:pt x="56" y="1729"/>
                  </a:lnTo>
                  <a:lnTo>
                    <a:pt x="56" y="1814"/>
                  </a:lnTo>
                  <a:lnTo>
                    <a:pt x="170" y="1927"/>
                  </a:lnTo>
                  <a:lnTo>
                    <a:pt x="141" y="1984"/>
                  </a:lnTo>
                  <a:lnTo>
                    <a:pt x="170" y="2126"/>
                  </a:lnTo>
                  <a:lnTo>
                    <a:pt x="311" y="2126"/>
                  </a:lnTo>
                  <a:lnTo>
                    <a:pt x="396" y="2098"/>
                  </a:lnTo>
                  <a:lnTo>
                    <a:pt x="453" y="2154"/>
                  </a:lnTo>
                  <a:lnTo>
                    <a:pt x="595" y="2154"/>
                  </a:lnTo>
                  <a:lnTo>
                    <a:pt x="652" y="2126"/>
                  </a:lnTo>
                  <a:lnTo>
                    <a:pt x="680" y="2183"/>
                  </a:lnTo>
                  <a:lnTo>
                    <a:pt x="765" y="2154"/>
                  </a:lnTo>
                  <a:lnTo>
                    <a:pt x="793" y="2211"/>
                  </a:lnTo>
                  <a:lnTo>
                    <a:pt x="878" y="2211"/>
                  </a:lnTo>
                  <a:lnTo>
                    <a:pt x="907" y="2183"/>
                  </a:lnTo>
                  <a:lnTo>
                    <a:pt x="992" y="2126"/>
                  </a:lnTo>
                  <a:lnTo>
                    <a:pt x="1048" y="1956"/>
                  </a:lnTo>
                  <a:lnTo>
                    <a:pt x="992" y="1757"/>
                  </a:lnTo>
                  <a:lnTo>
                    <a:pt x="1048" y="1701"/>
                  </a:lnTo>
                  <a:lnTo>
                    <a:pt x="1020" y="1672"/>
                  </a:lnTo>
                  <a:lnTo>
                    <a:pt x="1077" y="1616"/>
                  </a:lnTo>
                  <a:lnTo>
                    <a:pt x="1020" y="1559"/>
                  </a:lnTo>
                  <a:lnTo>
                    <a:pt x="1162" y="1417"/>
                  </a:lnTo>
                  <a:lnTo>
                    <a:pt x="1219" y="1446"/>
                  </a:lnTo>
                  <a:lnTo>
                    <a:pt x="1389" y="1417"/>
                  </a:lnTo>
                  <a:lnTo>
                    <a:pt x="1445" y="1417"/>
                  </a:lnTo>
                  <a:lnTo>
                    <a:pt x="1474" y="1360"/>
                  </a:lnTo>
                  <a:lnTo>
                    <a:pt x="1502" y="1389"/>
                  </a:lnTo>
                  <a:lnTo>
                    <a:pt x="1615" y="1304"/>
                  </a:lnTo>
                  <a:lnTo>
                    <a:pt x="1615" y="1219"/>
                  </a:lnTo>
                  <a:lnTo>
                    <a:pt x="1701" y="1190"/>
                  </a:lnTo>
                  <a:lnTo>
                    <a:pt x="1786" y="1190"/>
                  </a:lnTo>
                  <a:lnTo>
                    <a:pt x="1786" y="1105"/>
                  </a:lnTo>
                  <a:lnTo>
                    <a:pt x="1644" y="1020"/>
                  </a:lnTo>
                  <a:lnTo>
                    <a:pt x="1587" y="1020"/>
                  </a:lnTo>
                  <a:lnTo>
                    <a:pt x="1672" y="907"/>
                  </a:lnTo>
                  <a:lnTo>
                    <a:pt x="1701" y="793"/>
                  </a:lnTo>
                  <a:lnTo>
                    <a:pt x="1672" y="708"/>
                  </a:lnTo>
                  <a:lnTo>
                    <a:pt x="1644" y="680"/>
                  </a:lnTo>
                  <a:lnTo>
                    <a:pt x="1644" y="538"/>
                  </a:lnTo>
                  <a:lnTo>
                    <a:pt x="1701" y="482"/>
                  </a:lnTo>
                  <a:lnTo>
                    <a:pt x="1701" y="368"/>
                  </a:lnTo>
                  <a:lnTo>
                    <a:pt x="1672" y="283"/>
                  </a:lnTo>
                  <a:lnTo>
                    <a:pt x="1559" y="255"/>
                  </a:lnTo>
                  <a:lnTo>
                    <a:pt x="1445" y="28"/>
                  </a:lnTo>
                  <a:lnTo>
                    <a:pt x="133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Freeform 710">
              <a:extLst>
                <a:ext uri="{FF2B5EF4-FFF2-40B4-BE49-F238E27FC236}">
                  <a16:creationId xmlns:a16="http://schemas.microsoft.com/office/drawing/2014/main" id="{FA70A56D-DE2B-499B-B245-2191A14C2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643"/>
              <a:ext cx="1162" cy="1417"/>
            </a:xfrm>
            <a:custGeom>
              <a:avLst/>
              <a:gdLst>
                <a:gd name="T0" fmla="*/ 0 w 1162"/>
                <a:gd name="T1" fmla="*/ 907 h 1417"/>
                <a:gd name="T2" fmla="*/ 113 w 1162"/>
                <a:gd name="T3" fmla="*/ 822 h 1417"/>
                <a:gd name="T4" fmla="*/ 113 w 1162"/>
                <a:gd name="T5" fmla="*/ 737 h 1417"/>
                <a:gd name="T6" fmla="*/ 199 w 1162"/>
                <a:gd name="T7" fmla="*/ 708 h 1417"/>
                <a:gd name="T8" fmla="*/ 284 w 1162"/>
                <a:gd name="T9" fmla="*/ 708 h 1417"/>
                <a:gd name="T10" fmla="*/ 284 w 1162"/>
                <a:gd name="T11" fmla="*/ 623 h 1417"/>
                <a:gd name="T12" fmla="*/ 142 w 1162"/>
                <a:gd name="T13" fmla="*/ 538 h 1417"/>
                <a:gd name="T14" fmla="*/ 85 w 1162"/>
                <a:gd name="T15" fmla="*/ 538 h 1417"/>
                <a:gd name="T16" fmla="*/ 170 w 1162"/>
                <a:gd name="T17" fmla="*/ 425 h 1417"/>
                <a:gd name="T18" fmla="*/ 199 w 1162"/>
                <a:gd name="T19" fmla="*/ 311 h 1417"/>
                <a:gd name="T20" fmla="*/ 170 w 1162"/>
                <a:gd name="T21" fmla="*/ 226 h 1417"/>
                <a:gd name="T22" fmla="*/ 142 w 1162"/>
                <a:gd name="T23" fmla="*/ 198 h 1417"/>
                <a:gd name="T24" fmla="*/ 142 w 1162"/>
                <a:gd name="T25" fmla="*/ 56 h 1417"/>
                <a:gd name="T26" fmla="*/ 170 w 1162"/>
                <a:gd name="T27" fmla="*/ 28 h 1417"/>
                <a:gd name="T28" fmla="*/ 199 w 1162"/>
                <a:gd name="T29" fmla="*/ 0 h 1417"/>
                <a:gd name="T30" fmla="*/ 312 w 1162"/>
                <a:gd name="T31" fmla="*/ 56 h 1417"/>
                <a:gd name="T32" fmla="*/ 369 w 1162"/>
                <a:gd name="T33" fmla="*/ 28 h 1417"/>
                <a:gd name="T34" fmla="*/ 425 w 1162"/>
                <a:gd name="T35" fmla="*/ 56 h 1417"/>
                <a:gd name="T36" fmla="*/ 425 w 1162"/>
                <a:gd name="T37" fmla="*/ 113 h 1417"/>
                <a:gd name="T38" fmla="*/ 397 w 1162"/>
                <a:gd name="T39" fmla="*/ 141 h 1417"/>
                <a:gd name="T40" fmla="*/ 454 w 1162"/>
                <a:gd name="T41" fmla="*/ 198 h 1417"/>
                <a:gd name="T42" fmla="*/ 567 w 1162"/>
                <a:gd name="T43" fmla="*/ 141 h 1417"/>
                <a:gd name="T44" fmla="*/ 624 w 1162"/>
                <a:gd name="T45" fmla="*/ 198 h 1417"/>
                <a:gd name="T46" fmla="*/ 680 w 1162"/>
                <a:gd name="T47" fmla="*/ 198 h 1417"/>
                <a:gd name="T48" fmla="*/ 766 w 1162"/>
                <a:gd name="T49" fmla="*/ 255 h 1417"/>
                <a:gd name="T50" fmla="*/ 879 w 1162"/>
                <a:gd name="T51" fmla="*/ 198 h 1417"/>
                <a:gd name="T52" fmla="*/ 964 w 1162"/>
                <a:gd name="T53" fmla="*/ 283 h 1417"/>
                <a:gd name="T54" fmla="*/ 1021 w 1162"/>
                <a:gd name="T55" fmla="*/ 283 h 1417"/>
                <a:gd name="T56" fmla="*/ 1134 w 1162"/>
                <a:gd name="T57" fmla="*/ 311 h 1417"/>
                <a:gd name="T58" fmla="*/ 1106 w 1162"/>
                <a:gd name="T59" fmla="*/ 340 h 1417"/>
                <a:gd name="T60" fmla="*/ 1021 w 1162"/>
                <a:gd name="T61" fmla="*/ 397 h 1417"/>
                <a:gd name="T62" fmla="*/ 1021 w 1162"/>
                <a:gd name="T63" fmla="*/ 453 h 1417"/>
                <a:gd name="T64" fmla="*/ 964 w 1162"/>
                <a:gd name="T65" fmla="*/ 510 h 1417"/>
                <a:gd name="T66" fmla="*/ 936 w 1162"/>
                <a:gd name="T67" fmla="*/ 623 h 1417"/>
                <a:gd name="T68" fmla="*/ 1021 w 1162"/>
                <a:gd name="T69" fmla="*/ 708 h 1417"/>
                <a:gd name="T70" fmla="*/ 1162 w 1162"/>
                <a:gd name="T71" fmla="*/ 737 h 1417"/>
                <a:gd name="T72" fmla="*/ 1162 w 1162"/>
                <a:gd name="T73" fmla="*/ 793 h 1417"/>
                <a:gd name="T74" fmla="*/ 1106 w 1162"/>
                <a:gd name="T75" fmla="*/ 822 h 1417"/>
                <a:gd name="T76" fmla="*/ 1134 w 1162"/>
                <a:gd name="T77" fmla="*/ 878 h 1417"/>
                <a:gd name="T78" fmla="*/ 1077 w 1162"/>
                <a:gd name="T79" fmla="*/ 878 h 1417"/>
                <a:gd name="T80" fmla="*/ 1021 w 1162"/>
                <a:gd name="T81" fmla="*/ 935 h 1417"/>
                <a:gd name="T82" fmla="*/ 1021 w 1162"/>
                <a:gd name="T83" fmla="*/ 992 h 1417"/>
                <a:gd name="T84" fmla="*/ 907 w 1162"/>
                <a:gd name="T85" fmla="*/ 1049 h 1417"/>
                <a:gd name="T86" fmla="*/ 851 w 1162"/>
                <a:gd name="T87" fmla="*/ 1049 h 1417"/>
                <a:gd name="T88" fmla="*/ 680 w 1162"/>
                <a:gd name="T89" fmla="*/ 1105 h 1417"/>
                <a:gd name="T90" fmla="*/ 595 w 1162"/>
                <a:gd name="T91" fmla="*/ 1247 h 1417"/>
                <a:gd name="T92" fmla="*/ 510 w 1162"/>
                <a:gd name="T93" fmla="*/ 1219 h 1417"/>
                <a:gd name="T94" fmla="*/ 397 w 1162"/>
                <a:gd name="T95" fmla="*/ 1247 h 1417"/>
                <a:gd name="T96" fmla="*/ 312 w 1162"/>
                <a:gd name="T97" fmla="*/ 1417 h 1417"/>
                <a:gd name="T98" fmla="*/ 255 w 1162"/>
                <a:gd name="T99" fmla="*/ 1332 h 1417"/>
                <a:gd name="T100" fmla="*/ 255 w 1162"/>
                <a:gd name="T101" fmla="*/ 1275 h 1417"/>
                <a:gd name="T102" fmla="*/ 199 w 1162"/>
                <a:gd name="T103" fmla="*/ 1247 h 1417"/>
                <a:gd name="T104" fmla="*/ 170 w 1162"/>
                <a:gd name="T105" fmla="*/ 1190 h 1417"/>
                <a:gd name="T106" fmla="*/ 142 w 1162"/>
                <a:gd name="T107" fmla="*/ 1190 h 1417"/>
                <a:gd name="T108" fmla="*/ 85 w 1162"/>
                <a:gd name="T109" fmla="*/ 1247 h 1417"/>
                <a:gd name="T110" fmla="*/ 57 w 1162"/>
                <a:gd name="T111" fmla="*/ 1190 h 1417"/>
                <a:gd name="T112" fmla="*/ 57 w 1162"/>
                <a:gd name="T113" fmla="*/ 1134 h 1417"/>
                <a:gd name="T114" fmla="*/ 113 w 1162"/>
                <a:gd name="T115" fmla="*/ 1105 h 1417"/>
                <a:gd name="T116" fmla="*/ 113 w 1162"/>
                <a:gd name="T117" fmla="*/ 1020 h 1417"/>
                <a:gd name="T118" fmla="*/ 57 w 1162"/>
                <a:gd name="T119" fmla="*/ 964 h 1417"/>
                <a:gd name="T120" fmla="*/ 0 w 1162"/>
                <a:gd name="T121" fmla="*/ 907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62" h="1417">
                  <a:moveTo>
                    <a:pt x="0" y="907"/>
                  </a:moveTo>
                  <a:lnTo>
                    <a:pt x="113" y="822"/>
                  </a:lnTo>
                  <a:lnTo>
                    <a:pt x="113" y="737"/>
                  </a:lnTo>
                  <a:lnTo>
                    <a:pt x="199" y="708"/>
                  </a:lnTo>
                  <a:lnTo>
                    <a:pt x="284" y="708"/>
                  </a:lnTo>
                  <a:lnTo>
                    <a:pt x="284" y="623"/>
                  </a:lnTo>
                  <a:lnTo>
                    <a:pt x="142" y="538"/>
                  </a:lnTo>
                  <a:lnTo>
                    <a:pt x="85" y="538"/>
                  </a:lnTo>
                  <a:lnTo>
                    <a:pt x="170" y="425"/>
                  </a:lnTo>
                  <a:lnTo>
                    <a:pt x="199" y="311"/>
                  </a:lnTo>
                  <a:lnTo>
                    <a:pt x="170" y="226"/>
                  </a:lnTo>
                  <a:lnTo>
                    <a:pt x="142" y="198"/>
                  </a:lnTo>
                  <a:lnTo>
                    <a:pt x="142" y="56"/>
                  </a:lnTo>
                  <a:lnTo>
                    <a:pt x="170" y="28"/>
                  </a:lnTo>
                  <a:lnTo>
                    <a:pt x="199" y="0"/>
                  </a:lnTo>
                  <a:lnTo>
                    <a:pt x="312" y="56"/>
                  </a:lnTo>
                  <a:lnTo>
                    <a:pt x="369" y="28"/>
                  </a:lnTo>
                  <a:lnTo>
                    <a:pt x="425" y="56"/>
                  </a:lnTo>
                  <a:lnTo>
                    <a:pt x="425" y="113"/>
                  </a:lnTo>
                  <a:lnTo>
                    <a:pt x="397" y="141"/>
                  </a:lnTo>
                  <a:lnTo>
                    <a:pt x="454" y="198"/>
                  </a:lnTo>
                  <a:lnTo>
                    <a:pt x="567" y="141"/>
                  </a:lnTo>
                  <a:lnTo>
                    <a:pt x="624" y="198"/>
                  </a:lnTo>
                  <a:lnTo>
                    <a:pt x="680" y="198"/>
                  </a:lnTo>
                  <a:lnTo>
                    <a:pt x="766" y="255"/>
                  </a:lnTo>
                  <a:lnTo>
                    <a:pt x="879" y="198"/>
                  </a:lnTo>
                  <a:lnTo>
                    <a:pt x="964" y="283"/>
                  </a:lnTo>
                  <a:lnTo>
                    <a:pt x="1021" y="283"/>
                  </a:lnTo>
                  <a:lnTo>
                    <a:pt x="1134" y="311"/>
                  </a:lnTo>
                  <a:lnTo>
                    <a:pt x="1106" y="340"/>
                  </a:lnTo>
                  <a:lnTo>
                    <a:pt x="1021" y="397"/>
                  </a:lnTo>
                  <a:lnTo>
                    <a:pt x="1021" y="453"/>
                  </a:lnTo>
                  <a:lnTo>
                    <a:pt x="964" y="510"/>
                  </a:lnTo>
                  <a:lnTo>
                    <a:pt x="936" y="623"/>
                  </a:lnTo>
                  <a:lnTo>
                    <a:pt x="1021" y="708"/>
                  </a:lnTo>
                  <a:lnTo>
                    <a:pt x="1162" y="737"/>
                  </a:lnTo>
                  <a:lnTo>
                    <a:pt x="1162" y="793"/>
                  </a:lnTo>
                  <a:lnTo>
                    <a:pt x="1106" y="822"/>
                  </a:lnTo>
                  <a:lnTo>
                    <a:pt x="1134" y="878"/>
                  </a:lnTo>
                  <a:lnTo>
                    <a:pt x="1077" y="878"/>
                  </a:lnTo>
                  <a:lnTo>
                    <a:pt x="1021" y="935"/>
                  </a:lnTo>
                  <a:lnTo>
                    <a:pt x="1021" y="992"/>
                  </a:lnTo>
                  <a:lnTo>
                    <a:pt x="907" y="1049"/>
                  </a:lnTo>
                  <a:lnTo>
                    <a:pt x="851" y="1049"/>
                  </a:lnTo>
                  <a:lnTo>
                    <a:pt x="680" y="1105"/>
                  </a:lnTo>
                  <a:lnTo>
                    <a:pt x="595" y="1247"/>
                  </a:lnTo>
                  <a:lnTo>
                    <a:pt x="510" y="1219"/>
                  </a:lnTo>
                  <a:lnTo>
                    <a:pt x="397" y="1247"/>
                  </a:lnTo>
                  <a:lnTo>
                    <a:pt x="312" y="1417"/>
                  </a:lnTo>
                  <a:lnTo>
                    <a:pt x="255" y="1332"/>
                  </a:lnTo>
                  <a:lnTo>
                    <a:pt x="255" y="1275"/>
                  </a:lnTo>
                  <a:lnTo>
                    <a:pt x="199" y="1247"/>
                  </a:lnTo>
                  <a:lnTo>
                    <a:pt x="170" y="1190"/>
                  </a:lnTo>
                  <a:lnTo>
                    <a:pt x="142" y="1190"/>
                  </a:lnTo>
                  <a:lnTo>
                    <a:pt x="85" y="1247"/>
                  </a:lnTo>
                  <a:lnTo>
                    <a:pt x="57" y="1190"/>
                  </a:lnTo>
                  <a:lnTo>
                    <a:pt x="57" y="1134"/>
                  </a:lnTo>
                  <a:lnTo>
                    <a:pt x="113" y="1105"/>
                  </a:lnTo>
                  <a:lnTo>
                    <a:pt x="113" y="1020"/>
                  </a:lnTo>
                  <a:lnTo>
                    <a:pt x="57" y="964"/>
                  </a:lnTo>
                  <a:lnTo>
                    <a:pt x="0" y="9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5" name="Freeform 711">
              <a:extLst>
                <a:ext uri="{FF2B5EF4-FFF2-40B4-BE49-F238E27FC236}">
                  <a16:creationId xmlns:a16="http://schemas.microsoft.com/office/drawing/2014/main" id="{48BF5ED0-C1F7-4B04-92BC-7C348A310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521"/>
              <a:ext cx="510" cy="738"/>
            </a:xfrm>
            <a:custGeom>
              <a:avLst/>
              <a:gdLst>
                <a:gd name="T0" fmla="*/ 198 w 510"/>
                <a:gd name="T1" fmla="*/ 57 h 738"/>
                <a:gd name="T2" fmla="*/ 227 w 510"/>
                <a:gd name="T3" fmla="*/ 0 h 738"/>
                <a:gd name="T4" fmla="*/ 368 w 510"/>
                <a:gd name="T5" fmla="*/ 142 h 738"/>
                <a:gd name="T6" fmla="*/ 368 w 510"/>
                <a:gd name="T7" fmla="*/ 227 h 738"/>
                <a:gd name="T8" fmla="*/ 312 w 510"/>
                <a:gd name="T9" fmla="*/ 256 h 738"/>
                <a:gd name="T10" fmla="*/ 312 w 510"/>
                <a:gd name="T11" fmla="*/ 312 h 738"/>
                <a:gd name="T12" fmla="*/ 340 w 510"/>
                <a:gd name="T13" fmla="*/ 369 h 738"/>
                <a:gd name="T14" fmla="*/ 397 w 510"/>
                <a:gd name="T15" fmla="*/ 312 h 738"/>
                <a:gd name="T16" fmla="*/ 425 w 510"/>
                <a:gd name="T17" fmla="*/ 312 h 738"/>
                <a:gd name="T18" fmla="*/ 454 w 510"/>
                <a:gd name="T19" fmla="*/ 369 h 738"/>
                <a:gd name="T20" fmla="*/ 510 w 510"/>
                <a:gd name="T21" fmla="*/ 397 h 738"/>
                <a:gd name="T22" fmla="*/ 510 w 510"/>
                <a:gd name="T23" fmla="*/ 454 h 738"/>
                <a:gd name="T24" fmla="*/ 425 w 510"/>
                <a:gd name="T25" fmla="*/ 511 h 738"/>
                <a:gd name="T26" fmla="*/ 425 w 510"/>
                <a:gd name="T27" fmla="*/ 567 h 738"/>
                <a:gd name="T28" fmla="*/ 368 w 510"/>
                <a:gd name="T29" fmla="*/ 567 h 738"/>
                <a:gd name="T30" fmla="*/ 283 w 510"/>
                <a:gd name="T31" fmla="*/ 653 h 738"/>
                <a:gd name="T32" fmla="*/ 255 w 510"/>
                <a:gd name="T33" fmla="*/ 624 h 738"/>
                <a:gd name="T34" fmla="*/ 142 w 510"/>
                <a:gd name="T35" fmla="*/ 624 h 738"/>
                <a:gd name="T36" fmla="*/ 113 w 510"/>
                <a:gd name="T37" fmla="*/ 709 h 738"/>
                <a:gd name="T38" fmla="*/ 0 w 510"/>
                <a:gd name="T39" fmla="*/ 738 h 738"/>
                <a:gd name="T40" fmla="*/ 57 w 510"/>
                <a:gd name="T41" fmla="*/ 624 h 738"/>
                <a:gd name="T42" fmla="*/ 0 w 510"/>
                <a:gd name="T43" fmla="*/ 567 h 738"/>
                <a:gd name="T44" fmla="*/ 57 w 510"/>
                <a:gd name="T45" fmla="*/ 511 h 738"/>
                <a:gd name="T46" fmla="*/ 57 w 510"/>
                <a:gd name="T47" fmla="*/ 312 h 738"/>
                <a:gd name="T48" fmla="*/ 85 w 510"/>
                <a:gd name="T49" fmla="*/ 227 h 738"/>
                <a:gd name="T50" fmla="*/ 170 w 510"/>
                <a:gd name="T51" fmla="*/ 142 h 738"/>
                <a:gd name="T52" fmla="*/ 198 w 510"/>
                <a:gd name="T53" fmla="*/ 5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0" h="738">
                  <a:moveTo>
                    <a:pt x="198" y="57"/>
                  </a:moveTo>
                  <a:lnTo>
                    <a:pt x="227" y="0"/>
                  </a:lnTo>
                  <a:lnTo>
                    <a:pt x="368" y="142"/>
                  </a:lnTo>
                  <a:lnTo>
                    <a:pt x="368" y="227"/>
                  </a:lnTo>
                  <a:lnTo>
                    <a:pt x="312" y="256"/>
                  </a:lnTo>
                  <a:lnTo>
                    <a:pt x="312" y="312"/>
                  </a:lnTo>
                  <a:lnTo>
                    <a:pt x="340" y="369"/>
                  </a:lnTo>
                  <a:lnTo>
                    <a:pt x="397" y="312"/>
                  </a:lnTo>
                  <a:lnTo>
                    <a:pt x="425" y="312"/>
                  </a:lnTo>
                  <a:lnTo>
                    <a:pt x="454" y="369"/>
                  </a:lnTo>
                  <a:lnTo>
                    <a:pt x="510" y="397"/>
                  </a:lnTo>
                  <a:lnTo>
                    <a:pt x="510" y="454"/>
                  </a:lnTo>
                  <a:lnTo>
                    <a:pt x="425" y="511"/>
                  </a:lnTo>
                  <a:lnTo>
                    <a:pt x="425" y="567"/>
                  </a:lnTo>
                  <a:lnTo>
                    <a:pt x="368" y="567"/>
                  </a:lnTo>
                  <a:lnTo>
                    <a:pt x="283" y="653"/>
                  </a:lnTo>
                  <a:lnTo>
                    <a:pt x="255" y="624"/>
                  </a:lnTo>
                  <a:lnTo>
                    <a:pt x="142" y="624"/>
                  </a:lnTo>
                  <a:lnTo>
                    <a:pt x="113" y="709"/>
                  </a:lnTo>
                  <a:lnTo>
                    <a:pt x="0" y="738"/>
                  </a:lnTo>
                  <a:lnTo>
                    <a:pt x="57" y="624"/>
                  </a:lnTo>
                  <a:lnTo>
                    <a:pt x="0" y="567"/>
                  </a:lnTo>
                  <a:lnTo>
                    <a:pt x="57" y="511"/>
                  </a:lnTo>
                  <a:lnTo>
                    <a:pt x="57" y="312"/>
                  </a:lnTo>
                  <a:lnTo>
                    <a:pt x="85" y="227"/>
                  </a:lnTo>
                  <a:lnTo>
                    <a:pt x="170" y="142"/>
                  </a:lnTo>
                  <a:lnTo>
                    <a:pt x="198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6" name="Freeform 712">
              <a:extLst>
                <a:ext uri="{FF2B5EF4-FFF2-40B4-BE49-F238E27FC236}">
                  <a16:creationId xmlns:a16="http://schemas.microsoft.com/office/drawing/2014/main" id="{40A4A185-4AAC-4532-8F05-35A5DFD60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315"/>
              <a:ext cx="539" cy="482"/>
            </a:xfrm>
            <a:custGeom>
              <a:avLst/>
              <a:gdLst>
                <a:gd name="T0" fmla="*/ 57 w 539"/>
                <a:gd name="T1" fmla="*/ 369 h 482"/>
                <a:gd name="T2" fmla="*/ 29 w 539"/>
                <a:gd name="T3" fmla="*/ 284 h 482"/>
                <a:gd name="T4" fmla="*/ 0 w 539"/>
                <a:gd name="T5" fmla="*/ 227 h 482"/>
                <a:gd name="T6" fmla="*/ 57 w 539"/>
                <a:gd name="T7" fmla="*/ 170 h 482"/>
                <a:gd name="T8" fmla="*/ 114 w 539"/>
                <a:gd name="T9" fmla="*/ 57 h 482"/>
                <a:gd name="T10" fmla="*/ 227 w 539"/>
                <a:gd name="T11" fmla="*/ 0 h 482"/>
                <a:gd name="T12" fmla="*/ 340 w 539"/>
                <a:gd name="T13" fmla="*/ 0 h 482"/>
                <a:gd name="T14" fmla="*/ 369 w 539"/>
                <a:gd name="T15" fmla="*/ 29 h 482"/>
                <a:gd name="T16" fmla="*/ 340 w 539"/>
                <a:gd name="T17" fmla="*/ 85 h 482"/>
                <a:gd name="T18" fmla="*/ 425 w 539"/>
                <a:gd name="T19" fmla="*/ 199 h 482"/>
                <a:gd name="T20" fmla="*/ 454 w 539"/>
                <a:gd name="T21" fmla="*/ 284 h 482"/>
                <a:gd name="T22" fmla="*/ 539 w 539"/>
                <a:gd name="T23" fmla="*/ 426 h 482"/>
                <a:gd name="T24" fmla="*/ 510 w 539"/>
                <a:gd name="T25" fmla="*/ 482 h 482"/>
                <a:gd name="T26" fmla="*/ 482 w 539"/>
                <a:gd name="T27" fmla="*/ 426 h 482"/>
                <a:gd name="T28" fmla="*/ 425 w 539"/>
                <a:gd name="T29" fmla="*/ 426 h 482"/>
                <a:gd name="T30" fmla="*/ 397 w 539"/>
                <a:gd name="T31" fmla="*/ 397 h 482"/>
                <a:gd name="T32" fmla="*/ 340 w 539"/>
                <a:gd name="T33" fmla="*/ 454 h 482"/>
                <a:gd name="T34" fmla="*/ 312 w 539"/>
                <a:gd name="T35" fmla="*/ 426 h 482"/>
                <a:gd name="T36" fmla="*/ 255 w 539"/>
                <a:gd name="T37" fmla="*/ 426 h 482"/>
                <a:gd name="T38" fmla="*/ 142 w 539"/>
                <a:gd name="T39" fmla="*/ 369 h 482"/>
                <a:gd name="T40" fmla="*/ 114 w 539"/>
                <a:gd name="T41" fmla="*/ 426 h 482"/>
                <a:gd name="T42" fmla="*/ 85 w 539"/>
                <a:gd name="T43" fmla="*/ 369 h 482"/>
                <a:gd name="T44" fmla="*/ 57 w 539"/>
                <a:gd name="T45" fmla="*/ 369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9" h="482">
                  <a:moveTo>
                    <a:pt x="57" y="369"/>
                  </a:moveTo>
                  <a:lnTo>
                    <a:pt x="29" y="284"/>
                  </a:lnTo>
                  <a:lnTo>
                    <a:pt x="0" y="227"/>
                  </a:lnTo>
                  <a:lnTo>
                    <a:pt x="57" y="170"/>
                  </a:lnTo>
                  <a:lnTo>
                    <a:pt x="114" y="57"/>
                  </a:lnTo>
                  <a:lnTo>
                    <a:pt x="227" y="0"/>
                  </a:lnTo>
                  <a:lnTo>
                    <a:pt x="340" y="0"/>
                  </a:lnTo>
                  <a:lnTo>
                    <a:pt x="369" y="29"/>
                  </a:lnTo>
                  <a:lnTo>
                    <a:pt x="340" y="85"/>
                  </a:lnTo>
                  <a:lnTo>
                    <a:pt x="425" y="199"/>
                  </a:lnTo>
                  <a:lnTo>
                    <a:pt x="454" y="284"/>
                  </a:lnTo>
                  <a:lnTo>
                    <a:pt x="539" y="426"/>
                  </a:lnTo>
                  <a:lnTo>
                    <a:pt x="510" y="482"/>
                  </a:lnTo>
                  <a:lnTo>
                    <a:pt x="482" y="426"/>
                  </a:lnTo>
                  <a:lnTo>
                    <a:pt x="425" y="426"/>
                  </a:lnTo>
                  <a:lnTo>
                    <a:pt x="397" y="397"/>
                  </a:lnTo>
                  <a:lnTo>
                    <a:pt x="340" y="454"/>
                  </a:lnTo>
                  <a:lnTo>
                    <a:pt x="312" y="426"/>
                  </a:lnTo>
                  <a:lnTo>
                    <a:pt x="255" y="426"/>
                  </a:lnTo>
                  <a:lnTo>
                    <a:pt x="142" y="369"/>
                  </a:lnTo>
                  <a:lnTo>
                    <a:pt x="114" y="426"/>
                  </a:lnTo>
                  <a:lnTo>
                    <a:pt x="85" y="369"/>
                  </a:lnTo>
                  <a:lnTo>
                    <a:pt x="57" y="3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7" name="Freeform 713">
              <a:extLst>
                <a:ext uri="{FF2B5EF4-FFF2-40B4-BE49-F238E27FC236}">
                  <a16:creationId xmlns:a16="http://schemas.microsoft.com/office/drawing/2014/main" id="{F3577DB2-EBC0-4F91-ACE0-01457D636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578"/>
              <a:ext cx="1673" cy="1276"/>
            </a:xfrm>
            <a:custGeom>
              <a:avLst/>
              <a:gdLst>
                <a:gd name="T0" fmla="*/ 794 w 1673"/>
                <a:gd name="T1" fmla="*/ 1163 h 1276"/>
                <a:gd name="T2" fmla="*/ 680 w 1673"/>
                <a:gd name="T3" fmla="*/ 936 h 1276"/>
                <a:gd name="T4" fmla="*/ 624 w 1673"/>
                <a:gd name="T5" fmla="*/ 766 h 1276"/>
                <a:gd name="T6" fmla="*/ 482 w 1673"/>
                <a:gd name="T7" fmla="*/ 737 h 1276"/>
                <a:gd name="T8" fmla="*/ 312 w 1673"/>
                <a:gd name="T9" fmla="*/ 907 h 1276"/>
                <a:gd name="T10" fmla="*/ 284 w 1673"/>
                <a:gd name="T11" fmla="*/ 1021 h 1276"/>
                <a:gd name="T12" fmla="*/ 255 w 1673"/>
                <a:gd name="T13" fmla="*/ 1106 h 1276"/>
                <a:gd name="T14" fmla="*/ 85 w 1673"/>
                <a:gd name="T15" fmla="*/ 1134 h 1276"/>
                <a:gd name="T16" fmla="*/ 28 w 1673"/>
                <a:gd name="T17" fmla="*/ 1049 h 1276"/>
                <a:gd name="T18" fmla="*/ 0 w 1673"/>
                <a:gd name="T19" fmla="*/ 879 h 1276"/>
                <a:gd name="T20" fmla="*/ 28 w 1673"/>
                <a:gd name="T21" fmla="*/ 794 h 1276"/>
                <a:gd name="T22" fmla="*/ 142 w 1673"/>
                <a:gd name="T23" fmla="*/ 709 h 1276"/>
                <a:gd name="T24" fmla="*/ 142 w 1673"/>
                <a:gd name="T25" fmla="*/ 340 h 1276"/>
                <a:gd name="T26" fmla="*/ 170 w 1673"/>
                <a:gd name="T27" fmla="*/ 255 h 1276"/>
                <a:gd name="T28" fmla="*/ 170 w 1673"/>
                <a:gd name="T29" fmla="*/ 142 h 1276"/>
                <a:gd name="T30" fmla="*/ 369 w 1673"/>
                <a:gd name="T31" fmla="*/ 29 h 1276"/>
                <a:gd name="T32" fmla="*/ 595 w 1673"/>
                <a:gd name="T33" fmla="*/ 0 h 1276"/>
                <a:gd name="T34" fmla="*/ 482 w 1673"/>
                <a:gd name="T35" fmla="*/ 170 h 1276"/>
                <a:gd name="T36" fmla="*/ 454 w 1673"/>
                <a:gd name="T37" fmla="*/ 454 h 1276"/>
                <a:gd name="T38" fmla="*/ 454 w 1673"/>
                <a:gd name="T39" fmla="*/ 567 h 1276"/>
                <a:gd name="T40" fmla="*/ 510 w 1673"/>
                <a:gd name="T41" fmla="*/ 652 h 1276"/>
                <a:gd name="T42" fmla="*/ 652 w 1673"/>
                <a:gd name="T43" fmla="*/ 567 h 1276"/>
                <a:gd name="T44" fmla="*/ 765 w 1673"/>
                <a:gd name="T45" fmla="*/ 510 h 1276"/>
                <a:gd name="T46" fmla="*/ 822 w 1673"/>
                <a:gd name="T47" fmla="*/ 454 h 1276"/>
                <a:gd name="T48" fmla="*/ 964 w 1673"/>
                <a:gd name="T49" fmla="*/ 482 h 1276"/>
                <a:gd name="T50" fmla="*/ 1162 w 1673"/>
                <a:gd name="T51" fmla="*/ 284 h 1276"/>
                <a:gd name="T52" fmla="*/ 1332 w 1673"/>
                <a:gd name="T53" fmla="*/ 170 h 1276"/>
                <a:gd name="T54" fmla="*/ 1559 w 1673"/>
                <a:gd name="T55" fmla="*/ 114 h 1276"/>
                <a:gd name="T56" fmla="*/ 1673 w 1673"/>
                <a:gd name="T57" fmla="*/ 255 h 1276"/>
                <a:gd name="T58" fmla="*/ 1503 w 1673"/>
                <a:gd name="T59" fmla="*/ 567 h 1276"/>
                <a:gd name="T60" fmla="*/ 1474 w 1673"/>
                <a:gd name="T61" fmla="*/ 851 h 1276"/>
                <a:gd name="T62" fmla="*/ 1361 w 1673"/>
                <a:gd name="T63" fmla="*/ 1077 h 1276"/>
                <a:gd name="T64" fmla="*/ 1106 w 1673"/>
                <a:gd name="T65" fmla="*/ 1106 h 1276"/>
                <a:gd name="T66" fmla="*/ 879 w 1673"/>
                <a:gd name="T67" fmla="*/ 1219 h 1276"/>
                <a:gd name="T68" fmla="*/ 794 w 1673"/>
                <a:gd name="T69" fmla="*/ 1248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73" h="1276">
                  <a:moveTo>
                    <a:pt x="765" y="1219"/>
                  </a:moveTo>
                  <a:lnTo>
                    <a:pt x="794" y="1163"/>
                  </a:lnTo>
                  <a:lnTo>
                    <a:pt x="709" y="1021"/>
                  </a:lnTo>
                  <a:lnTo>
                    <a:pt x="680" y="936"/>
                  </a:lnTo>
                  <a:lnTo>
                    <a:pt x="595" y="822"/>
                  </a:lnTo>
                  <a:lnTo>
                    <a:pt x="624" y="766"/>
                  </a:lnTo>
                  <a:lnTo>
                    <a:pt x="595" y="737"/>
                  </a:lnTo>
                  <a:lnTo>
                    <a:pt x="482" y="737"/>
                  </a:lnTo>
                  <a:lnTo>
                    <a:pt x="369" y="794"/>
                  </a:lnTo>
                  <a:lnTo>
                    <a:pt x="312" y="907"/>
                  </a:lnTo>
                  <a:lnTo>
                    <a:pt x="255" y="964"/>
                  </a:lnTo>
                  <a:lnTo>
                    <a:pt x="284" y="1021"/>
                  </a:lnTo>
                  <a:lnTo>
                    <a:pt x="312" y="1106"/>
                  </a:lnTo>
                  <a:lnTo>
                    <a:pt x="255" y="1106"/>
                  </a:lnTo>
                  <a:lnTo>
                    <a:pt x="142" y="1134"/>
                  </a:lnTo>
                  <a:lnTo>
                    <a:pt x="85" y="1134"/>
                  </a:lnTo>
                  <a:lnTo>
                    <a:pt x="57" y="1077"/>
                  </a:lnTo>
                  <a:lnTo>
                    <a:pt x="28" y="1049"/>
                  </a:lnTo>
                  <a:lnTo>
                    <a:pt x="28" y="992"/>
                  </a:lnTo>
                  <a:lnTo>
                    <a:pt x="0" y="879"/>
                  </a:lnTo>
                  <a:lnTo>
                    <a:pt x="28" y="851"/>
                  </a:lnTo>
                  <a:lnTo>
                    <a:pt x="28" y="794"/>
                  </a:lnTo>
                  <a:lnTo>
                    <a:pt x="57" y="766"/>
                  </a:lnTo>
                  <a:lnTo>
                    <a:pt x="142" y="709"/>
                  </a:lnTo>
                  <a:lnTo>
                    <a:pt x="198" y="539"/>
                  </a:lnTo>
                  <a:lnTo>
                    <a:pt x="142" y="340"/>
                  </a:lnTo>
                  <a:lnTo>
                    <a:pt x="198" y="284"/>
                  </a:lnTo>
                  <a:lnTo>
                    <a:pt x="170" y="255"/>
                  </a:lnTo>
                  <a:lnTo>
                    <a:pt x="227" y="199"/>
                  </a:lnTo>
                  <a:lnTo>
                    <a:pt x="170" y="142"/>
                  </a:lnTo>
                  <a:lnTo>
                    <a:pt x="312" y="0"/>
                  </a:lnTo>
                  <a:lnTo>
                    <a:pt x="369" y="29"/>
                  </a:lnTo>
                  <a:lnTo>
                    <a:pt x="510" y="0"/>
                  </a:lnTo>
                  <a:lnTo>
                    <a:pt x="595" y="0"/>
                  </a:lnTo>
                  <a:lnTo>
                    <a:pt x="567" y="85"/>
                  </a:lnTo>
                  <a:lnTo>
                    <a:pt x="482" y="170"/>
                  </a:lnTo>
                  <a:lnTo>
                    <a:pt x="454" y="255"/>
                  </a:lnTo>
                  <a:lnTo>
                    <a:pt x="454" y="454"/>
                  </a:lnTo>
                  <a:lnTo>
                    <a:pt x="397" y="510"/>
                  </a:lnTo>
                  <a:lnTo>
                    <a:pt x="454" y="567"/>
                  </a:lnTo>
                  <a:lnTo>
                    <a:pt x="397" y="681"/>
                  </a:lnTo>
                  <a:lnTo>
                    <a:pt x="510" y="652"/>
                  </a:lnTo>
                  <a:lnTo>
                    <a:pt x="539" y="567"/>
                  </a:lnTo>
                  <a:lnTo>
                    <a:pt x="652" y="567"/>
                  </a:lnTo>
                  <a:lnTo>
                    <a:pt x="680" y="596"/>
                  </a:lnTo>
                  <a:lnTo>
                    <a:pt x="765" y="510"/>
                  </a:lnTo>
                  <a:lnTo>
                    <a:pt x="822" y="510"/>
                  </a:lnTo>
                  <a:lnTo>
                    <a:pt x="822" y="454"/>
                  </a:lnTo>
                  <a:lnTo>
                    <a:pt x="907" y="397"/>
                  </a:lnTo>
                  <a:lnTo>
                    <a:pt x="964" y="482"/>
                  </a:lnTo>
                  <a:lnTo>
                    <a:pt x="1049" y="312"/>
                  </a:lnTo>
                  <a:lnTo>
                    <a:pt x="1162" y="284"/>
                  </a:lnTo>
                  <a:lnTo>
                    <a:pt x="1247" y="312"/>
                  </a:lnTo>
                  <a:lnTo>
                    <a:pt x="1332" y="170"/>
                  </a:lnTo>
                  <a:lnTo>
                    <a:pt x="1503" y="114"/>
                  </a:lnTo>
                  <a:lnTo>
                    <a:pt x="1559" y="114"/>
                  </a:lnTo>
                  <a:lnTo>
                    <a:pt x="1588" y="227"/>
                  </a:lnTo>
                  <a:lnTo>
                    <a:pt x="1673" y="255"/>
                  </a:lnTo>
                  <a:lnTo>
                    <a:pt x="1616" y="425"/>
                  </a:lnTo>
                  <a:lnTo>
                    <a:pt x="1503" y="567"/>
                  </a:lnTo>
                  <a:lnTo>
                    <a:pt x="1474" y="737"/>
                  </a:lnTo>
                  <a:lnTo>
                    <a:pt x="1474" y="851"/>
                  </a:lnTo>
                  <a:lnTo>
                    <a:pt x="1389" y="936"/>
                  </a:lnTo>
                  <a:lnTo>
                    <a:pt x="1361" y="1077"/>
                  </a:lnTo>
                  <a:lnTo>
                    <a:pt x="1304" y="1106"/>
                  </a:lnTo>
                  <a:lnTo>
                    <a:pt x="1106" y="1106"/>
                  </a:lnTo>
                  <a:lnTo>
                    <a:pt x="1077" y="1163"/>
                  </a:lnTo>
                  <a:lnTo>
                    <a:pt x="879" y="1219"/>
                  </a:lnTo>
                  <a:lnTo>
                    <a:pt x="879" y="1276"/>
                  </a:lnTo>
                  <a:lnTo>
                    <a:pt x="794" y="1248"/>
                  </a:lnTo>
                  <a:lnTo>
                    <a:pt x="765" y="121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8" name="Freeform 714">
              <a:extLst>
                <a:ext uri="{FF2B5EF4-FFF2-40B4-BE49-F238E27FC236}">
                  <a16:creationId xmlns:a16="http://schemas.microsoft.com/office/drawing/2014/main" id="{5D20D074-D086-40A3-ABED-1FE6E73C4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655"/>
              <a:ext cx="567" cy="1049"/>
            </a:xfrm>
            <a:custGeom>
              <a:avLst/>
              <a:gdLst>
                <a:gd name="T0" fmla="*/ 0 w 567"/>
                <a:gd name="T1" fmla="*/ 142 h 1049"/>
                <a:gd name="T2" fmla="*/ 0 w 567"/>
                <a:gd name="T3" fmla="*/ 199 h 1049"/>
                <a:gd name="T4" fmla="*/ 28 w 567"/>
                <a:gd name="T5" fmla="*/ 256 h 1049"/>
                <a:gd name="T6" fmla="*/ 0 w 567"/>
                <a:gd name="T7" fmla="*/ 397 h 1049"/>
                <a:gd name="T8" fmla="*/ 57 w 567"/>
                <a:gd name="T9" fmla="*/ 539 h 1049"/>
                <a:gd name="T10" fmla="*/ 85 w 567"/>
                <a:gd name="T11" fmla="*/ 567 h 1049"/>
                <a:gd name="T12" fmla="*/ 113 w 567"/>
                <a:gd name="T13" fmla="*/ 823 h 1049"/>
                <a:gd name="T14" fmla="*/ 170 w 567"/>
                <a:gd name="T15" fmla="*/ 879 h 1049"/>
                <a:gd name="T16" fmla="*/ 170 w 567"/>
                <a:gd name="T17" fmla="*/ 1021 h 1049"/>
                <a:gd name="T18" fmla="*/ 198 w 567"/>
                <a:gd name="T19" fmla="*/ 1021 h 1049"/>
                <a:gd name="T20" fmla="*/ 198 w 567"/>
                <a:gd name="T21" fmla="*/ 1049 h 1049"/>
                <a:gd name="T22" fmla="*/ 227 w 567"/>
                <a:gd name="T23" fmla="*/ 1049 h 1049"/>
                <a:gd name="T24" fmla="*/ 255 w 567"/>
                <a:gd name="T25" fmla="*/ 993 h 1049"/>
                <a:gd name="T26" fmla="*/ 283 w 567"/>
                <a:gd name="T27" fmla="*/ 993 h 1049"/>
                <a:gd name="T28" fmla="*/ 368 w 567"/>
                <a:gd name="T29" fmla="*/ 964 h 1049"/>
                <a:gd name="T30" fmla="*/ 340 w 567"/>
                <a:gd name="T31" fmla="*/ 851 h 1049"/>
                <a:gd name="T32" fmla="*/ 312 w 567"/>
                <a:gd name="T33" fmla="*/ 823 h 1049"/>
                <a:gd name="T34" fmla="*/ 340 w 567"/>
                <a:gd name="T35" fmla="*/ 738 h 1049"/>
                <a:gd name="T36" fmla="*/ 198 w 567"/>
                <a:gd name="T37" fmla="*/ 681 h 1049"/>
                <a:gd name="T38" fmla="*/ 198 w 567"/>
                <a:gd name="T39" fmla="*/ 596 h 1049"/>
                <a:gd name="T40" fmla="*/ 255 w 567"/>
                <a:gd name="T41" fmla="*/ 567 h 1049"/>
                <a:gd name="T42" fmla="*/ 340 w 567"/>
                <a:gd name="T43" fmla="*/ 624 h 1049"/>
                <a:gd name="T44" fmla="*/ 425 w 567"/>
                <a:gd name="T45" fmla="*/ 539 h 1049"/>
                <a:gd name="T46" fmla="*/ 453 w 567"/>
                <a:gd name="T47" fmla="*/ 567 h 1049"/>
                <a:gd name="T48" fmla="*/ 510 w 567"/>
                <a:gd name="T49" fmla="*/ 482 h 1049"/>
                <a:gd name="T50" fmla="*/ 397 w 567"/>
                <a:gd name="T51" fmla="*/ 426 h 1049"/>
                <a:gd name="T52" fmla="*/ 425 w 567"/>
                <a:gd name="T53" fmla="*/ 397 h 1049"/>
                <a:gd name="T54" fmla="*/ 482 w 567"/>
                <a:gd name="T55" fmla="*/ 397 h 1049"/>
                <a:gd name="T56" fmla="*/ 482 w 567"/>
                <a:gd name="T57" fmla="*/ 312 h 1049"/>
                <a:gd name="T58" fmla="*/ 539 w 567"/>
                <a:gd name="T59" fmla="*/ 284 h 1049"/>
                <a:gd name="T60" fmla="*/ 567 w 567"/>
                <a:gd name="T61" fmla="*/ 142 h 1049"/>
                <a:gd name="T62" fmla="*/ 482 w 567"/>
                <a:gd name="T63" fmla="*/ 57 h 1049"/>
                <a:gd name="T64" fmla="*/ 482 w 567"/>
                <a:gd name="T65" fmla="*/ 0 h 1049"/>
                <a:gd name="T66" fmla="*/ 425 w 567"/>
                <a:gd name="T67" fmla="*/ 29 h 1049"/>
                <a:gd name="T68" fmla="*/ 227 w 567"/>
                <a:gd name="T69" fmla="*/ 29 h 1049"/>
                <a:gd name="T70" fmla="*/ 198 w 567"/>
                <a:gd name="T71" fmla="*/ 86 h 1049"/>
                <a:gd name="T72" fmla="*/ 0 w 567"/>
                <a:gd name="T73" fmla="*/ 142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7" h="1049">
                  <a:moveTo>
                    <a:pt x="0" y="142"/>
                  </a:moveTo>
                  <a:lnTo>
                    <a:pt x="0" y="199"/>
                  </a:lnTo>
                  <a:lnTo>
                    <a:pt x="28" y="256"/>
                  </a:lnTo>
                  <a:lnTo>
                    <a:pt x="0" y="397"/>
                  </a:lnTo>
                  <a:lnTo>
                    <a:pt x="57" y="539"/>
                  </a:lnTo>
                  <a:lnTo>
                    <a:pt x="85" y="567"/>
                  </a:lnTo>
                  <a:lnTo>
                    <a:pt x="113" y="823"/>
                  </a:lnTo>
                  <a:lnTo>
                    <a:pt x="170" y="879"/>
                  </a:lnTo>
                  <a:lnTo>
                    <a:pt x="170" y="1021"/>
                  </a:lnTo>
                  <a:lnTo>
                    <a:pt x="198" y="1021"/>
                  </a:lnTo>
                  <a:lnTo>
                    <a:pt x="198" y="1049"/>
                  </a:lnTo>
                  <a:lnTo>
                    <a:pt x="227" y="1049"/>
                  </a:lnTo>
                  <a:lnTo>
                    <a:pt x="255" y="993"/>
                  </a:lnTo>
                  <a:lnTo>
                    <a:pt x="283" y="993"/>
                  </a:lnTo>
                  <a:lnTo>
                    <a:pt x="368" y="964"/>
                  </a:lnTo>
                  <a:lnTo>
                    <a:pt x="340" y="851"/>
                  </a:lnTo>
                  <a:lnTo>
                    <a:pt x="312" y="823"/>
                  </a:lnTo>
                  <a:lnTo>
                    <a:pt x="340" y="738"/>
                  </a:lnTo>
                  <a:lnTo>
                    <a:pt x="198" y="681"/>
                  </a:lnTo>
                  <a:lnTo>
                    <a:pt x="198" y="596"/>
                  </a:lnTo>
                  <a:lnTo>
                    <a:pt x="255" y="567"/>
                  </a:lnTo>
                  <a:lnTo>
                    <a:pt x="340" y="624"/>
                  </a:lnTo>
                  <a:lnTo>
                    <a:pt x="425" y="539"/>
                  </a:lnTo>
                  <a:lnTo>
                    <a:pt x="453" y="567"/>
                  </a:lnTo>
                  <a:lnTo>
                    <a:pt x="510" y="482"/>
                  </a:lnTo>
                  <a:lnTo>
                    <a:pt x="397" y="426"/>
                  </a:lnTo>
                  <a:lnTo>
                    <a:pt x="425" y="397"/>
                  </a:lnTo>
                  <a:lnTo>
                    <a:pt x="482" y="397"/>
                  </a:lnTo>
                  <a:lnTo>
                    <a:pt x="482" y="312"/>
                  </a:lnTo>
                  <a:lnTo>
                    <a:pt x="539" y="284"/>
                  </a:lnTo>
                  <a:lnTo>
                    <a:pt x="567" y="142"/>
                  </a:lnTo>
                  <a:lnTo>
                    <a:pt x="482" y="57"/>
                  </a:lnTo>
                  <a:lnTo>
                    <a:pt x="482" y="0"/>
                  </a:lnTo>
                  <a:lnTo>
                    <a:pt x="425" y="29"/>
                  </a:lnTo>
                  <a:lnTo>
                    <a:pt x="227" y="29"/>
                  </a:lnTo>
                  <a:lnTo>
                    <a:pt x="198" y="86"/>
                  </a:lnTo>
                  <a:lnTo>
                    <a:pt x="0" y="1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" name="Freeform 715">
              <a:extLst>
                <a:ext uri="{FF2B5EF4-FFF2-40B4-BE49-F238E27FC236}">
                  <a16:creationId xmlns:a16="http://schemas.microsoft.com/office/drawing/2014/main" id="{43692D55-BE83-4177-A0FA-77A4B5DD5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655"/>
              <a:ext cx="1219" cy="766"/>
            </a:xfrm>
            <a:custGeom>
              <a:avLst/>
              <a:gdLst>
                <a:gd name="T0" fmla="*/ 1219 w 1219"/>
                <a:gd name="T1" fmla="*/ 171 h 766"/>
                <a:gd name="T2" fmla="*/ 1190 w 1219"/>
                <a:gd name="T3" fmla="*/ 142 h 766"/>
                <a:gd name="T4" fmla="*/ 1162 w 1219"/>
                <a:gd name="T5" fmla="*/ 86 h 766"/>
                <a:gd name="T6" fmla="*/ 1105 w 1219"/>
                <a:gd name="T7" fmla="*/ 86 h 766"/>
                <a:gd name="T8" fmla="*/ 1077 w 1219"/>
                <a:gd name="T9" fmla="*/ 57 h 766"/>
                <a:gd name="T10" fmla="*/ 1020 w 1219"/>
                <a:gd name="T11" fmla="*/ 114 h 766"/>
                <a:gd name="T12" fmla="*/ 992 w 1219"/>
                <a:gd name="T13" fmla="*/ 86 h 766"/>
                <a:gd name="T14" fmla="*/ 935 w 1219"/>
                <a:gd name="T15" fmla="*/ 86 h 766"/>
                <a:gd name="T16" fmla="*/ 822 w 1219"/>
                <a:gd name="T17" fmla="*/ 29 h 766"/>
                <a:gd name="T18" fmla="*/ 794 w 1219"/>
                <a:gd name="T19" fmla="*/ 86 h 766"/>
                <a:gd name="T20" fmla="*/ 765 w 1219"/>
                <a:gd name="T21" fmla="*/ 29 h 766"/>
                <a:gd name="T22" fmla="*/ 737 w 1219"/>
                <a:gd name="T23" fmla="*/ 29 h 766"/>
                <a:gd name="T24" fmla="*/ 680 w 1219"/>
                <a:gd name="T25" fmla="*/ 29 h 766"/>
                <a:gd name="T26" fmla="*/ 567 w 1219"/>
                <a:gd name="T27" fmla="*/ 57 h 766"/>
                <a:gd name="T28" fmla="*/ 510 w 1219"/>
                <a:gd name="T29" fmla="*/ 57 h 766"/>
                <a:gd name="T30" fmla="*/ 482 w 1219"/>
                <a:gd name="T31" fmla="*/ 0 h 766"/>
                <a:gd name="T32" fmla="*/ 340 w 1219"/>
                <a:gd name="T33" fmla="*/ 86 h 766"/>
                <a:gd name="T34" fmla="*/ 255 w 1219"/>
                <a:gd name="T35" fmla="*/ 29 h 766"/>
                <a:gd name="T36" fmla="*/ 227 w 1219"/>
                <a:gd name="T37" fmla="*/ 57 h 766"/>
                <a:gd name="T38" fmla="*/ 198 w 1219"/>
                <a:gd name="T39" fmla="*/ 29 h 766"/>
                <a:gd name="T40" fmla="*/ 142 w 1219"/>
                <a:gd name="T41" fmla="*/ 57 h 766"/>
                <a:gd name="T42" fmla="*/ 85 w 1219"/>
                <a:gd name="T43" fmla="*/ 29 h 766"/>
                <a:gd name="T44" fmla="*/ 57 w 1219"/>
                <a:gd name="T45" fmla="*/ 57 h 766"/>
                <a:gd name="T46" fmla="*/ 85 w 1219"/>
                <a:gd name="T47" fmla="*/ 114 h 766"/>
                <a:gd name="T48" fmla="*/ 85 w 1219"/>
                <a:gd name="T49" fmla="*/ 142 h 766"/>
                <a:gd name="T50" fmla="*/ 57 w 1219"/>
                <a:gd name="T51" fmla="*/ 171 h 766"/>
                <a:gd name="T52" fmla="*/ 85 w 1219"/>
                <a:gd name="T53" fmla="*/ 227 h 766"/>
                <a:gd name="T54" fmla="*/ 198 w 1219"/>
                <a:gd name="T55" fmla="*/ 256 h 766"/>
                <a:gd name="T56" fmla="*/ 255 w 1219"/>
                <a:gd name="T57" fmla="*/ 227 h 766"/>
                <a:gd name="T58" fmla="*/ 312 w 1219"/>
                <a:gd name="T59" fmla="*/ 256 h 766"/>
                <a:gd name="T60" fmla="*/ 255 w 1219"/>
                <a:gd name="T61" fmla="*/ 256 h 766"/>
                <a:gd name="T62" fmla="*/ 255 w 1219"/>
                <a:gd name="T63" fmla="*/ 312 h 766"/>
                <a:gd name="T64" fmla="*/ 142 w 1219"/>
                <a:gd name="T65" fmla="*/ 426 h 766"/>
                <a:gd name="T66" fmla="*/ 28 w 1219"/>
                <a:gd name="T67" fmla="*/ 482 h 766"/>
                <a:gd name="T68" fmla="*/ 0 w 1219"/>
                <a:gd name="T69" fmla="*/ 596 h 766"/>
                <a:gd name="T70" fmla="*/ 57 w 1219"/>
                <a:gd name="T71" fmla="*/ 596 h 766"/>
                <a:gd name="T72" fmla="*/ 57 w 1219"/>
                <a:gd name="T73" fmla="*/ 624 h 766"/>
                <a:gd name="T74" fmla="*/ 85 w 1219"/>
                <a:gd name="T75" fmla="*/ 624 h 766"/>
                <a:gd name="T76" fmla="*/ 142 w 1219"/>
                <a:gd name="T77" fmla="*/ 681 h 766"/>
                <a:gd name="T78" fmla="*/ 198 w 1219"/>
                <a:gd name="T79" fmla="*/ 681 h 766"/>
                <a:gd name="T80" fmla="*/ 227 w 1219"/>
                <a:gd name="T81" fmla="*/ 652 h 766"/>
                <a:gd name="T82" fmla="*/ 283 w 1219"/>
                <a:gd name="T83" fmla="*/ 652 h 766"/>
                <a:gd name="T84" fmla="*/ 340 w 1219"/>
                <a:gd name="T85" fmla="*/ 624 h 766"/>
                <a:gd name="T86" fmla="*/ 453 w 1219"/>
                <a:gd name="T87" fmla="*/ 709 h 766"/>
                <a:gd name="T88" fmla="*/ 567 w 1219"/>
                <a:gd name="T89" fmla="*/ 709 h 766"/>
                <a:gd name="T90" fmla="*/ 595 w 1219"/>
                <a:gd name="T91" fmla="*/ 766 h 766"/>
                <a:gd name="T92" fmla="*/ 623 w 1219"/>
                <a:gd name="T93" fmla="*/ 738 h 766"/>
                <a:gd name="T94" fmla="*/ 680 w 1219"/>
                <a:gd name="T95" fmla="*/ 738 h 766"/>
                <a:gd name="T96" fmla="*/ 822 w 1219"/>
                <a:gd name="T97" fmla="*/ 539 h 766"/>
                <a:gd name="T98" fmla="*/ 935 w 1219"/>
                <a:gd name="T99" fmla="*/ 426 h 766"/>
                <a:gd name="T100" fmla="*/ 1077 w 1219"/>
                <a:gd name="T101" fmla="*/ 312 h 766"/>
                <a:gd name="T102" fmla="*/ 1134 w 1219"/>
                <a:gd name="T103" fmla="*/ 227 h 766"/>
                <a:gd name="T104" fmla="*/ 1219 w 1219"/>
                <a:gd name="T105" fmla="*/ 171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9" h="766">
                  <a:moveTo>
                    <a:pt x="1219" y="171"/>
                  </a:moveTo>
                  <a:lnTo>
                    <a:pt x="1190" y="142"/>
                  </a:lnTo>
                  <a:lnTo>
                    <a:pt x="1162" y="86"/>
                  </a:lnTo>
                  <a:lnTo>
                    <a:pt x="1105" y="86"/>
                  </a:lnTo>
                  <a:lnTo>
                    <a:pt x="1077" y="57"/>
                  </a:lnTo>
                  <a:lnTo>
                    <a:pt x="1020" y="114"/>
                  </a:lnTo>
                  <a:lnTo>
                    <a:pt x="992" y="86"/>
                  </a:lnTo>
                  <a:lnTo>
                    <a:pt x="935" y="86"/>
                  </a:lnTo>
                  <a:lnTo>
                    <a:pt x="822" y="29"/>
                  </a:lnTo>
                  <a:lnTo>
                    <a:pt x="794" y="86"/>
                  </a:lnTo>
                  <a:lnTo>
                    <a:pt x="765" y="29"/>
                  </a:lnTo>
                  <a:lnTo>
                    <a:pt x="737" y="29"/>
                  </a:lnTo>
                  <a:lnTo>
                    <a:pt x="680" y="29"/>
                  </a:lnTo>
                  <a:lnTo>
                    <a:pt x="567" y="57"/>
                  </a:lnTo>
                  <a:lnTo>
                    <a:pt x="510" y="57"/>
                  </a:lnTo>
                  <a:lnTo>
                    <a:pt x="482" y="0"/>
                  </a:lnTo>
                  <a:lnTo>
                    <a:pt x="340" y="86"/>
                  </a:lnTo>
                  <a:lnTo>
                    <a:pt x="255" y="29"/>
                  </a:lnTo>
                  <a:lnTo>
                    <a:pt x="227" y="57"/>
                  </a:lnTo>
                  <a:lnTo>
                    <a:pt x="198" y="29"/>
                  </a:lnTo>
                  <a:lnTo>
                    <a:pt x="142" y="57"/>
                  </a:lnTo>
                  <a:lnTo>
                    <a:pt x="85" y="29"/>
                  </a:lnTo>
                  <a:lnTo>
                    <a:pt x="57" y="57"/>
                  </a:lnTo>
                  <a:lnTo>
                    <a:pt x="85" y="114"/>
                  </a:lnTo>
                  <a:lnTo>
                    <a:pt x="85" y="142"/>
                  </a:lnTo>
                  <a:lnTo>
                    <a:pt x="57" y="171"/>
                  </a:lnTo>
                  <a:lnTo>
                    <a:pt x="85" y="227"/>
                  </a:lnTo>
                  <a:lnTo>
                    <a:pt x="198" y="256"/>
                  </a:lnTo>
                  <a:lnTo>
                    <a:pt x="255" y="227"/>
                  </a:lnTo>
                  <a:lnTo>
                    <a:pt x="312" y="256"/>
                  </a:lnTo>
                  <a:lnTo>
                    <a:pt x="255" y="256"/>
                  </a:lnTo>
                  <a:lnTo>
                    <a:pt x="255" y="312"/>
                  </a:lnTo>
                  <a:lnTo>
                    <a:pt x="142" y="426"/>
                  </a:lnTo>
                  <a:lnTo>
                    <a:pt x="28" y="482"/>
                  </a:lnTo>
                  <a:lnTo>
                    <a:pt x="0" y="596"/>
                  </a:lnTo>
                  <a:lnTo>
                    <a:pt x="57" y="596"/>
                  </a:lnTo>
                  <a:lnTo>
                    <a:pt x="57" y="624"/>
                  </a:lnTo>
                  <a:lnTo>
                    <a:pt x="85" y="624"/>
                  </a:lnTo>
                  <a:lnTo>
                    <a:pt x="142" y="681"/>
                  </a:lnTo>
                  <a:lnTo>
                    <a:pt x="198" y="681"/>
                  </a:lnTo>
                  <a:lnTo>
                    <a:pt x="227" y="652"/>
                  </a:lnTo>
                  <a:lnTo>
                    <a:pt x="283" y="652"/>
                  </a:lnTo>
                  <a:lnTo>
                    <a:pt x="340" y="624"/>
                  </a:lnTo>
                  <a:lnTo>
                    <a:pt x="453" y="709"/>
                  </a:lnTo>
                  <a:lnTo>
                    <a:pt x="567" y="709"/>
                  </a:lnTo>
                  <a:lnTo>
                    <a:pt x="595" y="766"/>
                  </a:lnTo>
                  <a:lnTo>
                    <a:pt x="623" y="738"/>
                  </a:lnTo>
                  <a:lnTo>
                    <a:pt x="680" y="738"/>
                  </a:lnTo>
                  <a:lnTo>
                    <a:pt x="822" y="539"/>
                  </a:lnTo>
                  <a:lnTo>
                    <a:pt x="935" y="426"/>
                  </a:lnTo>
                  <a:lnTo>
                    <a:pt x="1077" y="312"/>
                  </a:lnTo>
                  <a:lnTo>
                    <a:pt x="1134" y="227"/>
                  </a:lnTo>
                  <a:lnTo>
                    <a:pt x="1219" y="17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Freeform 716">
              <a:extLst>
                <a:ext uri="{FF2B5EF4-FFF2-40B4-BE49-F238E27FC236}">
                  <a16:creationId xmlns:a16="http://schemas.microsoft.com/office/drawing/2014/main" id="{CBDE9782-C930-4D4B-AB2B-3396AC61C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826"/>
              <a:ext cx="907" cy="1360"/>
            </a:xfrm>
            <a:custGeom>
              <a:avLst/>
              <a:gdLst>
                <a:gd name="T0" fmla="*/ 113 w 907"/>
                <a:gd name="T1" fmla="*/ 567 h 1360"/>
                <a:gd name="T2" fmla="*/ 255 w 907"/>
                <a:gd name="T3" fmla="*/ 368 h 1360"/>
                <a:gd name="T4" fmla="*/ 368 w 907"/>
                <a:gd name="T5" fmla="*/ 255 h 1360"/>
                <a:gd name="T6" fmla="*/ 510 w 907"/>
                <a:gd name="T7" fmla="*/ 141 h 1360"/>
                <a:gd name="T8" fmla="*/ 567 w 907"/>
                <a:gd name="T9" fmla="*/ 56 h 1360"/>
                <a:gd name="T10" fmla="*/ 652 w 907"/>
                <a:gd name="T11" fmla="*/ 0 h 1360"/>
                <a:gd name="T12" fmla="*/ 737 w 907"/>
                <a:gd name="T13" fmla="*/ 28 h 1360"/>
                <a:gd name="T14" fmla="*/ 765 w 907"/>
                <a:gd name="T15" fmla="*/ 85 h 1360"/>
                <a:gd name="T16" fmla="*/ 737 w 907"/>
                <a:gd name="T17" fmla="*/ 226 h 1360"/>
                <a:gd name="T18" fmla="*/ 794 w 907"/>
                <a:gd name="T19" fmla="*/ 368 h 1360"/>
                <a:gd name="T20" fmla="*/ 822 w 907"/>
                <a:gd name="T21" fmla="*/ 396 h 1360"/>
                <a:gd name="T22" fmla="*/ 850 w 907"/>
                <a:gd name="T23" fmla="*/ 652 h 1360"/>
                <a:gd name="T24" fmla="*/ 907 w 907"/>
                <a:gd name="T25" fmla="*/ 708 h 1360"/>
                <a:gd name="T26" fmla="*/ 907 w 907"/>
                <a:gd name="T27" fmla="*/ 850 h 1360"/>
                <a:gd name="T28" fmla="*/ 850 w 907"/>
                <a:gd name="T29" fmla="*/ 878 h 1360"/>
                <a:gd name="T30" fmla="*/ 794 w 907"/>
                <a:gd name="T31" fmla="*/ 992 h 1360"/>
                <a:gd name="T32" fmla="*/ 737 w 907"/>
                <a:gd name="T33" fmla="*/ 1020 h 1360"/>
                <a:gd name="T34" fmla="*/ 737 w 907"/>
                <a:gd name="T35" fmla="*/ 1077 h 1360"/>
                <a:gd name="T36" fmla="*/ 652 w 907"/>
                <a:gd name="T37" fmla="*/ 1162 h 1360"/>
                <a:gd name="T38" fmla="*/ 652 w 907"/>
                <a:gd name="T39" fmla="*/ 1219 h 1360"/>
                <a:gd name="T40" fmla="*/ 567 w 907"/>
                <a:gd name="T41" fmla="*/ 1162 h 1360"/>
                <a:gd name="T42" fmla="*/ 538 w 907"/>
                <a:gd name="T43" fmla="*/ 1219 h 1360"/>
                <a:gd name="T44" fmla="*/ 453 w 907"/>
                <a:gd name="T45" fmla="*/ 1219 h 1360"/>
                <a:gd name="T46" fmla="*/ 453 w 907"/>
                <a:gd name="T47" fmla="*/ 1247 h 1360"/>
                <a:gd name="T48" fmla="*/ 510 w 907"/>
                <a:gd name="T49" fmla="*/ 1247 h 1360"/>
                <a:gd name="T50" fmla="*/ 510 w 907"/>
                <a:gd name="T51" fmla="*/ 1304 h 1360"/>
                <a:gd name="T52" fmla="*/ 538 w 907"/>
                <a:gd name="T53" fmla="*/ 1360 h 1360"/>
                <a:gd name="T54" fmla="*/ 425 w 907"/>
                <a:gd name="T55" fmla="*/ 1332 h 1360"/>
                <a:gd name="T56" fmla="*/ 397 w 907"/>
                <a:gd name="T57" fmla="*/ 1304 h 1360"/>
                <a:gd name="T58" fmla="*/ 368 w 907"/>
                <a:gd name="T59" fmla="*/ 1304 h 1360"/>
                <a:gd name="T60" fmla="*/ 312 w 907"/>
                <a:gd name="T61" fmla="*/ 1275 h 1360"/>
                <a:gd name="T62" fmla="*/ 255 w 907"/>
                <a:gd name="T63" fmla="*/ 1219 h 1360"/>
                <a:gd name="T64" fmla="*/ 255 w 907"/>
                <a:gd name="T65" fmla="*/ 1134 h 1360"/>
                <a:gd name="T66" fmla="*/ 198 w 907"/>
                <a:gd name="T67" fmla="*/ 1077 h 1360"/>
                <a:gd name="T68" fmla="*/ 142 w 907"/>
                <a:gd name="T69" fmla="*/ 1134 h 1360"/>
                <a:gd name="T70" fmla="*/ 0 w 907"/>
                <a:gd name="T71" fmla="*/ 878 h 1360"/>
                <a:gd name="T72" fmla="*/ 56 w 907"/>
                <a:gd name="T73" fmla="*/ 878 h 1360"/>
                <a:gd name="T74" fmla="*/ 28 w 907"/>
                <a:gd name="T75" fmla="*/ 793 h 1360"/>
                <a:gd name="T76" fmla="*/ 85 w 907"/>
                <a:gd name="T77" fmla="*/ 680 h 1360"/>
                <a:gd name="T78" fmla="*/ 85 w 907"/>
                <a:gd name="T79" fmla="*/ 623 h 1360"/>
                <a:gd name="T80" fmla="*/ 113 w 907"/>
                <a:gd name="T81" fmla="*/ 567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7" h="1360">
                  <a:moveTo>
                    <a:pt x="113" y="567"/>
                  </a:moveTo>
                  <a:lnTo>
                    <a:pt x="255" y="368"/>
                  </a:lnTo>
                  <a:lnTo>
                    <a:pt x="368" y="255"/>
                  </a:lnTo>
                  <a:lnTo>
                    <a:pt x="510" y="141"/>
                  </a:lnTo>
                  <a:lnTo>
                    <a:pt x="567" y="56"/>
                  </a:lnTo>
                  <a:lnTo>
                    <a:pt x="652" y="0"/>
                  </a:lnTo>
                  <a:lnTo>
                    <a:pt x="737" y="28"/>
                  </a:lnTo>
                  <a:lnTo>
                    <a:pt x="765" y="85"/>
                  </a:lnTo>
                  <a:lnTo>
                    <a:pt x="737" y="226"/>
                  </a:lnTo>
                  <a:lnTo>
                    <a:pt x="794" y="368"/>
                  </a:lnTo>
                  <a:lnTo>
                    <a:pt x="822" y="396"/>
                  </a:lnTo>
                  <a:lnTo>
                    <a:pt x="850" y="652"/>
                  </a:lnTo>
                  <a:lnTo>
                    <a:pt x="907" y="708"/>
                  </a:lnTo>
                  <a:lnTo>
                    <a:pt x="907" y="850"/>
                  </a:lnTo>
                  <a:lnTo>
                    <a:pt x="850" y="878"/>
                  </a:lnTo>
                  <a:lnTo>
                    <a:pt x="794" y="992"/>
                  </a:lnTo>
                  <a:lnTo>
                    <a:pt x="737" y="1020"/>
                  </a:lnTo>
                  <a:lnTo>
                    <a:pt x="737" y="1077"/>
                  </a:lnTo>
                  <a:lnTo>
                    <a:pt x="652" y="1162"/>
                  </a:lnTo>
                  <a:lnTo>
                    <a:pt x="652" y="1219"/>
                  </a:lnTo>
                  <a:lnTo>
                    <a:pt x="567" y="1162"/>
                  </a:lnTo>
                  <a:lnTo>
                    <a:pt x="538" y="1219"/>
                  </a:lnTo>
                  <a:lnTo>
                    <a:pt x="453" y="1219"/>
                  </a:lnTo>
                  <a:lnTo>
                    <a:pt x="453" y="1247"/>
                  </a:lnTo>
                  <a:lnTo>
                    <a:pt x="510" y="1247"/>
                  </a:lnTo>
                  <a:lnTo>
                    <a:pt x="510" y="1304"/>
                  </a:lnTo>
                  <a:lnTo>
                    <a:pt x="538" y="1360"/>
                  </a:lnTo>
                  <a:lnTo>
                    <a:pt x="425" y="1332"/>
                  </a:lnTo>
                  <a:lnTo>
                    <a:pt x="397" y="1304"/>
                  </a:lnTo>
                  <a:lnTo>
                    <a:pt x="368" y="1304"/>
                  </a:lnTo>
                  <a:lnTo>
                    <a:pt x="312" y="1275"/>
                  </a:lnTo>
                  <a:lnTo>
                    <a:pt x="255" y="1219"/>
                  </a:lnTo>
                  <a:lnTo>
                    <a:pt x="255" y="1134"/>
                  </a:lnTo>
                  <a:lnTo>
                    <a:pt x="198" y="1077"/>
                  </a:lnTo>
                  <a:lnTo>
                    <a:pt x="142" y="1134"/>
                  </a:lnTo>
                  <a:lnTo>
                    <a:pt x="0" y="878"/>
                  </a:lnTo>
                  <a:lnTo>
                    <a:pt x="56" y="878"/>
                  </a:lnTo>
                  <a:lnTo>
                    <a:pt x="28" y="793"/>
                  </a:lnTo>
                  <a:lnTo>
                    <a:pt x="85" y="680"/>
                  </a:lnTo>
                  <a:lnTo>
                    <a:pt x="85" y="623"/>
                  </a:lnTo>
                  <a:lnTo>
                    <a:pt x="113" y="56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" name="Freeform 718">
              <a:extLst>
                <a:ext uri="{FF2B5EF4-FFF2-40B4-BE49-F238E27FC236}">
                  <a16:creationId xmlns:a16="http://schemas.microsoft.com/office/drawing/2014/main" id="{52F1C94E-0066-4346-9241-0FB64136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279"/>
              <a:ext cx="482" cy="397"/>
            </a:xfrm>
            <a:custGeom>
              <a:avLst/>
              <a:gdLst>
                <a:gd name="T0" fmla="*/ 397 w 482"/>
                <a:gd name="T1" fmla="*/ 340 h 397"/>
                <a:gd name="T2" fmla="*/ 454 w 482"/>
                <a:gd name="T3" fmla="*/ 227 h 397"/>
                <a:gd name="T4" fmla="*/ 454 w 482"/>
                <a:gd name="T5" fmla="*/ 170 h 397"/>
                <a:gd name="T6" fmla="*/ 482 w 482"/>
                <a:gd name="T7" fmla="*/ 114 h 397"/>
                <a:gd name="T8" fmla="*/ 425 w 482"/>
                <a:gd name="T9" fmla="*/ 114 h 397"/>
                <a:gd name="T10" fmla="*/ 397 w 482"/>
                <a:gd name="T11" fmla="*/ 142 h 397"/>
                <a:gd name="T12" fmla="*/ 369 w 482"/>
                <a:gd name="T13" fmla="*/ 85 h 397"/>
                <a:gd name="T14" fmla="*/ 255 w 482"/>
                <a:gd name="T15" fmla="*/ 85 h 397"/>
                <a:gd name="T16" fmla="*/ 142 w 482"/>
                <a:gd name="T17" fmla="*/ 0 h 397"/>
                <a:gd name="T18" fmla="*/ 85 w 482"/>
                <a:gd name="T19" fmla="*/ 28 h 397"/>
                <a:gd name="T20" fmla="*/ 29 w 482"/>
                <a:gd name="T21" fmla="*/ 28 h 397"/>
                <a:gd name="T22" fmla="*/ 0 w 482"/>
                <a:gd name="T23" fmla="*/ 57 h 397"/>
                <a:gd name="T24" fmla="*/ 170 w 482"/>
                <a:gd name="T25" fmla="*/ 142 h 397"/>
                <a:gd name="T26" fmla="*/ 199 w 482"/>
                <a:gd name="T27" fmla="*/ 114 h 397"/>
                <a:gd name="T28" fmla="*/ 284 w 482"/>
                <a:gd name="T29" fmla="*/ 142 h 397"/>
                <a:gd name="T30" fmla="*/ 255 w 482"/>
                <a:gd name="T31" fmla="*/ 227 h 397"/>
                <a:gd name="T32" fmla="*/ 340 w 482"/>
                <a:gd name="T33" fmla="*/ 255 h 397"/>
                <a:gd name="T34" fmla="*/ 312 w 482"/>
                <a:gd name="T35" fmla="*/ 340 h 397"/>
                <a:gd name="T36" fmla="*/ 340 w 482"/>
                <a:gd name="T37" fmla="*/ 397 h 397"/>
                <a:gd name="T38" fmla="*/ 369 w 482"/>
                <a:gd name="T39" fmla="*/ 340 h 397"/>
                <a:gd name="T40" fmla="*/ 397 w 482"/>
                <a:gd name="T41" fmla="*/ 34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2" h="397">
                  <a:moveTo>
                    <a:pt x="397" y="340"/>
                  </a:moveTo>
                  <a:lnTo>
                    <a:pt x="454" y="227"/>
                  </a:lnTo>
                  <a:lnTo>
                    <a:pt x="454" y="170"/>
                  </a:lnTo>
                  <a:lnTo>
                    <a:pt x="482" y="114"/>
                  </a:lnTo>
                  <a:lnTo>
                    <a:pt x="425" y="114"/>
                  </a:lnTo>
                  <a:lnTo>
                    <a:pt x="397" y="142"/>
                  </a:lnTo>
                  <a:lnTo>
                    <a:pt x="369" y="85"/>
                  </a:lnTo>
                  <a:lnTo>
                    <a:pt x="255" y="85"/>
                  </a:lnTo>
                  <a:lnTo>
                    <a:pt x="142" y="0"/>
                  </a:lnTo>
                  <a:lnTo>
                    <a:pt x="85" y="28"/>
                  </a:lnTo>
                  <a:lnTo>
                    <a:pt x="29" y="28"/>
                  </a:lnTo>
                  <a:lnTo>
                    <a:pt x="0" y="57"/>
                  </a:lnTo>
                  <a:lnTo>
                    <a:pt x="170" y="142"/>
                  </a:lnTo>
                  <a:lnTo>
                    <a:pt x="199" y="114"/>
                  </a:lnTo>
                  <a:lnTo>
                    <a:pt x="284" y="142"/>
                  </a:lnTo>
                  <a:lnTo>
                    <a:pt x="255" y="227"/>
                  </a:lnTo>
                  <a:lnTo>
                    <a:pt x="340" y="255"/>
                  </a:lnTo>
                  <a:lnTo>
                    <a:pt x="312" y="340"/>
                  </a:lnTo>
                  <a:lnTo>
                    <a:pt x="340" y="397"/>
                  </a:lnTo>
                  <a:lnTo>
                    <a:pt x="369" y="340"/>
                  </a:lnTo>
                  <a:lnTo>
                    <a:pt x="397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" name="Freeform 719">
              <a:extLst>
                <a:ext uri="{FF2B5EF4-FFF2-40B4-BE49-F238E27FC236}">
                  <a16:creationId xmlns:a16="http://schemas.microsoft.com/office/drawing/2014/main" id="{2A678DCB-46CC-4C74-968D-C52B260F4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279"/>
              <a:ext cx="510" cy="369"/>
            </a:xfrm>
            <a:custGeom>
              <a:avLst/>
              <a:gdLst>
                <a:gd name="T0" fmla="*/ 482 w 510"/>
                <a:gd name="T1" fmla="*/ 340 h 369"/>
                <a:gd name="T2" fmla="*/ 510 w 510"/>
                <a:gd name="T3" fmla="*/ 255 h 369"/>
                <a:gd name="T4" fmla="*/ 425 w 510"/>
                <a:gd name="T5" fmla="*/ 227 h 369"/>
                <a:gd name="T6" fmla="*/ 454 w 510"/>
                <a:gd name="T7" fmla="*/ 142 h 369"/>
                <a:gd name="T8" fmla="*/ 369 w 510"/>
                <a:gd name="T9" fmla="*/ 114 h 369"/>
                <a:gd name="T10" fmla="*/ 340 w 510"/>
                <a:gd name="T11" fmla="*/ 142 h 369"/>
                <a:gd name="T12" fmla="*/ 170 w 510"/>
                <a:gd name="T13" fmla="*/ 57 h 369"/>
                <a:gd name="T14" fmla="*/ 114 w 510"/>
                <a:gd name="T15" fmla="*/ 57 h 369"/>
                <a:gd name="T16" fmla="*/ 57 w 510"/>
                <a:gd name="T17" fmla="*/ 0 h 369"/>
                <a:gd name="T18" fmla="*/ 29 w 510"/>
                <a:gd name="T19" fmla="*/ 0 h 369"/>
                <a:gd name="T20" fmla="*/ 0 w 510"/>
                <a:gd name="T21" fmla="*/ 28 h 369"/>
                <a:gd name="T22" fmla="*/ 85 w 510"/>
                <a:gd name="T23" fmla="*/ 142 h 369"/>
                <a:gd name="T24" fmla="*/ 227 w 510"/>
                <a:gd name="T25" fmla="*/ 199 h 369"/>
                <a:gd name="T26" fmla="*/ 284 w 510"/>
                <a:gd name="T27" fmla="*/ 255 h 369"/>
                <a:gd name="T28" fmla="*/ 312 w 510"/>
                <a:gd name="T29" fmla="*/ 369 h 369"/>
                <a:gd name="T30" fmla="*/ 369 w 510"/>
                <a:gd name="T31" fmla="*/ 340 h 369"/>
                <a:gd name="T32" fmla="*/ 397 w 510"/>
                <a:gd name="T33" fmla="*/ 284 h 369"/>
                <a:gd name="T34" fmla="*/ 425 w 510"/>
                <a:gd name="T35" fmla="*/ 284 h 369"/>
                <a:gd name="T36" fmla="*/ 482 w 510"/>
                <a:gd name="T37" fmla="*/ 34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0" h="369">
                  <a:moveTo>
                    <a:pt x="482" y="340"/>
                  </a:moveTo>
                  <a:lnTo>
                    <a:pt x="510" y="255"/>
                  </a:lnTo>
                  <a:lnTo>
                    <a:pt x="425" y="227"/>
                  </a:lnTo>
                  <a:lnTo>
                    <a:pt x="454" y="142"/>
                  </a:lnTo>
                  <a:lnTo>
                    <a:pt x="369" y="114"/>
                  </a:lnTo>
                  <a:lnTo>
                    <a:pt x="340" y="142"/>
                  </a:lnTo>
                  <a:lnTo>
                    <a:pt x="170" y="57"/>
                  </a:lnTo>
                  <a:lnTo>
                    <a:pt x="114" y="57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28"/>
                  </a:lnTo>
                  <a:lnTo>
                    <a:pt x="85" y="142"/>
                  </a:lnTo>
                  <a:lnTo>
                    <a:pt x="227" y="199"/>
                  </a:lnTo>
                  <a:lnTo>
                    <a:pt x="284" y="255"/>
                  </a:lnTo>
                  <a:lnTo>
                    <a:pt x="312" y="369"/>
                  </a:lnTo>
                  <a:lnTo>
                    <a:pt x="369" y="340"/>
                  </a:lnTo>
                  <a:lnTo>
                    <a:pt x="397" y="284"/>
                  </a:lnTo>
                  <a:lnTo>
                    <a:pt x="425" y="284"/>
                  </a:lnTo>
                  <a:lnTo>
                    <a:pt x="482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3" name="Freeform 720">
              <a:extLst>
                <a:ext uri="{FF2B5EF4-FFF2-40B4-BE49-F238E27FC236}">
                  <a16:creationId xmlns:a16="http://schemas.microsoft.com/office/drawing/2014/main" id="{69F1C12E-7781-4104-AC5F-36D250E2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4101"/>
              <a:ext cx="397" cy="284"/>
            </a:xfrm>
            <a:custGeom>
              <a:avLst/>
              <a:gdLst>
                <a:gd name="T0" fmla="*/ 29 w 397"/>
                <a:gd name="T1" fmla="*/ 0 h 284"/>
                <a:gd name="T2" fmla="*/ 85 w 397"/>
                <a:gd name="T3" fmla="*/ 29 h 284"/>
                <a:gd name="T4" fmla="*/ 114 w 397"/>
                <a:gd name="T5" fmla="*/ 29 h 284"/>
                <a:gd name="T6" fmla="*/ 142 w 397"/>
                <a:gd name="T7" fmla="*/ 57 h 284"/>
                <a:gd name="T8" fmla="*/ 255 w 397"/>
                <a:gd name="T9" fmla="*/ 85 h 284"/>
                <a:gd name="T10" fmla="*/ 312 w 397"/>
                <a:gd name="T11" fmla="*/ 114 h 284"/>
                <a:gd name="T12" fmla="*/ 397 w 397"/>
                <a:gd name="T13" fmla="*/ 284 h 284"/>
                <a:gd name="T14" fmla="*/ 199 w 397"/>
                <a:gd name="T15" fmla="*/ 227 h 284"/>
                <a:gd name="T16" fmla="*/ 85 w 397"/>
                <a:gd name="T17" fmla="*/ 199 h 284"/>
                <a:gd name="T18" fmla="*/ 57 w 397"/>
                <a:gd name="T19" fmla="*/ 170 h 284"/>
                <a:gd name="T20" fmla="*/ 85 w 397"/>
                <a:gd name="T21" fmla="*/ 142 h 284"/>
                <a:gd name="T22" fmla="*/ 0 w 397"/>
                <a:gd name="T23" fmla="*/ 57 h 284"/>
                <a:gd name="T24" fmla="*/ 29 w 397"/>
                <a:gd name="T25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7" h="284">
                  <a:moveTo>
                    <a:pt x="29" y="0"/>
                  </a:moveTo>
                  <a:lnTo>
                    <a:pt x="85" y="29"/>
                  </a:lnTo>
                  <a:lnTo>
                    <a:pt x="114" y="29"/>
                  </a:lnTo>
                  <a:lnTo>
                    <a:pt x="142" y="57"/>
                  </a:lnTo>
                  <a:lnTo>
                    <a:pt x="255" y="85"/>
                  </a:lnTo>
                  <a:lnTo>
                    <a:pt x="312" y="114"/>
                  </a:lnTo>
                  <a:lnTo>
                    <a:pt x="397" y="284"/>
                  </a:lnTo>
                  <a:lnTo>
                    <a:pt x="199" y="227"/>
                  </a:lnTo>
                  <a:lnTo>
                    <a:pt x="85" y="199"/>
                  </a:lnTo>
                  <a:lnTo>
                    <a:pt x="57" y="170"/>
                  </a:lnTo>
                  <a:lnTo>
                    <a:pt x="85" y="142"/>
                  </a:lnTo>
                  <a:lnTo>
                    <a:pt x="0" y="57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4" name="Freeform 721">
              <a:extLst>
                <a:ext uri="{FF2B5EF4-FFF2-40B4-BE49-F238E27FC236}">
                  <a16:creationId xmlns:a16="http://schemas.microsoft.com/office/drawing/2014/main" id="{0F4ECE71-C124-4689-8114-0D137A3C0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48"/>
              <a:ext cx="709" cy="879"/>
            </a:xfrm>
            <a:custGeom>
              <a:avLst/>
              <a:gdLst>
                <a:gd name="T0" fmla="*/ 227 w 709"/>
                <a:gd name="T1" fmla="*/ 737 h 879"/>
                <a:gd name="T2" fmla="*/ 142 w 709"/>
                <a:gd name="T3" fmla="*/ 567 h 879"/>
                <a:gd name="T4" fmla="*/ 85 w 709"/>
                <a:gd name="T5" fmla="*/ 538 h 879"/>
                <a:gd name="T6" fmla="*/ 57 w 709"/>
                <a:gd name="T7" fmla="*/ 482 h 879"/>
                <a:gd name="T8" fmla="*/ 57 w 709"/>
                <a:gd name="T9" fmla="*/ 425 h 879"/>
                <a:gd name="T10" fmla="*/ 0 w 709"/>
                <a:gd name="T11" fmla="*/ 425 h 879"/>
                <a:gd name="T12" fmla="*/ 0 w 709"/>
                <a:gd name="T13" fmla="*/ 397 h 879"/>
                <a:gd name="T14" fmla="*/ 85 w 709"/>
                <a:gd name="T15" fmla="*/ 397 h 879"/>
                <a:gd name="T16" fmla="*/ 114 w 709"/>
                <a:gd name="T17" fmla="*/ 340 h 879"/>
                <a:gd name="T18" fmla="*/ 199 w 709"/>
                <a:gd name="T19" fmla="*/ 397 h 879"/>
                <a:gd name="T20" fmla="*/ 199 w 709"/>
                <a:gd name="T21" fmla="*/ 340 h 879"/>
                <a:gd name="T22" fmla="*/ 284 w 709"/>
                <a:gd name="T23" fmla="*/ 255 h 879"/>
                <a:gd name="T24" fmla="*/ 284 w 709"/>
                <a:gd name="T25" fmla="*/ 198 h 879"/>
                <a:gd name="T26" fmla="*/ 341 w 709"/>
                <a:gd name="T27" fmla="*/ 170 h 879"/>
                <a:gd name="T28" fmla="*/ 397 w 709"/>
                <a:gd name="T29" fmla="*/ 56 h 879"/>
                <a:gd name="T30" fmla="*/ 454 w 709"/>
                <a:gd name="T31" fmla="*/ 28 h 879"/>
                <a:gd name="T32" fmla="*/ 482 w 709"/>
                <a:gd name="T33" fmla="*/ 28 h 879"/>
                <a:gd name="T34" fmla="*/ 482 w 709"/>
                <a:gd name="T35" fmla="*/ 56 h 879"/>
                <a:gd name="T36" fmla="*/ 511 w 709"/>
                <a:gd name="T37" fmla="*/ 56 h 879"/>
                <a:gd name="T38" fmla="*/ 539 w 709"/>
                <a:gd name="T39" fmla="*/ 0 h 879"/>
                <a:gd name="T40" fmla="*/ 567 w 709"/>
                <a:gd name="T41" fmla="*/ 0 h 879"/>
                <a:gd name="T42" fmla="*/ 567 w 709"/>
                <a:gd name="T43" fmla="*/ 56 h 879"/>
                <a:gd name="T44" fmla="*/ 624 w 709"/>
                <a:gd name="T45" fmla="*/ 85 h 879"/>
                <a:gd name="T46" fmla="*/ 624 w 709"/>
                <a:gd name="T47" fmla="*/ 170 h 879"/>
                <a:gd name="T48" fmla="*/ 652 w 709"/>
                <a:gd name="T49" fmla="*/ 226 h 879"/>
                <a:gd name="T50" fmla="*/ 624 w 709"/>
                <a:gd name="T51" fmla="*/ 312 h 879"/>
                <a:gd name="T52" fmla="*/ 596 w 709"/>
                <a:gd name="T53" fmla="*/ 340 h 879"/>
                <a:gd name="T54" fmla="*/ 596 w 709"/>
                <a:gd name="T55" fmla="*/ 397 h 879"/>
                <a:gd name="T56" fmla="*/ 652 w 709"/>
                <a:gd name="T57" fmla="*/ 453 h 879"/>
                <a:gd name="T58" fmla="*/ 624 w 709"/>
                <a:gd name="T59" fmla="*/ 567 h 879"/>
                <a:gd name="T60" fmla="*/ 596 w 709"/>
                <a:gd name="T61" fmla="*/ 567 h 879"/>
                <a:gd name="T62" fmla="*/ 596 w 709"/>
                <a:gd name="T63" fmla="*/ 623 h 879"/>
                <a:gd name="T64" fmla="*/ 652 w 709"/>
                <a:gd name="T65" fmla="*/ 652 h 879"/>
                <a:gd name="T66" fmla="*/ 652 w 709"/>
                <a:gd name="T67" fmla="*/ 708 h 879"/>
                <a:gd name="T68" fmla="*/ 624 w 709"/>
                <a:gd name="T69" fmla="*/ 793 h 879"/>
                <a:gd name="T70" fmla="*/ 652 w 709"/>
                <a:gd name="T71" fmla="*/ 793 h 879"/>
                <a:gd name="T72" fmla="*/ 709 w 709"/>
                <a:gd name="T73" fmla="*/ 822 h 879"/>
                <a:gd name="T74" fmla="*/ 681 w 709"/>
                <a:gd name="T75" fmla="*/ 850 h 879"/>
                <a:gd name="T76" fmla="*/ 624 w 709"/>
                <a:gd name="T77" fmla="*/ 850 h 879"/>
                <a:gd name="T78" fmla="*/ 624 w 709"/>
                <a:gd name="T79" fmla="*/ 879 h 879"/>
                <a:gd name="T80" fmla="*/ 511 w 709"/>
                <a:gd name="T81" fmla="*/ 879 h 879"/>
                <a:gd name="T82" fmla="*/ 482 w 709"/>
                <a:gd name="T83" fmla="*/ 850 h 879"/>
                <a:gd name="T84" fmla="*/ 369 w 709"/>
                <a:gd name="T85" fmla="*/ 822 h 879"/>
                <a:gd name="T86" fmla="*/ 341 w 709"/>
                <a:gd name="T87" fmla="*/ 765 h 879"/>
                <a:gd name="T88" fmla="*/ 227 w 709"/>
                <a:gd name="T89" fmla="*/ 737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879">
                  <a:moveTo>
                    <a:pt x="227" y="737"/>
                  </a:moveTo>
                  <a:lnTo>
                    <a:pt x="142" y="567"/>
                  </a:lnTo>
                  <a:lnTo>
                    <a:pt x="85" y="538"/>
                  </a:lnTo>
                  <a:lnTo>
                    <a:pt x="57" y="482"/>
                  </a:lnTo>
                  <a:lnTo>
                    <a:pt x="57" y="425"/>
                  </a:lnTo>
                  <a:lnTo>
                    <a:pt x="0" y="425"/>
                  </a:lnTo>
                  <a:lnTo>
                    <a:pt x="0" y="397"/>
                  </a:lnTo>
                  <a:lnTo>
                    <a:pt x="85" y="397"/>
                  </a:lnTo>
                  <a:lnTo>
                    <a:pt x="114" y="340"/>
                  </a:lnTo>
                  <a:lnTo>
                    <a:pt x="199" y="397"/>
                  </a:lnTo>
                  <a:lnTo>
                    <a:pt x="199" y="340"/>
                  </a:lnTo>
                  <a:lnTo>
                    <a:pt x="284" y="255"/>
                  </a:lnTo>
                  <a:lnTo>
                    <a:pt x="284" y="198"/>
                  </a:lnTo>
                  <a:lnTo>
                    <a:pt x="341" y="170"/>
                  </a:lnTo>
                  <a:lnTo>
                    <a:pt x="397" y="56"/>
                  </a:lnTo>
                  <a:lnTo>
                    <a:pt x="454" y="28"/>
                  </a:lnTo>
                  <a:lnTo>
                    <a:pt x="482" y="28"/>
                  </a:lnTo>
                  <a:lnTo>
                    <a:pt x="482" y="56"/>
                  </a:lnTo>
                  <a:lnTo>
                    <a:pt x="511" y="56"/>
                  </a:lnTo>
                  <a:lnTo>
                    <a:pt x="539" y="0"/>
                  </a:lnTo>
                  <a:lnTo>
                    <a:pt x="567" y="0"/>
                  </a:lnTo>
                  <a:lnTo>
                    <a:pt x="567" y="56"/>
                  </a:lnTo>
                  <a:lnTo>
                    <a:pt x="624" y="85"/>
                  </a:lnTo>
                  <a:lnTo>
                    <a:pt x="624" y="170"/>
                  </a:lnTo>
                  <a:lnTo>
                    <a:pt x="652" y="226"/>
                  </a:lnTo>
                  <a:lnTo>
                    <a:pt x="624" y="312"/>
                  </a:lnTo>
                  <a:lnTo>
                    <a:pt x="596" y="340"/>
                  </a:lnTo>
                  <a:lnTo>
                    <a:pt x="596" y="397"/>
                  </a:lnTo>
                  <a:lnTo>
                    <a:pt x="652" y="453"/>
                  </a:lnTo>
                  <a:lnTo>
                    <a:pt x="624" y="567"/>
                  </a:lnTo>
                  <a:lnTo>
                    <a:pt x="596" y="567"/>
                  </a:lnTo>
                  <a:lnTo>
                    <a:pt x="596" y="623"/>
                  </a:lnTo>
                  <a:lnTo>
                    <a:pt x="652" y="652"/>
                  </a:lnTo>
                  <a:lnTo>
                    <a:pt x="652" y="708"/>
                  </a:lnTo>
                  <a:lnTo>
                    <a:pt x="624" y="793"/>
                  </a:lnTo>
                  <a:lnTo>
                    <a:pt x="652" y="793"/>
                  </a:lnTo>
                  <a:lnTo>
                    <a:pt x="709" y="822"/>
                  </a:lnTo>
                  <a:lnTo>
                    <a:pt x="681" y="850"/>
                  </a:lnTo>
                  <a:lnTo>
                    <a:pt x="624" y="850"/>
                  </a:lnTo>
                  <a:lnTo>
                    <a:pt x="624" y="879"/>
                  </a:lnTo>
                  <a:lnTo>
                    <a:pt x="511" y="879"/>
                  </a:lnTo>
                  <a:lnTo>
                    <a:pt x="482" y="850"/>
                  </a:lnTo>
                  <a:lnTo>
                    <a:pt x="369" y="822"/>
                  </a:lnTo>
                  <a:lnTo>
                    <a:pt x="341" y="765"/>
                  </a:lnTo>
                  <a:lnTo>
                    <a:pt x="227" y="73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Freeform 722">
              <a:extLst>
                <a:ext uri="{FF2B5EF4-FFF2-40B4-BE49-F238E27FC236}">
                  <a16:creationId xmlns:a16="http://schemas.microsoft.com/office/drawing/2014/main" id="{514E9E91-A37A-4670-B64A-7F44114CD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3789"/>
              <a:ext cx="822" cy="794"/>
            </a:xfrm>
            <a:custGeom>
              <a:avLst/>
              <a:gdLst>
                <a:gd name="T0" fmla="*/ 85 w 822"/>
                <a:gd name="T1" fmla="*/ 709 h 794"/>
                <a:gd name="T2" fmla="*/ 113 w 822"/>
                <a:gd name="T3" fmla="*/ 681 h 794"/>
                <a:gd name="T4" fmla="*/ 56 w 822"/>
                <a:gd name="T5" fmla="*/ 652 h 794"/>
                <a:gd name="T6" fmla="*/ 28 w 822"/>
                <a:gd name="T7" fmla="*/ 652 h 794"/>
                <a:gd name="T8" fmla="*/ 56 w 822"/>
                <a:gd name="T9" fmla="*/ 567 h 794"/>
                <a:gd name="T10" fmla="*/ 56 w 822"/>
                <a:gd name="T11" fmla="*/ 511 h 794"/>
                <a:gd name="T12" fmla="*/ 0 w 822"/>
                <a:gd name="T13" fmla="*/ 482 h 794"/>
                <a:gd name="T14" fmla="*/ 0 w 822"/>
                <a:gd name="T15" fmla="*/ 426 h 794"/>
                <a:gd name="T16" fmla="*/ 28 w 822"/>
                <a:gd name="T17" fmla="*/ 426 h 794"/>
                <a:gd name="T18" fmla="*/ 56 w 822"/>
                <a:gd name="T19" fmla="*/ 312 h 794"/>
                <a:gd name="T20" fmla="*/ 0 w 822"/>
                <a:gd name="T21" fmla="*/ 256 h 794"/>
                <a:gd name="T22" fmla="*/ 0 w 822"/>
                <a:gd name="T23" fmla="*/ 199 h 794"/>
                <a:gd name="T24" fmla="*/ 28 w 822"/>
                <a:gd name="T25" fmla="*/ 171 h 794"/>
                <a:gd name="T26" fmla="*/ 56 w 822"/>
                <a:gd name="T27" fmla="*/ 85 h 794"/>
                <a:gd name="T28" fmla="*/ 85 w 822"/>
                <a:gd name="T29" fmla="*/ 85 h 794"/>
                <a:gd name="T30" fmla="*/ 113 w 822"/>
                <a:gd name="T31" fmla="*/ 57 h 794"/>
                <a:gd name="T32" fmla="*/ 170 w 822"/>
                <a:gd name="T33" fmla="*/ 57 h 794"/>
                <a:gd name="T34" fmla="*/ 227 w 822"/>
                <a:gd name="T35" fmla="*/ 0 h 794"/>
                <a:gd name="T36" fmla="*/ 283 w 822"/>
                <a:gd name="T37" fmla="*/ 29 h 794"/>
                <a:gd name="T38" fmla="*/ 340 w 822"/>
                <a:gd name="T39" fmla="*/ 114 h 794"/>
                <a:gd name="T40" fmla="*/ 397 w 822"/>
                <a:gd name="T41" fmla="*/ 142 h 794"/>
                <a:gd name="T42" fmla="*/ 425 w 822"/>
                <a:gd name="T43" fmla="*/ 85 h 794"/>
                <a:gd name="T44" fmla="*/ 482 w 822"/>
                <a:gd name="T45" fmla="*/ 85 h 794"/>
                <a:gd name="T46" fmla="*/ 567 w 822"/>
                <a:gd name="T47" fmla="*/ 142 h 794"/>
                <a:gd name="T48" fmla="*/ 708 w 822"/>
                <a:gd name="T49" fmla="*/ 284 h 794"/>
                <a:gd name="T50" fmla="*/ 652 w 822"/>
                <a:gd name="T51" fmla="*/ 312 h 794"/>
                <a:gd name="T52" fmla="*/ 680 w 822"/>
                <a:gd name="T53" fmla="*/ 369 h 794"/>
                <a:gd name="T54" fmla="*/ 737 w 822"/>
                <a:gd name="T55" fmla="*/ 397 h 794"/>
                <a:gd name="T56" fmla="*/ 737 w 822"/>
                <a:gd name="T57" fmla="*/ 454 h 794"/>
                <a:gd name="T58" fmla="*/ 822 w 822"/>
                <a:gd name="T59" fmla="*/ 482 h 794"/>
                <a:gd name="T60" fmla="*/ 737 w 822"/>
                <a:gd name="T61" fmla="*/ 511 h 794"/>
                <a:gd name="T62" fmla="*/ 737 w 822"/>
                <a:gd name="T63" fmla="*/ 596 h 794"/>
                <a:gd name="T64" fmla="*/ 680 w 822"/>
                <a:gd name="T65" fmla="*/ 596 h 794"/>
                <a:gd name="T66" fmla="*/ 623 w 822"/>
                <a:gd name="T67" fmla="*/ 567 h 794"/>
                <a:gd name="T68" fmla="*/ 595 w 822"/>
                <a:gd name="T69" fmla="*/ 624 h 794"/>
                <a:gd name="T70" fmla="*/ 538 w 822"/>
                <a:gd name="T71" fmla="*/ 596 h 794"/>
                <a:gd name="T72" fmla="*/ 510 w 822"/>
                <a:gd name="T73" fmla="*/ 681 h 794"/>
                <a:gd name="T74" fmla="*/ 538 w 822"/>
                <a:gd name="T75" fmla="*/ 738 h 794"/>
                <a:gd name="T76" fmla="*/ 538 w 822"/>
                <a:gd name="T77" fmla="*/ 794 h 794"/>
                <a:gd name="T78" fmla="*/ 482 w 822"/>
                <a:gd name="T79" fmla="*/ 738 h 794"/>
                <a:gd name="T80" fmla="*/ 425 w 822"/>
                <a:gd name="T81" fmla="*/ 681 h 794"/>
                <a:gd name="T82" fmla="*/ 283 w 822"/>
                <a:gd name="T83" fmla="*/ 766 h 794"/>
                <a:gd name="T84" fmla="*/ 170 w 822"/>
                <a:gd name="T85" fmla="*/ 766 h 794"/>
                <a:gd name="T86" fmla="*/ 85 w 822"/>
                <a:gd name="T87" fmla="*/ 70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2" h="794">
                  <a:moveTo>
                    <a:pt x="85" y="709"/>
                  </a:moveTo>
                  <a:lnTo>
                    <a:pt x="113" y="681"/>
                  </a:lnTo>
                  <a:lnTo>
                    <a:pt x="56" y="652"/>
                  </a:lnTo>
                  <a:lnTo>
                    <a:pt x="28" y="652"/>
                  </a:lnTo>
                  <a:lnTo>
                    <a:pt x="56" y="567"/>
                  </a:lnTo>
                  <a:lnTo>
                    <a:pt x="56" y="511"/>
                  </a:lnTo>
                  <a:lnTo>
                    <a:pt x="0" y="482"/>
                  </a:lnTo>
                  <a:lnTo>
                    <a:pt x="0" y="426"/>
                  </a:lnTo>
                  <a:lnTo>
                    <a:pt x="28" y="426"/>
                  </a:lnTo>
                  <a:lnTo>
                    <a:pt x="56" y="312"/>
                  </a:lnTo>
                  <a:lnTo>
                    <a:pt x="0" y="256"/>
                  </a:lnTo>
                  <a:lnTo>
                    <a:pt x="0" y="199"/>
                  </a:lnTo>
                  <a:lnTo>
                    <a:pt x="28" y="171"/>
                  </a:lnTo>
                  <a:lnTo>
                    <a:pt x="56" y="85"/>
                  </a:lnTo>
                  <a:lnTo>
                    <a:pt x="85" y="85"/>
                  </a:lnTo>
                  <a:lnTo>
                    <a:pt x="113" y="57"/>
                  </a:lnTo>
                  <a:lnTo>
                    <a:pt x="170" y="57"/>
                  </a:lnTo>
                  <a:lnTo>
                    <a:pt x="227" y="0"/>
                  </a:lnTo>
                  <a:lnTo>
                    <a:pt x="283" y="29"/>
                  </a:lnTo>
                  <a:lnTo>
                    <a:pt x="340" y="114"/>
                  </a:lnTo>
                  <a:lnTo>
                    <a:pt x="397" y="142"/>
                  </a:lnTo>
                  <a:lnTo>
                    <a:pt x="425" y="85"/>
                  </a:lnTo>
                  <a:lnTo>
                    <a:pt x="482" y="85"/>
                  </a:lnTo>
                  <a:lnTo>
                    <a:pt x="567" y="142"/>
                  </a:lnTo>
                  <a:lnTo>
                    <a:pt x="708" y="284"/>
                  </a:lnTo>
                  <a:lnTo>
                    <a:pt x="652" y="312"/>
                  </a:lnTo>
                  <a:lnTo>
                    <a:pt x="680" y="369"/>
                  </a:lnTo>
                  <a:lnTo>
                    <a:pt x="737" y="397"/>
                  </a:lnTo>
                  <a:lnTo>
                    <a:pt x="737" y="454"/>
                  </a:lnTo>
                  <a:lnTo>
                    <a:pt x="822" y="482"/>
                  </a:lnTo>
                  <a:lnTo>
                    <a:pt x="737" y="511"/>
                  </a:lnTo>
                  <a:lnTo>
                    <a:pt x="737" y="596"/>
                  </a:lnTo>
                  <a:lnTo>
                    <a:pt x="680" y="596"/>
                  </a:lnTo>
                  <a:lnTo>
                    <a:pt x="623" y="567"/>
                  </a:lnTo>
                  <a:lnTo>
                    <a:pt x="595" y="624"/>
                  </a:lnTo>
                  <a:lnTo>
                    <a:pt x="538" y="596"/>
                  </a:lnTo>
                  <a:lnTo>
                    <a:pt x="510" y="681"/>
                  </a:lnTo>
                  <a:lnTo>
                    <a:pt x="538" y="738"/>
                  </a:lnTo>
                  <a:lnTo>
                    <a:pt x="538" y="794"/>
                  </a:lnTo>
                  <a:lnTo>
                    <a:pt x="482" y="738"/>
                  </a:lnTo>
                  <a:lnTo>
                    <a:pt x="425" y="681"/>
                  </a:lnTo>
                  <a:lnTo>
                    <a:pt x="283" y="766"/>
                  </a:lnTo>
                  <a:lnTo>
                    <a:pt x="170" y="766"/>
                  </a:lnTo>
                  <a:lnTo>
                    <a:pt x="85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" name="Freeform 723">
              <a:extLst>
                <a:ext uri="{FF2B5EF4-FFF2-40B4-BE49-F238E27FC236}">
                  <a16:creationId xmlns:a16="http://schemas.microsoft.com/office/drawing/2014/main" id="{84DC6CA5-5262-4EF0-88A6-6C09345D4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" y="4356"/>
              <a:ext cx="255" cy="312"/>
            </a:xfrm>
            <a:custGeom>
              <a:avLst/>
              <a:gdLst>
                <a:gd name="T0" fmla="*/ 227 w 255"/>
                <a:gd name="T1" fmla="*/ 29 h 312"/>
                <a:gd name="T2" fmla="*/ 170 w 255"/>
                <a:gd name="T3" fmla="*/ 29 h 312"/>
                <a:gd name="T4" fmla="*/ 113 w 255"/>
                <a:gd name="T5" fmla="*/ 0 h 312"/>
                <a:gd name="T6" fmla="*/ 85 w 255"/>
                <a:gd name="T7" fmla="*/ 57 h 312"/>
                <a:gd name="T8" fmla="*/ 28 w 255"/>
                <a:gd name="T9" fmla="*/ 29 h 312"/>
                <a:gd name="T10" fmla="*/ 0 w 255"/>
                <a:gd name="T11" fmla="*/ 114 h 312"/>
                <a:gd name="T12" fmla="*/ 28 w 255"/>
                <a:gd name="T13" fmla="*/ 171 h 312"/>
                <a:gd name="T14" fmla="*/ 28 w 255"/>
                <a:gd name="T15" fmla="*/ 227 h 312"/>
                <a:gd name="T16" fmla="*/ 142 w 255"/>
                <a:gd name="T17" fmla="*/ 312 h 312"/>
                <a:gd name="T18" fmla="*/ 170 w 255"/>
                <a:gd name="T19" fmla="*/ 256 h 312"/>
                <a:gd name="T20" fmla="*/ 142 w 255"/>
                <a:gd name="T21" fmla="*/ 227 h 312"/>
                <a:gd name="T22" fmla="*/ 198 w 255"/>
                <a:gd name="T23" fmla="*/ 199 h 312"/>
                <a:gd name="T24" fmla="*/ 198 w 255"/>
                <a:gd name="T25" fmla="*/ 171 h 312"/>
                <a:gd name="T26" fmla="*/ 255 w 255"/>
                <a:gd name="T27" fmla="*/ 57 h 312"/>
                <a:gd name="T28" fmla="*/ 227 w 255"/>
                <a:gd name="T29" fmla="*/ 2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5" h="312">
                  <a:moveTo>
                    <a:pt x="227" y="29"/>
                  </a:moveTo>
                  <a:lnTo>
                    <a:pt x="170" y="29"/>
                  </a:lnTo>
                  <a:lnTo>
                    <a:pt x="113" y="0"/>
                  </a:lnTo>
                  <a:lnTo>
                    <a:pt x="85" y="57"/>
                  </a:lnTo>
                  <a:lnTo>
                    <a:pt x="28" y="29"/>
                  </a:lnTo>
                  <a:lnTo>
                    <a:pt x="0" y="114"/>
                  </a:lnTo>
                  <a:lnTo>
                    <a:pt x="28" y="171"/>
                  </a:lnTo>
                  <a:lnTo>
                    <a:pt x="28" y="227"/>
                  </a:lnTo>
                  <a:lnTo>
                    <a:pt x="142" y="312"/>
                  </a:lnTo>
                  <a:lnTo>
                    <a:pt x="170" y="256"/>
                  </a:lnTo>
                  <a:lnTo>
                    <a:pt x="142" y="227"/>
                  </a:lnTo>
                  <a:lnTo>
                    <a:pt x="198" y="199"/>
                  </a:lnTo>
                  <a:lnTo>
                    <a:pt x="198" y="171"/>
                  </a:lnTo>
                  <a:lnTo>
                    <a:pt x="255" y="57"/>
                  </a:lnTo>
                  <a:lnTo>
                    <a:pt x="227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" name="Freeform 724">
              <a:extLst>
                <a:ext uri="{FF2B5EF4-FFF2-40B4-BE49-F238E27FC236}">
                  <a16:creationId xmlns:a16="http://schemas.microsoft.com/office/drawing/2014/main" id="{E8EE2132-49F7-46AF-BADB-85501B1C7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0" y="4527"/>
              <a:ext cx="340" cy="283"/>
            </a:xfrm>
            <a:custGeom>
              <a:avLst/>
              <a:gdLst>
                <a:gd name="T0" fmla="*/ 56 w 340"/>
                <a:gd name="T1" fmla="*/ 0 h 283"/>
                <a:gd name="T2" fmla="*/ 56 w 340"/>
                <a:gd name="T3" fmla="*/ 28 h 283"/>
                <a:gd name="T4" fmla="*/ 0 w 340"/>
                <a:gd name="T5" fmla="*/ 56 h 283"/>
                <a:gd name="T6" fmla="*/ 28 w 340"/>
                <a:gd name="T7" fmla="*/ 85 h 283"/>
                <a:gd name="T8" fmla="*/ 0 w 340"/>
                <a:gd name="T9" fmla="*/ 141 h 283"/>
                <a:gd name="T10" fmla="*/ 198 w 340"/>
                <a:gd name="T11" fmla="*/ 283 h 283"/>
                <a:gd name="T12" fmla="*/ 340 w 340"/>
                <a:gd name="T13" fmla="*/ 283 h 283"/>
                <a:gd name="T14" fmla="*/ 312 w 340"/>
                <a:gd name="T15" fmla="*/ 170 h 283"/>
                <a:gd name="T16" fmla="*/ 198 w 340"/>
                <a:gd name="T17" fmla="*/ 141 h 283"/>
                <a:gd name="T18" fmla="*/ 227 w 340"/>
                <a:gd name="T19" fmla="*/ 113 h 283"/>
                <a:gd name="T20" fmla="*/ 198 w 340"/>
                <a:gd name="T21" fmla="*/ 85 h 283"/>
                <a:gd name="T22" fmla="*/ 198 w 340"/>
                <a:gd name="T23" fmla="*/ 56 h 283"/>
                <a:gd name="T24" fmla="*/ 170 w 340"/>
                <a:gd name="T25" fmla="*/ 56 h 283"/>
                <a:gd name="T26" fmla="*/ 142 w 340"/>
                <a:gd name="T27" fmla="*/ 85 h 283"/>
                <a:gd name="T28" fmla="*/ 56 w 340"/>
                <a:gd name="T2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0" h="283">
                  <a:moveTo>
                    <a:pt x="56" y="0"/>
                  </a:moveTo>
                  <a:lnTo>
                    <a:pt x="56" y="28"/>
                  </a:lnTo>
                  <a:lnTo>
                    <a:pt x="0" y="56"/>
                  </a:lnTo>
                  <a:lnTo>
                    <a:pt x="28" y="85"/>
                  </a:lnTo>
                  <a:lnTo>
                    <a:pt x="0" y="141"/>
                  </a:lnTo>
                  <a:lnTo>
                    <a:pt x="198" y="283"/>
                  </a:lnTo>
                  <a:lnTo>
                    <a:pt x="340" y="283"/>
                  </a:lnTo>
                  <a:lnTo>
                    <a:pt x="312" y="170"/>
                  </a:lnTo>
                  <a:lnTo>
                    <a:pt x="198" y="141"/>
                  </a:lnTo>
                  <a:lnTo>
                    <a:pt x="227" y="113"/>
                  </a:lnTo>
                  <a:lnTo>
                    <a:pt x="198" y="85"/>
                  </a:lnTo>
                  <a:lnTo>
                    <a:pt x="198" y="56"/>
                  </a:lnTo>
                  <a:lnTo>
                    <a:pt x="170" y="56"/>
                  </a:lnTo>
                  <a:lnTo>
                    <a:pt x="142" y="85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" name="Freeform 725">
              <a:extLst>
                <a:ext uri="{FF2B5EF4-FFF2-40B4-BE49-F238E27FC236}">
                  <a16:creationId xmlns:a16="http://schemas.microsoft.com/office/drawing/2014/main" id="{10521113-B7CF-4AD9-A673-B2D74579E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" y="4640"/>
              <a:ext cx="453" cy="170"/>
            </a:xfrm>
            <a:custGeom>
              <a:avLst/>
              <a:gdLst>
                <a:gd name="T0" fmla="*/ 28 w 453"/>
                <a:gd name="T1" fmla="*/ 170 h 170"/>
                <a:gd name="T2" fmla="*/ 0 w 453"/>
                <a:gd name="T3" fmla="*/ 57 h 170"/>
                <a:gd name="T4" fmla="*/ 85 w 453"/>
                <a:gd name="T5" fmla="*/ 57 h 170"/>
                <a:gd name="T6" fmla="*/ 113 w 453"/>
                <a:gd name="T7" fmla="*/ 0 h 170"/>
                <a:gd name="T8" fmla="*/ 198 w 453"/>
                <a:gd name="T9" fmla="*/ 28 h 170"/>
                <a:gd name="T10" fmla="*/ 255 w 453"/>
                <a:gd name="T11" fmla="*/ 0 h 170"/>
                <a:gd name="T12" fmla="*/ 340 w 453"/>
                <a:gd name="T13" fmla="*/ 28 h 170"/>
                <a:gd name="T14" fmla="*/ 368 w 453"/>
                <a:gd name="T15" fmla="*/ 0 h 170"/>
                <a:gd name="T16" fmla="*/ 425 w 453"/>
                <a:gd name="T17" fmla="*/ 28 h 170"/>
                <a:gd name="T18" fmla="*/ 453 w 453"/>
                <a:gd name="T19" fmla="*/ 28 h 170"/>
                <a:gd name="T20" fmla="*/ 453 w 453"/>
                <a:gd name="T21" fmla="*/ 57 h 170"/>
                <a:gd name="T22" fmla="*/ 170 w 453"/>
                <a:gd name="T23" fmla="*/ 170 h 170"/>
                <a:gd name="T24" fmla="*/ 28 w 453"/>
                <a:gd name="T25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170">
                  <a:moveTo>
                    <a:pt x="28" y="170"/>
                  </a:moveTo>
                  <a:lnTo>
                    <a:pt x="0" y="57"/>
                  </a:lnTo>
                  <a:lnTo>
                    <a:pt x="85" y="57"/>
                  </a:lnTo>
                  <a:lnTo>
                    <a:pt x="113" y="0"/>
                  </a:lnTo>
                  <a:lnTo>
                    <a:pt x="198" y="28"/>
                  </a:lnTo>
                  <a:lnTo>
                    <a:pt x="255" y="0"/>
                  </a:lnTo>
                  <a:lnTo>
                    <a:pt x="340" y="28"/>
                  </a:lnTo>
                  <a:lnTo>
                    <a:pt x="368" y="0"/>
                  </a:lnTo>
                  <a:lnTo>
                    <a:pt x="425" y="28"/>
                  </a:lnTo>
                  <a:lnTo>
                    <a:pt x="453" y="28"/>
                  </a:lnTo>
                  <a:lnTo>
                    <a:pt x="453" y="57"/>
                  </a:lnTo>
                  <a:lnTo>
                    <a:pt x="170" y="170"/>
                  </a:lnTo>
                  <a:lnTo>
                    <a:pt x="28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" name="Freeform 726">
              <a:extLst>
                <a:ext uri="{FF2B5EF4-FFF2-40B4-BE49-F238E27FC236}">
                  <a16:creationId xmlns:a16="http://schemas.microsoft.com/office/drawing/2014/main" id="{7538D16E-9360-4595-8B17-0D180E64A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" y="4271"/>
              <a:ext cx="312" cy="369"/>
            </a:xfrm>
            <a:custGeom>
              <a:avLst/>
              <a:gdLst>
                <a:gd name="T0" fmla="*/ 114 w 312"/>
                <a:gd name="T1" fmla="*/ 0 h 369"/>
                <a:gd name="T2" fmla="*/ 29 w 312"/>
                <a:gd name="T3" fmla="*/ 29 h 369"/>
                <a:gd name="T4" fmla="*/ 29 w 312"/>
                <a:gd name="T5" fmla="*/ 114 h 369"/>
                <a:gd name="T6" fmla="*/ 57 w 312"/>
                <a:gd name="T7" fmla="*/ 142 h 369"/>
                <a:gd name="T8" fmla="*/ 0 w 312"/>
                <a:gd name="T9" fmla="*/ 256 h 369"/>
                <a:gd name="T10" fmla="*/ 86 w 312"/>
                <a:gd name="T11" fmla="*/ 341 h 369"/>
                <a:gd name="T12" fmla="*/ 114 w 312"/>
                <a:gd name="T13" fmla="*/ 312 h 369"/>
                <a:gd name="T14" fmla="*/ 142 w 312"/>
                <a:gd name="T15" fmla="*/ 312 h 369"/>
                <a:gd name="T16" fmla="*/ 142 w 312"/>
                <a:gd name="T17" fmla="*/ 341 h 369"/>
                <a:gd name="T18" fmla="*/ 171 w 312"/>
                <a:gd name="T19" fmla="*/ 369 h 369"/>
                <a:gd name="T20" fmla="*/ 199 w 312"/>
                <a:gd name="T21" fmla="*/ 341 h 369"/>
                <a:gd name="T22" fmla="*/ 227 w 312"/>
                <a:gd name="T23" fmla="*/ 369 h 369"/>
                <a:gd name="T24" fmla="*/ 312 w 312"/>
                <a:gd name="T25" fmla="*/ 312 h 369"/>
                <a:gd name="T26" fmla="*/ 284 w 312"/>
                <a:gd name="T27" fmla="*/ 284 h 369"/>
                <a:gd name="T28" fmla="*/ 312 w 312"/>
                <a:gd name="T29" fmla="*/ 256 h 369"/>
                <a:gd name="T30" fmla="*/ 227 w 312"/>
                <a:gd name="T31" fmla="*/ 256 h 369"/>
                <a:gd name="T32" fmla="*/ 284 w 312"/>
                <a:gd name="T33" fmla="*/ 199 h 369"/>
                <a:gd name="T34" fmla="*/ 284 w 312"/>
                <a:gd name="T35" fmla="*/ 142 h 369"/>
                <a:gd name="T36" fmla="*/ 312 w 312"/>
                <a:gd name="T37" fmla="*/ 85 h 369"/>
                <a:gd name="T38" fmla="*/ 171 w 312"/>
                <a:gd name="T39" fmla="*/ 114 h 369"/>
                <a:gd name="T40" fmla="*/ 171 w 312"/>
                <a:gd name="T41" fmla="*/ 85 h 369"/>
                <a:gd name="T42" fmla="*/ 171 w 312"/>
                <a:gd name="T43" fmla="*/ 57 h 369"/>
                <a:gd name="T44" fmla="*/ 114 w 312"/>
                <a:gd name="T4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2" h="369">
                  <a:moveTo>
                    <a:pt x="114" y="0"/>
                  </a:moveTo>
                  <a:lnTo>
                    <a:pt x="29" y="29"/>
                  </a:lnTo>
                  <a:lnTo>
                    <a:pt x="29" y="114"/>
                  </a:lnTo>
                  <a:lnTo>
                    <a:pt x="57" y="142"/>
                  </a:lnTo>
                  <a:lnTo>
                    <a:pt x="0" y="256"/>
                  </a:lnTo>
                  <a:lnTo>
                    <a:pt x="86" y="341"/>
                  </a:lnTo>
                  <a:lnTo>
                    <a:pt x="114" y="312"/>
                  </a:lnTo>
                  <a:lnTo>
                    <a:pt x="142" y="312"/>
                  </a:lnTo>
                  <a:lnTo>
                    <a:pt x="142" y="341"/>
                  </a:lnTo>
                  <a:lnTo>
                    <a:pt x="171" y="369"/>
                  </a:lnTo>
                  <a:lnTo>
                    <a:pt x="199" y="341"/>
                  </a:lnTo>
                  <a:lnTo>
                    <a:pt x="227" y="369"/>
                  </a:lnTo>
                  <a:lnTo>
                    <a:pt x="312" y="312"/>
                  </a:lnTo>
                  <a:lnTo>
                    <a:pt x="284" y="284"/>
                  </a:lnTo>
                  <a:lnTo>
                    <a:pt x="312" y="256"/>
                  </a:lnTo>
                  <a:lnTo>
                    <a:pt x="227" y="256"/>
                  </a:lnTo>
                  <a:lnTo>
                    <a:pt x="284" y="199"/>
                  </a:lnTo>
                  <a:lnTo>
                    <a:pt x="284" y="142"/>
                  </a:lnTo>
                  <a:lnTo>
                    <a:pt x="312" y="85"/>
                  </a:lnTo>
                  <a:lnTo>
                    <a:pt x="171" y="114"/>
                  </a:lnTo>
                  <a:lnTo>
                    <a:pt x="171" y="85"/>
                  </a:lnTo>
                  <a:lnTo>
                    <a:pt x="171" y="57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" name="Freeform 727">
              <a:extLst>
                <a:ext uri="{FF2B5EF4-FFF2-40B4-BE49-F238E27FC236}">
                  <a16:creationId xmlns:a16="http://schemas.microsoft.com/office/drawing/2014/main" id="{04414B59-79D0-407A-9173-BCADECC99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" y="4328"/>
              <a:ext cx="709" cy="369"/>
            </a:xfrm>
            <a:custGeom>
              <a:avLst/>
              <a:gdLst>
                <a:gd name="T0" fmla="*/ 539 w 709"/>
                <a:gd name="T1" fmla="*/ 340 h 369"/>
                <a:gd name="T2" fmla="*/ 539 w 709"/>
                <a:gd name="T3" fmla="*/ 255 h 369"/>
                <a:gd name="T4" fmla="*/ 511 w 709"/>
                <a:gd name="T5" fmla="*/ 227 h 369"/>
                <a:gd name="T6" fmla="*/ 596 w 709"/>
                <a:gd name="T7" fmla="*/ 142 h 369"/>
                <a:gd name="T8" fmla="*/ 624 w 709"/>
                <a:gd name="T9" fmla="*/ 170 h 369"/>
                <a:gd name="T10" fmla="*/ 681 w 709"/>
                <a:gd name="T11" fmla="*/ 170 h 369"/>
                <a:gd name="T12" fmla="*/ 709 w 709"/>
                <a:gd name="T13" fmla="*/ 142 h 369"/>
                <a:gd name="T14" fmla="*/ 596 w 709"/>
                <a:gd name="T15" fmla="*/ 57 h 369"/>
                <a:gd name="T16" fmla="*/ 454 w 709"/>
                <a:gd name="T17" fmla="*/ 85 h 369"/>
                <a:gd name="T18" fmla="*/ 425 w 709"/>
                <a:gd name="T19" fmla="*/ 0 h 369"/>
                <a:gd name="T20" fmla="*/ 369 w 709"/>
                <a:gd name="T21" fmla="*/ 28 h 369"/>
                <a:gd name="T22" fmla="*/ 312 w 709"/>
                <a:gd name="T23" fmla="*/ 0 h 369"/>
                <a:gd name="T24" fmla="*/ 170 w 709"/>
                <a:gd name="T25" fmla="*/ 28 h 369"/>
                <a:gd name="T26" fmla="*/ 142 w 709"/>
                <a:gd name="T27" fmla="*/ 85 h 369"/>
                <a:gd name="T28" fmla="*/ 142 w 709"/>
                <a:gd name="T29" fmla="*/ 142 h 369"/>
                <a:gd name="T30" fmla="*/ 85 w 709"/>
                <a:gd name="T31" fmla="*/ 199 h 369"/>
                <a:gd name="T32" fmla="*/ 170 w 709"/>
                <a:gd name="T33" fmla="*/ 199 h 369"/>
                <a:gd name="T34" fmla="*/ 142 w 709"/>
                <a:gd name="T35" fmla="*/ 227 h 369"/>
                <a:gd name="T36" fmla="*/ 170 w 709"/>
                <a:gd name="T37" fmla="*/ 255 h 369"/>
                <a:gd name="T38" fmla="*/ 85 w 709"/>
                <a:gd name="T39" fmla="*/ 312 h 369"/>
                <a:gd name="T40" fmla="*/ 57 w 709"/>
                <a:gd name="T41" fmla="*/ 284 h 369"/>
                <a:gd name="T42" fmla="*/ 29 w 709"/>
                <a:gd name="T43" fmla="*/ 312 h 369"/>
                <a:gd name="T44" fmla="*/ 0 w 709"/>
                <a:gd name="T45" fmla="*/ 340 h 369"/>
                <a:gd name="T46" fmla="*/ 114 w 709"/>
                <a:gd name="T47" fmla="*/ 369 h 369"/>
                <a:gd name="T48" fmla="*/ 199 w 709"/>
                <a:gd name="T49" fmla="*/ 369 h 369"/>
                <a:gd name="T50" fmla="*/ 227 w 709"/>
                <a:gd name="T51" fmla="*/ 312 h 369"/>
                <a:gd name="T52" fmla="*/ 312 w 709"/>
                <a:gd name="T53" fmla="*/ 340 h 369"/>
                <a:gd name="T54" fmla="*/ 369 w 709"/>
                <a:gd name="T55" fmla="*/ 312 h 369"/>
                <a:gd name="T56" fmla="*/ 454 w 709"/>
                <a:gd name="T57" fmla="*/ 340 h 369"/>
                <a:gd name="T58" fmla="*/ 482 w 709"/>
                <a:gd name="T59" fmla="*/ 312 h 369"/>
                <a:gd name="T60" fmla="*/ 539 w 709"/>
                <a:gd name="T61" fmla="*/ 34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9" h="369">
                  <a:moveTo>
                    <a:pt x="539" y="340"/>
                  </a:moveTo>
                  <a:lnTo>
                    <a:pt x="539" y="255"/>
                  </a:lnTo>
                  <a:lnTo>
                    <a:pt x="511" y="227"/>
                  </a:lnTo>
                  <a:lnTo>
                    <a:pt x="596" y="142"/>
                  </a:lnTo>
                  <a:lnTo>
                    <a:pt x="624" y="170"/>
                  </a:lnTo>
                  <a:lnTo>
                    <a:pt x="681" y="170"/>
                  </a:lnTo>
                  <a:lnTo>
                    <a:pt x="709" y="142"/>
                  </a:lnTo>
                  <a:lnTo>
                    <a:pt x="596" y="57"/>
                  </a:lnTo>
                  <a:lnTo>
                    <a:pt x="454" y="85"/>
                  </a:lnTo>
                  <a:lnTo>
                    <a:pt x="425" y="0"/>
                  </a:lnTo>
                  <a:lnTo>
                    <a:pt x="369" y="28"/>
                  </a:lnTo>
                  <a:lnTo>
                    <a:pt x="312" y="0"/>
                  </a:lnTo>
                  <a:lnTo>
                    <a:pt x="170" y="28"/>
                  </a:lnTo>
                  <a:lnTo>
                    <a:pt x="142" y="85"/>
                  </a:lnTo>
                  <a:lnTo>
                    <a:pt x="142" y="142"/>
                  </a:lnTo>
                  <a:lnTo>
                    <a:pt x="85" y="199"/>
                  </a:lnTo>
                  <a:lnTo>
                    <a:pt x="170" y="199"/>
                  </a:lnTo>
                  <a:lnTo>
                    <a:pt x="142" y="227"/>
                  </a:lnTo>
                  <a:lnTo>
                    <a:pt x="170" y="255"/>
                  </a:lnTo>
                  <a:lnTo>
                    <a:pt x="85" y="312"/>
                  </a:lnTo>
                  <a:lnTo>
                    <a:pt x="57" y="284"/>
                  </a:lnTo>
                  <a:lnTo>
                    <a:pt x="29" y="312"/>
                  </a:lnTo>
                  <a:lnTo>
                    <a:pt x="0" y="340"/>
                  </a:lnTo>
                  <a:lnTo>
                    <a:pt x="114" y="369"/>
                  </a:lnTo>
                  <a:lnTo>
                    <a:pt x="199" y="369"/>
                  </a:lnTo>
                  <a:lnTo>
                    <a:pt x="227" y="312"/>
                  </a:lnTo>
                  <a:lnTo>
                    <a:pt x="312" y="340"/>
                  </a:lnTo>
                  <a:lnTo>
                    <a:pt x="369" y="312"/>
                  </a:lnTo>
                  <a:lnTo>
                    <a:pt x="454" y="340"/>
                  </a:lnTo>
                  <a:lnTo>
                    <a:pt x="482" y="312"/>
                  </a:lnTo>
                  <a:lnTo>
                    <a:pt x="539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" name="Freeform 728">
              <a:extLst>
                <a:ext uri="{FF2B5EF4-FFF2-40B4-BE49-F238E27FC236}">
                  <a16:creationId xmlns:a16="http://schemas.microsoft.com/office/drawing/2014/main" id="{1B37B94C-1B50-4B2D-843A-8A8AA58ED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4356"/>
              <a:ext cx="368" cy="482"/>
            </a:xfrm>
            <a:custGeom>
              <a:avLst/>
              <a:gdLst>
                <a:gd name="T0" fmla="*/ 198 w 368"/>
                <a:gd name="T1" fmla="*/ 482 h 482"/>
                <a:gd name="T2" fmla="*/ 56 w 368"/>
                <a:gd name="T3" fmla="*/ 341 h 482"/>
                <a:gd name="T4" fmla="*/ 56 w 368"/>
                <a:gd name="T5" fmla="*/ 312 h 482"/>
                <a:gd name="T6" fmla="*/ 28 w 368"/>
                <a:gd name="T7" fmla="*/ 312 h 482"/>
                <a:gd name="T8" fmla="*/ 28 w 368"/>
                <a:gd name="T9" fmla="*/ 227 h 482"/>
                <a:gd name="T10" fmla="*/ 0 w 368"/>
                <a:gd name="T11" fmla="*/ 199 h 482"/>
                <a:gd name="T12" fmla="*/ 85 w 368"/>
                <a:gd name="T13" fmla="*/ 114 h 482"/>
                <a:gd name="T14" fmla="*/ 113 w 368"/>
                <a:gd name="T15" fmla="*/ 142 h 482"/>
                <a:gd name="T16" fmla="*/ 170 w 368"/>
                <a:gd name="T17" fmla="*/ 142 h 482"/>
                <a:gd name="T18" fmla="*/ 198 w 368"/>
                <a:gd name="T19" fmla="*/ 114 h 482"/>
                <a:gd name="T20" fmla="*/ 85 w 368"/>
                <a:gd name="T21" fmla="*/ 29 h 482"/>
                <a:gd name="T22" fmla="*/ 170 w 368"/>
                <a:gd name="T23" fmla="*/ 29 h 482"/>
                <a:gd name="T24" fmla="*/ 198 w 368"/>
                <a:gd name="T25" fmla="*/ 0 h 482"/>
                <a:gd name="T26" fmla="*/ 283 w 368"/>
                <a:gd name="T27" fmla="*/ 29 h 482"/>
                <a:gd name="T28" fmla="*/ 283 w 368"/>
                <a:gd name="T29" fmla="*/ 57 h 482"/>
                <a:gd name="T30" fmla="*/ 255 w 368"/>
                <a:gd name="T31" fmla="*/ 114 h 482"/>
                <a:gd name="T32" fmla="*/ 283 w 368"/>
                <a:gd name="T33" fmla="*/ 199 h 482"/>
                <a:gd name="T34" fmla="*/ 368 w 368"/>
                <a:gd name="T35" fmla="*/ 199 h 482"/>
                <a:gd name="T36" fmla="*/ 368 w 368"/>
                <a:gd name="T37" fmla="*/ 312 h 482"/>
                <a:gd name="T38" fmla="*/ 311 w 368"/>
                <a:gd name="T39" fmla="*/ 341 h 482"/>
                <a:gd name="T40" fmla="*/ 340 w 368"/>
                <a:gd name="T41" fmla="*/ 426 h 482"/>
                <a:gd name="T42" fmla="*/ 226 w 368"/>
                <a:gd name="T43" fmla="*/ 426 h 482"/>
                <a:gd name="T44" fmla="*/ 198 w 368"/>
                <a:gd name="T45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8" h="482">
                  <a:moveTo>
                    <a:pt x="198" y="482"/>
                  </a:moveTo>
                  <a:lnTo>
                    <a:pt x="56" y="341"/>
                  </a:lnTo>
                  <a:lnTo>
                    <a:pt x="56" y="312"/>
                  </a:lnTo>
                  <a:lnTo>
                    <a:pt x="28" y="312"/>
                  </a:lnTo>
                  <a:lnTo>
                    <a:pt x="28" y="227"/>
                  </a:lnTo>
                  <a:lnTo>
                    <a:pt x="0" y="199"/>
                  </a:lnTo>
                  <a:lnTo>
                    <a:pt x="85" y="114"/>
                  </a:lnTo>
                  <a:lnTo>
                    <a:pt x="113" y="142"/>
                  </a:lnTo>
                  <a:lnTo>
                    <a:pt x="170" y="142"/>
                  </a:lnTo>
                  <a:lnTo>
                    <a:pt x="198" y="114"/>
                  </a:lnTo>
                  <a:lnTo>
                    <a:pt x="85" y="29"/>
                  </a:lnTo>
                  <a:lnTo>
                    <a:pt x="170" y="29"/>
                  </a:lnTo>
                  <a:lnTo>
                    <a:pt x="198" y="0"/>
                  </a:lnTo>
                  <a:lnTo>
                    <a:pt x="283" y="29"/>
                  </a:lnTo>
                  <a:lnTo>
                    <a:pt x="283" y="57"/>
                  </a:lnTo>
                  <a:lnTo>
                    <a:pt x="255" y="114"/>
                  </a:lnTo>
                  <a:lnTo>
                    <a:pt x="283" y="199"/>
                  </a:lnTo>
                  <a:lnTo>
                    <a:pt x="368" y="199"/>
                  </a:lnTo>
                  <a:lnTo>
                    <a:pt x="368" y="312"/>
                  </a:lnTo>
                  <a:lnTo>
                    <a:pt x="311" y="341"/>
                  </a:lnTo>
                  <a:lnTo>
                    <a:pt x="340" y="426"/>
                  </a:lnTo>
                  <a:lnTo>
                    <a:pt x="226" y="426"/>
                  </a:lnTo>
                  <a:lnTo>
                    <a:pt x="198" y="48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" name="Freeform 729">
              <a:extLst>
                <a:ext uri="{FF2B5EF4-FFF2-40B4-BE49-F238E27FC236}">
                  <a16:creationId xmlns:a16="http://schemas.microsoft.com/office/drawing/2014/main" id="{89E34863-118D-4C5F-B0C6-E47C15740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5122"/>
              <a:ext cx="851" cy="794"/>
            </a:xfrm>
            <a:custGeom>
              <a:avLst/>
              <a:gdLst>
                <a:gd name="T0" fmla="*/ 851 w 851"/>
                <a:gd name="T1" fmla="*/ 482 h 794"/>
                <a:gd name="T2" fmla="*/ 794 w 851"/>
                <a:gd name="T3" fmla="*/ 368 h 794"/>
                <a:gd name="T4" fmla="*/ 822 w 851"/>
                <a:gd name="T5" fmla="*/ 283 h 794"/>
                <a:gd name="T6" fmla="*/ 766 w 851"/>
                <a:gd name="T7" fmla="*/ 255 h 794"/>
                <a:gd name="T8" fmla="*/ 737 w 851"/>
                <a:gd name="T9" fmla="*/ 170 h 794"/>
                <a:gd name="T10" fmla="*/ 652 w 851"/>
                <a:gd name="T11" fmla="*/ 142 h 794"/>
                <a:gd name="T12" fmla="*/ 652 w 851"/>
                <a:gd name="T13" fmla="*/ 57 h 794"/>
                <a:gd name="T14" fmla="*/ 596 w 851"/>
                <a:gd name="T15" fmla="*/ 57 h 794"/>
                <a:gd name="T16" fmla="*/ 596 w 851"/>
                <a:gd name="T17" fmla="*/ 0 h 794"/>
                <a:gd name="T18" fmla="*/ 482 w 851"/>
                <a:gd name="T19" fmla="*/ 57 h 794"/>
                <a:gd name="T20" fmla="*/ 397 w 851"/>
                <a:gd name="T21" fmla="*/ 28 h 794"/>
                <a:gd name="T22" fmla="*/ 312 w 851"/>
                <a:gd name="T23" fmla="*/ 57 h 794"/>
                <a:gd name="T24" fmla="*/ 255 w 851"/>
                <a:gd name="T25" fmla="*/ 28 h 794"/>
                <a:gd name="T26" fmla="*/ 142 w 851"/>
                <a:gd name="T27" fmla="*/ 85 h 794"/>
                <a:gd name="T28" fmla="*/ 85 w 851"/>
                <a:gd name="T29" fmla="*/ 57 h 794"/>
                <a:gd name="T30" fmla="*/ 57 w 851"/>
                <a:gd name="T31" fmla="*/ 85 h 794"/>
                <a:gd name="T32" fmla="*/ 85 w 851"/>
                <a:gd name="T33" fmla="*/ 113 h 794"/>
                <a:gd name="T34" fmla="*/ 85 w 851"/>
                <a:gd name="T35" fmla="*/ 170 h 794"/>
                <a:gd name="T36" fmla="*/ 0 w 851"/>
                <a:gd name="T37" fmla="*/ 227 h 794"/>
                <a:gd name="T38" fmla="*/ 57 w 851"/>
                <a:gd name="T39" fmla="*/ 340 h 794"/>
                <a:gd name="T40" fmla="*/ 57 w 851"/>
                <a:gd name="T41" fmla="*/ 425 h 794"/>
                <a:gd name="T42" fmla="*/ 29 w 851"/>
                <a:gd name="T43" fmla="*/ 539 h 794"/>
                <a:gd name="T44" fmla="*/ 85 w 851"/>
                <a:gd name="T45" fmla="*/ 567 h 794"/>
                <a:gd name="T46" fmla="*/ 85 w 851"/>
                <a:gd name="T47" fmla="*/ 595 h 794"/>
                <a:gd name="T48" fmla="*/ 142 w 851"/>
                <a:gd name="T49" fmla="*/ 595 h 794"/>
                <a:gd name="T50" fmla="*/ 142 w 851"/>
                <a:gd name="T51" fmla="*/ 624 h 794"/>
                <a:gd name="T52" fmla="*/ 227 w 851"/>
                <a:gd name="T53" fmla="*/ 652 h 794"/>
                <a:gd name="T54" fmla="*/ 227 w 851"/>
                <a:gd name="T55" fmla="*/ 680 h 794"/>
                <a:gd name="T56" fmla="*/ 255 w 851"/>
                <a:gd name="T57" fmla="*/ 709 h 794"/>
                <a:gd name="T58" fmla="*/ 255 w 851"/>
                <a:gd name="T59" fmla="*/ 737 h 794"/>
                <a:gd name="T60" fmla="*/ 312 w 851"/>
                <a:gd name="T61" fmla="*/ 765 h 794"/>
                <a:gd name="T62" fmla="*/ 369 w 851"/>
                <a:gd name="T63" fmla="*/ 794 h 794"/>
                <a:gd name="T64" fmla="*/ 397 w 851"/>
                <a:gd name="T65" fmla="*/ 765 h 794"/>
                <a:gd name="T66" fmla="*/ 510 w 851"/>
                <a:gd name="T67" fmla="*/ 652 h 794"/>
                <a:gd name="T68" fmla="*/ 539 w 851"/>
                <a:gd name="T69" fmla="*/ 539 h 794"/>
                <a:gd name="T70" fmla="*/ 624 w 851"/>
                <a:gd name="T71" fmla="*/ 510 h 794"/>
                <a:gd name="T72" fmla="*/ 709 w 851"/>
                <a:gd name="T73" fmla="*/ 539 h 794"/>
                <a:gd name="T74" fmla="*/ 851 w 851"/>
                <a:gd name="T75" fmla="*/ 482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1" h="794">
                  <a:moveTo>
                    <a:pt x="851" y="482"/>
                  </a:moveTo>
                  <a:lnTo>
                    <a:pt x="794" y="368"/>
                  </a:lnTo>
                  <a:lnTo>
                    <a:pt x="822" y="283"/>
                  </a:lnTo>
                  <a:lnTo>
                    <a:pt x="766" y="255"/>
                  </a:lnTo>
                  <a:lnTo>
                    <a:pt x="737" y="170"/>
                  </a:lnTo>
                  <a:lnTo>
                    <a:pt x="652" y="142"/>
                  </a:lnTo>
                  <a:lnTo>
                    <a:pt x="652" y="57"/>
                  </a:lnTo>
                  <a:lnTo>
                    <a:pt x="596" y="57"/>
                  </a:lnTo>
                  <a:lnTo>
                    <a:pt x="596" y="0"/>
                  </a:lnTo>
                  <a:lnTo>
                    <a:pt x="482" y="57"/>
                  </a:lnTo>
                  <a:lnTo>
                    <a:pt x="397" y="28"/>
                  </a:lnTo>
                  <a:lnTo>
                    <a:pt x="312" y="57"/>
                  </a:lnTo>
                  <a:lnTo>
                    <a:pt x="255" y="28"/>
                  </a:lnTo>
                  <a:lnTo>
                    <a:pt x="142" y="85"/>
                  </a:lnTo>
                  <a:lnTo>
                    <a:pt x="85" y="57"/>
                  </a:lnTo>
                  <a:lnTo>
                    <a:pt x="57" y="85"/>
                  </a:lnTo>
                  <a:lnTo>
                    <a:pt x="85" y="113"/>
                  </a:lnTo>
                  <a:lnTo>
                    <a:pt x="85" y="170"/>
                  </a:lnTo>
                  <a:lnTo>
                    <a:pt x="0" y="227"/>
                  </a:lnTo>
                  <a:lnTo>
                    <a:pt x="57" y="340"/>
                  </a:lnTo>
                  <a:lnTo>
                    <a:pt x="57" y="425"/>
                  </a:lnTo>
                  <a:lnTo>
                    <a:pt x="29" y="539"/>
                  </a:lnTo>
                  <a:lnTo>
                    <a:pt x="85" y="567"/>
                  </a:lnTo>
                  <a:lnTo>
                    <a:pt x="85" y="595"/>
                  </a:lnTo>
                  <a:lnTo>
                    <a:pt x="142" y="595"/>
                  </a:lnTo>
                  <a:lnTo>
                    <a:pt x="142" y="624"/>
                  </a:lnTo>
                  <a:lnTo>
                    <a:pt x="227" y="652"/>
                  </a:lnTo>
                  <a:lnTo>
                    <a:pt x="227" y="680"/>
                  </a:lnTo>
                  <a:lnTo>
                    <a:pt x="255" y="709"/>
                  </a:lnTo>
                  <a:lnTo>
                    <a:pt x="255" y="737"/>
                  </a:lnTo>
                  <a:lnTo>
                    <a:pt x="312" y="765"/>
                  </a:lnTo>
                  <a:lnTo>
                    <a:pt x="369" y="794"/>
                  </a:lnTo>
                  <a:lnTo>
                    <a:pt x="397" y="765"/>
                  </a:lnTo>
                  <a:lnTo>
                    <a:pt x="510" y="652"/>
                  </a:lnTo>
                  <a:lnTo>
                    <a:pt x="539" y="539"/>
                  </a:lnTo>
                  <a:lnTo>
                    <a:pt x="624" y="510"/>
                  </a:lnTo>
                  <a:lnTo>
                    <a:pt x="709" y="539"/>
                  </a:lnTo>
                  <a:lnTo>
                    <a:pt x="851" y="48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Freeform 730">
              <a:extLst>
                <a:ext uri="{FF2B5EF4-FFF2-40B4-BE49-F238E27FC236}">
                  <a16:creationId xmlns:a16="http://schemas.microsoft.com/office/drawing/2014/main" id="{C8FF77BC-06DB-4EC9-B2C5-492F8976B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5008"/>
              <a:ext cx="879" cy="596"/>
            </a:xfrm>
            <a:custGeom>
              <a:avLst/>
              <a:gdLst>
                <a:gd name="T0" fmla="*/ 284 w 879"/>
                <a:gd name="T1" fmla="*/ 596 h 596"/>
                <a:gd name="T2" fmla="*/ 227 w 879"/>
                <a:gd name="T3" fmla="*/ 482 h 596"/>
                <a:gd name="T4" fmla="*/ 255 w 879"/>
                <a:gd name="T5" fmla="*/ 397 h 596"/>
                <a:gd name="T6" fmla="*/ 199 w 879"/>
                <a:gd name="T7" fmla="*/ 369 h 596"/>
                <a:gd name="T8" fmla="*/ 170 w 879"/>
                <a:gd name="T9" fmla="*/ 284 h 596"/>
                <a:gd name="T10" fmla="*/ 85 w 879"/>
                <a:gd name="T11" fmla="*/ 256 h 596"/>
                <a:gd name="T12" fmla="*/ 85 w 879"/>
                <a:gd name="T13" fmla="*/ 171 h 596"/>
                <a:gd name="T14" fmla="*/ 29 w 879"/>
                <a:gd name="T15" fmla="*/ 171 h 596"/>
                <a:gd name="T16" fmla="*/ 29 w 879"/>
                <a:gd name="T17" fmla="*/ 114 h 596"/>
                <a:gd name="T18" fmla="*/ 0 w 879"/>
                <a:gd name="T19" fmla="*/ 57 h 596"/>
                <a:gd name="T20" fmla="*/ 29 w 879"/>
                <a:gd name="T21" fmla="*/ 0 h 596"/>
                <a:gd name="T22" fmla="*/ 85 w 879"/>
                <a:gd name="T23" fmla="*/ 86 h 596"/>
                <a:gd name="T24" fmla="*/ 170 w 879"/>
                <a:gd name="T25" fmla="*/ 86 h 596"/>
                <a:gd name="T26" fmla="*/ 227 w 879"/>
                <a:gd name="T27" fmla="*/ 57 h 596"/>
                <a:gd name="T28" fmla="*/ 340 w 879"/>
                <a:gd name="T29" fmla="*/ 57 h 596"/>
                <a:gd name="T30" fmla="*/ 454 w 879"/>
                <a:gd name="T31" fmla="*/ 0 h 596"/>
                <a:gd name="T32" fmla="*/ 482 w 879"/>
                <a:gd name="T33" fmla="*/ 57 h 596"/>
                <a:gd name="T34" fmla="*/ 624 w 879"/>
                <a:gd name="T35" fmla="*/ 29 h 596"/>
                <a:gd name="T36" fmla="*/ 681 w 879"/>
                <a:gd name="T37" fmla="*/ 0 h 596"/>
                <a:gd name="T38" fmla="*/ 851 w 879"/>
                <a:gd name="T39" fmla="*/ 29 h 596"/>
                <a:gd name="T40" fmla="*/ 879 w 879"/>
                <a:gd name="T41" fmla="*/ 114 h 596"/>
                <a:gd name="T42" fmla="*/ 851 w 879"/>
                <a:gd name="T43" fmla="*/ 142 h 596"/>
                <a:gd name="T44" fmla="*/ 851 w 879"/>
                <a:gd name="T45" fmla="*/ 256 h 596"/>
                <a:gd name="T46" fmla="*/ 737 w 879"/>
                <a:gd name="T47" fmla="*/ 341 h 596"/>
                <a:gd name="T48" fmla="*/ 681 w 879"/>
                <a:gd name="T49" fmla="*/ 312 h 596"/>
                <a:gd name="T50" fmla="*/ 454 w 879"/>
                <a:gd name="T51" fmla="*/ 397 h 596"/>
                <a:gd name="T52" fmla="*/ 369 w 879"/>
                <a:gd name="T53" fmla="*/ 454 h 596"/>
                <a:gd name="T54" fmla="*/ 284 w 879"/>
                <a:gd name="T55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9" h="596">
                  <a:moveTo>
                    <a:pt x="284" y="596"/>
                  </a:moveTo>
                  <a:lnTo>
                    <a:pt x="227" y="482"/>
                  </a:lnTo>
                  <a:lnTo>
                    <a:pt x="255" y="397"/>
                  </a:lnTo>
                  <a:lnTo>
                    <a:pt x="199" y="369"/>
                  </a:lnTo>
                  <a:lnTo>
                    <a:pt x="170" y="284"/>
                  </a:lnTo>
                  <a:lnTo>
                    <a:pt x="85" y="256"/>
                  </a:lnTo>
                  <a:lnTo>
                    <a:pt x="85" y="171"/>
                  </a:lnTo>
                  <a:lnTo>
                    <a:pt x="29" y="171"/>
                  </a:lnTo>
                  <a:lnTo>
                    <a:pt x="29" y="114"/>
                  </a:lnTo>
                  <a:lnTo>
                    <a:pt x="0" y="57"/>
                  </a:lnTo>
                  <a:lnTo>
                    <a:pt x="29" y="0"/>
                  </a:lnTo>
                  <a:lnTo>
                    <a:pt x="85" y="86"/>
                  </a:lnTo>
                  <a:lnTo>
                    <a:pt x="170" y="86"/>
                  </a:lnTo>
                  <a:lnTo>
                    <a:pt x="227" y="57"/>
                  </a:lnTo>
                  <a:lnTo>
                    <a:pt x="340" y="57"/>
                  </a:lnTo>
                  <a:lnTo>
                    <a:pt x="454" y="0"/>
                  </a:lnTo>
                  <a:lnTo>
                    <a:pt x="482" y="57"/>
                  </a:lnTo>
                  <a:lnTo>
                    <a:pt x="624" y="29"/>
                  </a:lnTo>
                  <a:lnTo>
                    <a:pt x="681" y="0"/>
                  </a:lnTo>
                  <a:lnTo>
                    <a:pt x="851" y="29"/>
                  </a:lnTo>
                  <a:lnTo>
                    <a:pt x="879" y="114"/>
                  </a:lnTo>
                  <a:lnTo>
                    <a:pt x="851" y="142"/>
                  </a:lnTo>
                  <a:lnTo>
                    <a:pt x="851" y="256"/>
                  </a:lnTo>
                  <a:lnTo>
                    <a:pt x="737" y="341"/>
                  </a:lnTo>
                  <a:lnTo>
                    <a:pt x="681" y="312"/>
                  </a:lnTo>
                  <a:lnTo>
                    <a:pt x="454" y="397"/>
                  </a:lnTo>
                  <a:lnTo>
                    <a:pt x="369" y="454"/>
                  </a:lnTo>
                  <a:lnTo>
                    <a:pt x="284" y="59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" name="Freeform 732">
              <a:extLst>
                <a:ext uri="{FF2B5EF4-FFF2-40B4-BE49-F238E27FC236}">
                  <a16:creationId xmlns:a16="http://schemas.microsoft.com/office/drawing/2014/main" id="{57CA84FC-7D8F-44BA-A084-E75C59886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4668"/>
              <a:ext cx="823" cy="539"/>
            </a:xfrm>
            <a:custGeom>
              <a:avLst/>
              <a:gdLst>
                <a:gd name="T0" fmla="*/ 284 w 823"/>
                <a:gd name="T1" fmla="*/ 539 h 539"/>
                <a:gd name="T2" fmla="*/ 312 w 823"/>
                <a:gd name="T3" fmla="*/ 511 h 539"/>
                <a:gd name="T4" fmla="*/ 369 w 823"/>
                <a:gd name="T5" fmla="*/ 539 h 539"/>
                <a:gd name="T6" fmla="*/ 482 w 823"/>
                <a:gd name="T7" fmla="*/ 482 h 539"/>
                <a:gd name="T8" fmla="*/ 539 w 823"/>
                <a:gd name="T9" fmla="*/ 511 h 539"/>
                <a:gd name="T10" fmla="*/ 624 w 823"/>
                <a:gd name="T11" fmla="*/ 482 h 539"/>
                <a:gd name="T12" fmla="*/ 709 w 823"/>
                <a:gd name="T13" fmla="*/ 511 h 539"/>
                <a:gd name="T14" fmla="*/ 823 w 823"/>
                <a:gd name="T15" fmla="*/ 454 h 539"/>
                <a:gd name="T16" fmla="*/ 794 w 823"/>
                <a:gd name="T17" fmla="*/ 397 h 539"/>
                <a:gd name="T18" fmla="*/ 823 w 823"/>
                <a:gd name="T19" fmla="*/ 340 h 539"/>
                <a:gd name="T20" fmla="*/ 823 w 823"/>
                <a:gd name="T21" fmla="*/ 255 h 539"/>
                <a:gd name="T22" fmla="*/ 794 w 823"/>
                <a:gd name="T23" fmla="*/ 227 h 539"/>
                <a:gd name="T24" fmla="*/ 823 w 823"/>
                <a:gd name="T25" fmla="*/ 142 h 539"/>
                <a:gd name="T26" fmla="*/ 766 w 823"/>
                <a:gd name="T27" fmla="*/ 142 h 539"/>
                <a:gd name="T28" fmla="*/ 737 w 823"/>
                <a:gd name="T29" fmla="*/ 114 h 539"/>
                <a:gd name="T30" fmla="*/ 709 w 823"/>
                <a:gd name="T31" fmla="*/ 142 h 539"/>
                <a:gd name="T32" fmla="*/ 709 w 823"/>
                <a:gd name="T33" fmla="*/ 85 h 539"/>
                <a:gd name="T34" fmla="*/ 652 w 823"/>
                <a:gd name="T35" fmla="*/ 57 h 539"/>
                <a:gd name="T36" fmla="*/ 596 w 823"/>
                <a:gd name="T37" fmla="*/ 0 h 539"/>
                <a:gd name="T38" fmla="*/ 482 w 823"/>
                <a:gd name="T39" fmla="*/ 29 h 539"/>
                <a:gd name="T40" fmla="*/ 454 w 823"/>
                <a:gd name="T41" fmla="*/ 85 h 539"/>
                <a:gd name="T42" fmla="*/ 312 w 823"/>
                <a:gd name="T43" fmla="*/ 85 h 539"/>
                <a:gd name="T44" fmla="*/ 256 w 823"/>
                <a:gd name="T45" fmla="*/ 57 h 539"/>
                <a:gd name="T46" fmla="*/ 199 w 823"/>
                <a:gd name="T47" fmla="*/ 114 h 539"/>
                <a:gd name="T48" fmla="*/ 256 w 823"/>
                <a:gd name="T49" fmla="*/ 199 h 539"/>
                <a:gd name="T50" fmla="*/ 256 w 823"/>
                <a:gd name="T51" fmla="*/ 227 h 539"/>
                <a:gd name="T52" fmla="*/ 142 w 823"/>
                <a:gd name="T53" fmla="*/ 255 h 539"/>
                <a:gd name="T54" fmla="*/ 142 w 823"/>
                <a:gd name="T55" fmla="*/ 312 h 539"/>
                <a:gd name="T56" fmla="*/ 57 w 823"/>
                <a:gd name="T57" fmla="*/ 255 h 539"/>
                <a:gd name="T58" fmla="*/ 57 w 823"/>
                <a:gd name="T59" fmla="*/ 199 h 539"/>
                <a:gd name="T60" fmla="*/ 29 w 823"/>
                <a:gd name="T61" fmla="*/ 199 h 539"/>
                <a:gd name="T62" fmla="*/ 0 w 823"/>
                <a:gd name="T63" fmla="*/ 255 h 539"/>
                <a:gd name="T64" fmla="*/ 29 w 823"/>
                <a:gd name="T65" fmla="*/ 312 h 539"/>
                <a:gd name="T66" fmla="*/ 85 w 823"/>
                <a:gd name="T67" fmla="*/ 340 h 539"/>
                <a:gd name="T68" fmla="*/ 114 w 823"/>
                <a:gd name="T69" fmla="*/ 426 h 539"/>
                <a:gd name="T70" fmla="*/ 199 w 823"/>
                <a:gd name="T71" fmla="*/ 454 h 539"/>
                <a:gd name="T72" fmla="*/ 256 w 823"/>
                <a:gd name="T73" fmla="*/ 454 h 539"/>
                <a:gd name="T74" fmla="*/ 284 w 823"/>
                <a:gd name="T75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3" h="539">
                  <a:moveTo>
                    <a:pt x="284" y="539"/>
                  </a:moveTo>
                  <a:lnTo>
                    <a:pt x="312" y="511"/>
                  </a:lnTo>
                  <a:lnTo>
                    <a:pt x="369" y="539"/>
                  </a:lnTo>
                  <a:lnTo>
                    <a:pt x="482" y="482"/>
                  </a:lnTo>
                  <a:lnTo>
                    <a:pt x="539" y="511"/>
                  </a:lnTo>
                  <a:lnTo>
                    <a:pt x="624" y="482"/>
                  </a:lnTo>
                  <a:lnTo>
                    <a:pt x="709" y="511"/>
                  </a:lnTo>
                  <a:lnTo>
                    <a:pt x="823" y="454"/>
                  </a:lnTo>
                  <a:lnTo>
                    <a:pt x="794" y="397"/>
                  </a:lnTo>
                  <a:lnTo>
                    <a:pt x="823" y="340"/>
                  </a:lnTo>
                  <a:lnTo>
                    <a:pt x="823" y="255"/>
                  </a:lnTo>
                  <a:lnTo>
                    <a:pt x="794" y="227"/>
                  </a:lnTo>
                  <a:lnTo>
                    <a:pt x="823" y="142"/>
                  </a:lnTo>
                  <a:lnTo>
                    <a:pt x="766" y="142"/>
                  </a:lnTo>
                  <a:lnTo>
                    <a:pt x="737" y="114"/>
                  </a:lnTo>
                  <a:lnTo>
                    <a:pt x="709" y="142"/>
                  </a:lnTo>
                  <a:lnTo>
                    <a:pt x="709" y="85"/>
                  </a:lnTo>
                  <a:lnTo>
                    <a:pt x="652" y="57"/>
                  </a:lnTo>
                  <a:lnTo>
                    <a:pt x="596" y="0"/>
                  </a:lnTo>
                  <a:lnTo>
                    <a:pt x="482" y="29"/>
                  </a:lnTo>
                  <a:lnTo>
                    <a:pt x="454" y="85"/>
                  </a:lnTo>
                  <a:lnTo>
                    <a:pt x="312" y="85"/>
                  </a:lnTo>
                  <a:lnTo>
                    <a:pt x="256" y="57"/>
                  </a:lnTo>
                  <a:lnTo>
                    <a:pt x="199" y="114"/>
                  </a:lnTo>
                  <a:lnTo>
                    <a:pt x="256" y="199"/>
                  </a:lnTo>
                  <a:lnTo>
                    <a:pt x="256" y="227"/>
                  </a:lnTo>
                  <a:lnTo>
                    <a:pt x="142" y="255"/>
                  </a:lnTo>
                  <a:lnTo>
                    <a:pt x="142" y="312"/>
                  </a:lnTo>
                  <a:lnTo>
                    <a:pt x="57" y="255"/>
                  </a:lnTo>
                  <a:lnTo>
                    <a:pt x="57" y="199"/>
                  </a:lnTo>
                  <a:lnTo>
                    <a:pt x="29" y="199"/>
                  </a:lnTo>
                  <a:lnTo>
                    <a:pt x="0" y="255"/>
                  </a:lnTo>
                  <a:lnTo>
                    <a:pt x="29" y="312"/>
                  </a:lnTo>
                  <a:lnTo>
                    <a:pt x="85" y="340"/>
                  </a:lnTo>
                  <a:lnTo>
                    <a:pt x="114" y="426"/>
                  </a:lnTo>
                  <a:lnTo>
                    <a:pt x="199" y="454"/>
                  </a:lnTo>
                  <a:lnTo>
                    <a:pt x="256" y="454"/>
                  </a:lnTo>
                  <a:lnTo>
                    <a:pt x="284" y="53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733">
              <a:extLst>
                <a:ext uri="{FF2B5EF4-FFF2-40B4-BE49-F238E27FC236}">
                  <a16:creationId xmlns:a16="http://schemas.microsoft.com/office/drawing/2014/main" id="{6BE42C39-9671-4AF8-879D-2ED3441F1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4243"/>
              <a:ext cx="1105" cy="851"/>
            </a:xfrm>
            <a:custGeom>
              <a:avLst/>
              <a:gdLst>
                <a:gd name="T0" fmla="*/ 142 w 1105"/>
                <a:gd name="T1" fmla="*/ 482 h 851"/>
                <a:gd name="T2" fmla="*/ 198 w 1105"/>
                <a:gd name="T3" fmla="*/ 510 h 851"/>
                <a:gd name="T4" fmla="*/ 340 w 1105"/>
                <a:gd name="T5" fmla="*/ 510 h 851"/>
                <a:gd name="T6" fmla="*/ 368 w 1105"/>
                <a:gd name="T7" fmla="*/ 454 h 851"/>
                <a:gd name="T8" fmla="*/ 482 w 1105"/>
                <a:gd name="T9" fmla="*/ 425 h 851"/>
                <a:gd name="T10" fmla="*/ 538 w 1105"/>
                <a:gd name="T11" fmla="*/ 482 h 851"/>
                <a:gd name="T12" fmla="*/ 595 w 1105"/>
                <a:gd name="T13" fmla="*/ 510 h 851"/>
                <a:gd name="T14" fmla="*/ 595 w 1105"/>
                <a:gd name="T15" fmla="*/ 567 h 851"/>
                <a:gd name="T16" fmla="*/ 623 w 1105"/>
                <a:gd name="T17" fmla="*/ 539 h 851"/>
                <a:gd name="T18" fmla="*/ 652 w 1105"/>
                <a:gd name="T19" fmla="*/ 567 h 851"/>
                <a:gd name="T20" fmla="*/ 709 w 1105"/>
                <a:gd name="T21" fmla="*/ 567 h 851"/>
                <a:gd name="T22" fmla="*/ 680 w 1105"/>
                <a:gd name="T23" fmla="*/ 652 h 851"/>
                <a:gd name="T24" fmla="*/ 709 w 1105"/>
                <a:gd name="T25" fmla="*/ 680 h 851"/>
                <a:gd name="T26" fmla="*/ 709 w 1105"/>
                <a:gd name="T27" fmla="*/ 765 h 851"/>
                <a:gd name="T28" fmla="*/ 765 w 1105"/>
                <a:gd name="T29" fmla="*/ 851 h 851"/>
                <a:gd name="T30" fmla="*/ 850 w 1105"/>
                <a:gd name="T31" fmla="*/ 851 h 851"/>
                <a:gd name="T32" fmla="*/ 907 w 1105"/>
                <a:gd name="T33" fmla="*/ 822 h 851"/>
                <a:gd name="T34" fmla="*/ 964 w 1105"/>
                <a:gd name="T35" fmla="*/ 737 h 851"/>
                <a:gd name="T36" fmla="*/ 964 w 1105"/>
                <a:gd name="T37" fmla="*/ 624 h 851"/>
                <a:gd name="T38" fmla="*/ 992 w 1105"/>
                <a:gd name="T39" fmla="*/ 397 h 851"/>
                <a:gd name="T40" fmla="*/ 1105 w 1105"/>
                <a:gd name="T41" fmla="*/ 312 h 851"/>
                <a:gd name="T42" fmla="*/ 1077 w 1105"/>
                <a:gd name="T43" fmla="*/ 284 h 851"/>
                <a:gd name="T44" fmla="*/ 765 w 1105"/>
                <a:gd name="T45" fmla="*/ 369 h 851"/>
                <a:gd name="T46" fmla="*/ 765 w 1105"/>
                <a:gd name="T47" fmla="*/ 312 h 851"/>
                <a:gd name="T48" fmla="*/ 765 w 1105"/>
                <a:gd name="T49" fmla="*/ 284 h 851"/>
                <a:gd name="T50" fmla="*/ 652 w 1105"/>
                <a:gd name="T51" fmla="*/ 142 h 851"/>
                <a:gd name="T52" fmla="*/ 652 w 1105"/>
                <a:gd name="T53" fmla="*/ 57 h 851"/>
                <a:gd name="T54" fmla="*/ 595 w 1105"/>
                <a:gd name="T55" fmla="*/ 28 h 851"/>
                <a:gd name="T56" fmla="*/ 425 w 1105"/>
                <a:gd name="T57" fmla="*/ 85 h 851"/>
                <a:gd name="T58" fmla="*/ 397 w 1105"/>
                <a:gd name="T59" fmla="*/ 57 h 851"/>
                <a:gd name="T60" fmla="*/ 368 w 1105"/>
                <a:gd name="T61" fmla="*/ 85 h 851"/>
                <a:gd name="T62" fmla="*/ 340 w 1105"/>
                <a:gd name="T63" fmla="*/ 57 h 851"/>
                <a:gd name="T64" fmla="*/ 255 w 1105"/>
                <a:gd name="T65" fmla="*/ 57 h 851"/>
                <a:gd name="T66" fmla="*/ 198 w 1105"/>
                <a:gd name="T67" fmla="*/ 0 h 851"/>
                <a:gd name="T68" fmla="*/ 0 w 1105"/>
                <a:gd name="T69" fmla="*/ 85 h 851"/>
                <a:gd name="T70" fmla="*/ 28 w 1105"/>
                <a:gd name="T71" fmla="*/ 142 h 851"/>
                <a:gd name="T72" fmla="*/ 0 w 1105"/>
                <a:gd name="T73" fmla="*/ 227 h 851"/>
                <a:gd name="T74" fmla="*/ 28 w 1105"/>
                <a:gd name="T75" fmla="*/ 284 h 851"/>
                <a:gd name="T76" fmla="*/ 28 w 1105"/>
                <a:gd name="T77" fmla="*/ 369 h 851"/>
                <a:gd name="T78" fmla="*/ 85 w 1105"/>
                <a:gd name="T79" fmla="*/ 425 h 851"/>
                <a:gd name="T80" fmla="*/ 142 w 1105"/>
                <a:gd name="T81" fmla="*/ 425 h 851"/>
                <a:gd name="T82" fmla="*/ 142 w 1105"/>
                <a:gd name="T83" fmla="*/ 482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5" h="851">
                  <a:moveTo>
                    <a:pt x="142" y="482"/>
                  </a:moveTo>
                  <a:lnTo>
                    <a:pt x="198" y="510"/>
                  </a:lnTo>
                  <a:lnTo>
                    <a:pt x="340" y="510"/>
                  </a:lnTo>
                  <a:lnTo>
                    <a:pt x="368" y="454"/>
                  </a:lnTo>
                  <a:lnTo>
                    <a:pt x="482" y="425"/>
                  </a:lnTo>
                  <a:lnTo>
                    <a:pt x="538" y="482"/>
                  </a:lnTo>
                  <a:lnTo>
                    <a:pt x="595" y="510"/>
                  </a:lnTo>
                  <a:lnTo>
                    <a:pt x="595" y="567"/>
                  </a:lnTo>
                  <a:lnTo>
                    <a:pt x="623" y="539"/>
                  </a:lnTo>
                  <a:lnTo>
                    <a:pt x="652" y="567"/>
                  </a:lnTo>
                  <a:lnTo>
                    <a:pt x="709" y="567"/>
                  </a:lnTo>
                  <a:lnTo>
                    <a:pt x="680" y="652"/>
                  </a:lnTo>
                  <a:lnTo>
                    <a:pt x="709" y="680"/>
                  </a:lnTo>
                  <a:lnTo>
                    <a:pt x="709" y="765"/>
                  </a:lnTo>
                  <a:lnTo>
                    <a:pt x="765" y="851"/>
                  </a:lnTo>
                  <a:lnTo>
                    <a:pt x="850" y="851"/>
                  </a:lnTo>
                  <a:lnTo>
                    <a:pt x="907" y="822"/>
                  </a:lnTo>
                  <a:lnTo>
                    <a:pt x="964" y="737"/>
                  </a:lnTo>
                  <a:lnTo>
                    <a:pt x="964" y="624"/>
                  </a:lnTo>
                  <a:lnTo>
                    <a:pt x="992" y="397"/>
                  </a:lnTo>
                  <a:lnTo>
                    <a:pt x="1105" y="312"/>
                  </a:lnTo>
                  <a:lnTo>
                    <a:pt x="1077" y="284"/>
                  </a:lnTo>
                  <a:lnTo>
                    <a:pt x="765" y="369"/>
                  </a:lnTo>
                  <a:lnTo>
                    <a:pt x="765" y="312"/>
                  </a:lnTo>
                  <a:lnTo>
                    <a:pt x="765" y="284"/>
                  </a:lnTo>
                  <a:lnTo>
                    <a:pt x="652" y="142"/>
                  </a:lnTo>
                  <a:lnTo>
                    <a:pt x="652" y="57"/>
                  </a:lnTo>
                  <a:lnTo>
                    <a:pt x="595" y="28"/>
                  </a:lnTo>
                  <a:lnTo>
                    <a:pt x="425" y="85"/>
                  </a:lnTo>
                  <a:lnTo>
                    <a:pt x="397" y="57"/>
                  </a:lnTo>
                  <a:lnTo>
                    <a:pt x="368" y="85"/>
                  </a:lnTo>
                  <a:lnTo>
                    <a:pt x="340" y="57"/>
                  </a:lnTo>
                  <a:lnTo>
                    <a:pt x="255" y="57"/>
                  </a:lnTo>
                  <a:lnTo>
                    <a:pt x="198" y="0"/>
                  </a:lnTo>
                  <a:lnTo>
                    <a:pt x="0" y="85"/>
                  </a:lnTo>
                  <a:lnTo>
                    <a:pt x="28" y="142"/>
                  </a:lnTo>
                  <a:lnTo>
                    <a:pt x="0" y="227"/>
                  </a:lnTo>
                  <a:lnTo>
                    <a:pt x="28" y="284"/>
                  </a:lnTo>
                  <a:lnTo>
                    <a:pt x="28" y="369"/>
                  </a:lnTo>
                  <a:lnTo>
                    <a:pt x="85" y="425"/>
                  </a:lnTo>
                  <a:lnTo>
                    <a:pt x="142" y="425"/>
                  </a:lnTo>
                  <a:lnTo>
                    <a:pt x="142" y="48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" name="Freeform 734">
              <a:extLst>
                <a:ext uri="{FF2B5EF4-FFF2-40B4-BE49-F238E27FC236}">
                  <a16:creationId xmlns:a16="http://schemas.microsoft.com/office/drawing/2014/main" id="{AB799C83-4010-42E1-879A-6049212E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591"/>
              <a:ext cx="1304" cy="765"/>
            </a:xfrm>
            <a:custGeom>
              <a:avLst/>
              <a:gdLst>
                <a:gd name="T0" fmla="*/ 0 w 1304"/>
                <a:gd name="T1" fmla="*/ 652 h 765"/>
                <a:gd name="T2" fmla="*/ 57 w 1304"/>
                <a:gd name="T3" fmla="*/ 709 h 765"/>
                <a:gd name="T4" fmla="*/ 142 w 1304"/>
                <a:gd name="T5" fmla="*/ 709 h 765"/>
                <a:gd name="T6" fmla="*/ 170 w 1304"/>
                <a:gd name="T7" fmla="*/ 737 h 765"/>
                <a:gd name="T8" fmla="*/ 199 w 1304"/>
                <a:gd name="T9" fmla="*/ 709 h 765"/>
                <a:gd name="T10" fmla="*/ 227 w 1304"/>
                <a:gd name="T11" fmla="*/ 737 h 765"/>
                <a:gd name="T12" fmla="*/ 397 w 1304"/>
                <a:gd name="T13" fmla="*/ 680 h 765"/>
                <a:gd name="T14" fmla="*/ 425 w 1304"/>
                <a:gd name="T15" fmla="*/ 652 h 765"/>
                <a:gd name="T16" fmla="*/ 539 w 1304"/>
                <a:gd name="T17" fmla="*/ 595 h 765"/>
                <a:gd name="T18" fmla="*/ 766 w 1304"/>
                <a:gd name="T19" fmla="*/ 737 h 765"/>
                <a:gd name="T20" fmla="*/ 907 w 1304"/>
                <a:gd name="T21" fmla="*/ 765 h 765"/>
                <a:gd name="T22" fmla="*/ 936 w 1304"/>
                <a:gd name="T23" fmla="*/ 737 h 765"/>
                <a:gd name="T24" fmla="*/ 1106 w 1304"/>
                <a:gd name="T25" fmla="*/ 680 h 765"/>
                <a:gd name="T26" fmla="*/ 1163 w 1304"/>
                <a:gd name="T27" fmla="*/ 595 h 765"/>
                <a:gd name="T28" fmla="*/ 1276 w 1304"/>
                <a:gd name="T29" fmla="*/ 624 h 765"/>
                <a:gd name="T30" fmla="*/ 1304 w 1304"/>
                <a:gd name="T31" fmla="*/ 595 h 765"/>
                <a:gd name="T32" fmla="*/ 1248 w 1304"/>
                <a:gd name="T33" fmla="*/ 369 h 765"/>
                <a:gd name="T34" fmla="*/ 1106 w 1304"/>
                <a:gd name="T35" fmla="*/ 340 h 765"/>
                <a:gd name="T36" fmla="*/ 936 w 1304"/>
                <a:gd name="T37" fmla="*/ 227 h 765"/>
                <a:gd name="T38" fmla="*/ 794 w 1304"/>
                <a:gd name="T39" fmla="*/ 255 h 765"/>
                <a:gd name="T40" fmla="*/ 482 w 1304"/>
                <a:gd name="T41" fmla="*/ 113 h 765"/>
                <a:gd name="T42" fmla="*/ 397 w 1304"/>
                <a:gd name="T43" fmla="*/ 28 h 765"/>
                <a:gd name="T44" fmla="*/ 284 w 1304"/>
                <a:gd name="T45" fmla="*/ 28 h 765"/>
                <a:gd name="T46" fmla="*/ 255 w 1304"/>
                <a:gd name="T47" fmla="*/ 57 h 765"/>
                <a:gd name="T48" fmla="*/ 142 w 1304"/>
                <a:gd name="T49" fmla="*/ 0 h 765"/>
                <a:gd name="T50" fmla="*/ 0 w 1304"/>
                <a:gd name="T51" fmla="*/ 57 h 765"/>
                <a:gd name="T52" fmla="*/ 0 w 1304"/>
                <a:gd name="T53" fmla="*/ 198 h 765"/>
                <a:gd name="T54" fmla="*/ 29 w 1304"/>
                <a:gd name="T55" fmla="*/ 255 h 765"/>
                <a:gd name="T56" fmla="*/ 0 w 1304"/>
                <a:gd name="T57" fmla="*/ 425 h 765"/>
                <a:gd name="T58" fmla="*/ 0 w 1304"/>
                <a:gd name="T59" fmla="*/ 652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04" h="765">
                  <a:moveTo>
                    <a:pt x="0" y="652"/>
                  </a:moveTo>
                  <a:lnTo>
                    <a:pt x="57" y="709"/>
                  </a:lnTo>
                  <a:lnTo>
                    <a:pt x="142" y="709"/>
                  </a:lnTo>
                  <a:lnTo>
                    <a:pt x="170" y="737"/>
                  </a:lnTo>
                  <a:lnTo>
                    <a:pt x="199" y="709"/>
                  </a:lnTo>
                  <a:lnTo>
                    <a:pt x="227" y="737"/>
                  </a:lnTo>
                  <a:lnTo>
                    <a:pt x="397" y="680"/>
                  </a:lnTo>
                  <a:lnTo>
                    <a:pt x="425" y="652"/>
                  </a:lnTo>
                  <a:lnTo>
                    <a:pt x="539" y="595"/>
                  </a:lnTo>
                  <a:lnTo>
                    <a:pt x="766" y="737"/>
                  </a:lnTo>
                  <a:lnTo>
                    <a:pt x="907" y="765"/>
                  </a:lnTo>
                  <a:lnTo>
                    <a:pt x="936" y="737"/>
                  </a:lnTo>
                  <a:lnTo>
                    <a:pt x="1106" y="680"/>
                  </a:lnTo>
                  <a:lnTo>
                    <a:pt x="1163" y="595"/>
                  </a:lnTo>
                  <a:lnTo>
                    <a:pt x="1276" y="624"/>
                  </a:lnTo>
                  <a:lnTo>
                    <a:pt x="1304" y="595"/>
                  </a:lnTo>
                  <a:lnTo>
                    <a:pt x="1248" y="369"/>
                  </a:lnTo>
                  <a:lnTo>
                    <a:pt x="1106" y="340"/>
                  </a:lnTo>
                  <a:lnTo>
                    <a:pt x="936" y="227"/>
                  </a:lnTo>
                  <a:lnTo>
                    <a:pt x="794" y="255"/>
                  </a:lnTo>
                  <a:lnTo>
                    <a:pt x="482" y="113"/>
                  </a:lnTo>
                  <a:lnTo>
                    <a:pt x="397" y="28"/>
                  </a:lnTo>
                  <a:lnTo>
                    <a:pt x="284" y="28"/>
                  </a:lnTo>
                  <a:lnTo>
                    <a:pt x="255" y="57"/>
                  </a:lnTo>
                  <a:lnTo>
                    <a:pt x="142" y="0"/>
                  </a:lnTo>
                  <a:lnTo>
                    <a:pt x="0" y="57"/>
                  </a:lnTo>
                  <a:lnTo>
                    <a:pt x="0" y="198"/>
                  </a:lnTo>
                  <a:lnTo>
                    <a:pt x="29" y="255"/>
                  </a:lnTo>
                  <a:lnTo>
                    <a:pt x="0" y="425"/>
                  </a:lnTo>
                  <a:lnTo>
                    <a:pt x="0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" name="Freeform 735">
              <a:extLst>
                <a:ext uri="{FF2B5EF4-FFF2-40B4-BE49-F238E27FC236}">
                  <a16:creationId xmlns:a16="http://schemas.microsoft.com/office/drawing/2014/main" id="{3FE1510E-021D-4B6D-9014-4F9537A43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627"/>
              <a:ext cx="1389" cy="794"/>
            </a:xfrm>
            <a:custGeom>
              <a:avLst/>
              <a:gdLst>
                <a:gd name="T0" fmla="*/ 1077 w 1389"/>
                <a:gd name="T1" fmla="*/ 624 h 794"/>
                <a:gd name="T2" fmla="*/ 1105 w 1389"/>
                <a:gd name="T3" fmla="*/ 510 h 794"/>
                <a:gd name="T4" fmla="*/ 1219 w 1389"/>
                <a:gd name="T5" fmla="*/ 454 h 794"/>
                <a:gd name="T6" fmla="*/ 1332 w 1389"/>
                <a:gd name="T7" fmla="*/ 340 h 794"/>
                <a:gd name="T8" fmla="*/ 1332 w 1389"/>
                <a:gd name="T9" fmla="*/ 284 h 794"/>
                <a:gd name="T10" fmla="*/ 1389 w 1389"/>
                <a:gd name="T11" fmla="*/ 284 h 794"/>
                <a:gd name="T12" fmla="*/ 1332 w 1389"/>
                <a:gd name="T13" fmla="*/ 255 h 794"/>
                <a:gd name="T14" fmla="*/ 1275 w 1389"/>
                <a:gd name="T15" fmla="*/ 284 h 794"/>
                <a:gd name="T16" fmla="*/ 1162 w 1389"/>
                <a:gd name="T17" fmla="*/ 255 h 794"/>
                <a:gd name="T18" fmla="*/ 1134 w 1389"/>
                <a:gd name="T19" fmla="*/ 199 h 794"/>
                <a:gd name="T20" fmla="*/ 992 w 1389"/>
                <a:gd name="T21" fmla="*/ 85 h 794"/>
                <a:gd name="T22" fmla="*/ 850 w 1389"/>
                <a:gd name="T23" fmla="*/ 85 h 794"/>
                <a:gd name="T24" fmla="*/ 822 w 1389"/>
                <a:gd name="T25" fmla="*/ 57 h 794"/>
                <a:gd name="T26" fmla="*/ 737 w 1389"/>
                <a:gd name="T27" fmla="*/ 57 h 794"/>
                <a:gd name="T28" fmla="*/ 737 w 1389"/>
                <a:gd name="T29" fmla="*/ 114 h 794"/>
                <a:gd name="T30" fmla="*/ 680 w 1389"/>
                <a:gd name="T31" fmla="*/ 85 h 794"/>
                <a:gd name="T32" fmla="*/ 623 w 1389"/>
                <a:gd name="T33" fmla="*/ 114 h 794"/>
                <a:gd name="T34" fmla="*/ 425 w 1389"/>
                <a:gd name="T35" fmla="*/ 0 h 794"/>
                <a:gd name="T36" fmla="*/ 368 w 1389"/>
                <a:gd name="T37" fmla="*/ 57 h 794"/>
                <a:gd name="T38" fmla="*/ 283 w 1389"/>
                <a:gd name="T39" fmla="*/ 28 h 794"/>
                <a:gd name="T40" fmla="*/ 226 w 1389"/>
                <a:gd name="T41" fmla="*/ 28 h 794"/>
                <a:gd name="T42" fmla="*/ 170 w 1389"/>
                <a:gd name="T43" fmla="*/ 0 h 794"/>
                <a:gd name="T44" fmla="*/ 170 w 1389"/>
                <a:gd name="T45" fmla="*/ 57 h 794"/>
                <a:gd name="T46" fmla="*/ 198 w 1389"/>
                <a:gd name="T47" fmla="*/ 114 h 794"/>
                <a:gd name="T48" fmla="*/ 255 w 1389"/>
                <a:gd name="T49" fmla="*/ 170 h 794"/>
                <a:gd name="T50" fmla="*/ 340 w 1389"/>
                <a:gd name="T51" fmla="*/ 170 h 794"/>
                <a:gd name="T52" fmla="*/ 368 w 1389"/>
                <a:gd name="T53" fmla="*/ 255 h 794"/>
                <a:gd name="T54" fmla="*/ 368 w 1389"/>
                <a:gd name="T55" fmla="*/ 312 h 794"/>
                <a:gd name="T56" fmla="*/ 340 w 1389"/>
                <a:gd name="T57" fmla="*/ 340 h 794"/>
                <a:gd name="T58" fmla="*/ 283 w 1389"/>
                <a:gd name="T59" fmla="*/ 340 h 794"/>
                <a:gd name="T60" fmla="*/ 170 w 1389"/>
                <a:gd name="T61" fmla="*/ 425 h 794"/>
                <a:gd name="T62" fmla="*/ 113 w 1389"/>
                <a:gd name="T63" fmla="*/ 397 h 794"/>
                <a:gd name="T64" fmla="*/ 85 w 1389"/>
                <a:gd name="T65" fmla="*/ 425 h 794"/>
                <a:gd name="T66" fmla="*/ 56 w 1389"/>
                <a:gd name="T67" fmla="*/ 425 h 794"/>
                <a:gd name="T68" fmla="*/ 0 w 1389"/>
                <a:gd name="T69" fmla="*/ 539 h 794"/>
                <a:gd name="T70" fmla="*/ 28 w 1389"/>
                <a:gd name="T71" fmla="*/ 624 h 794"/>
                <a:gd name="T72" fmla="*/ 0 w 1389"/>
                <a:gd name="T73" fmla="*/ 680 h 794"/>
                <a:gd name="T74" fmla="*/ 56 w 1389"/>
                <a:gd name="T75" fmla="*/ 709 h 794"/>
                <a:gd name="T76" fmla="*/ 85 w 1389"/>
                <a:gd name="T77" fmla="*/ 766 h 794"/>
                <a:gd name="T78" fmla="*/ 141 w 1389"/>
                <a:gd name="T79" fmla="*/ 794 h 794"/>
                <a:gd name="T80" fmla="*/ 170 w 1389"/>
                <a:gd name="T81" fmla="*/ 737 h 794"/>
                <a:gd name="T82" fmla="*/ 255 w 1389"/>
                <a:gd name="T83" fmla="*/ 652 h 794"/>
                <a:gd name="T84" fmla="*/ 283 w 1389"/>
                <a:gd name="T85" fmla="*/ 652 h 794"/>
                <a:gd name="T86" fmla="*/ 368 w 1389"/>
                <a:gd name="T87" fmla="*/ 624 h 794"/>
                <a:gd name="T88" fmla="*/ 481 w 1389"/>
                <a:gd name="T89" fmla="*/ 652 h 794"/>
                <a:gd name="T90" fmla="*/ 595 w 1389"/>
                <a:gd name="T91" fmla="*/ 652 h 794"/>
                <a:gd name="T92" fmla="*/ 623 w 1389"/>
                <a:gd name="T93" fmla="*/ 709 h 794"/>
                <a:gd name="T94" fmla="*/ 708 w 1389"/>
                <a:gd name="T95" fmla="*/ 652 h 794"/>
                <a:gd name="T96" fmla="*/ 822 w 1389"/>
                <a:gd name="T97" fmla="*/ 680 h 794"/>
                <a:gd name="T98" fmla="*/ 963 w 1389"/>
                <a:gd name="T99" fmla="*/ 652 h 794"/>
                <a:gd name="T100" fmla="*/ 992 w 1389"/>
                <a:gd name="T101" fmla="*/ 624 h 794"/>
                <a:gd name="T102" fmla="*/ 1077 w 1389"/>
                <a:gd name="T103" fmla="*/ 624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89" h="794">
                  <a:moveTo>
                    <a:pt x="1077" y="624"/>
                  </a:moveTo>
                  <a:lnTo>
                    <a:pt x="1105" y="510"/>
                  </a:lnTo>
                  <a:lnTo>
                    <a:pt x="1219" y="454"/>
                  </a:lnTo>
                  <a:lnTo>
                    <a:pt x="1332" y="340"/>
                  </a:lnTo>
                  <a:lnTo>
                    <a:pt x="1332" y="284"/>
                  </a:lnTo>
                  <a:lnTo>
                    <a:pt x="1389" y="284"/>
                  </a:lnTo>
                  <a:lnTo>
                    <a:pt x="1332" y="255"/>
                  </a:lnTo>
                  <a:lnTo>
                    <a:pt x="1275" y="284"/>
                  </a:lnTo>
                  <a:lnTo>
                    <a:pt x="1162" y="255"/>
                  </a:lnTo>
                  <a:lnTo>
                    <a:pt x="1134" y="199"/>
                  </a:lnTo>
                  <a:lnTo>
                    <a:pt x="992" y="85"/>
                  </a:lnTo>
                  <a:lnTo>
                    <a:pt x="850" y="85"/>
                  </a:lnTo>
                  <a:lnTo>
                    <a:pt x="822" y="57"/>
                  </a:lnTo>
                  <a:lnTo>
                    <a:pt x="737" y="57"/>
                  </a:lnTo>
                  <a:lnTo>
                    <a:pt x="737" y="114"/>
                  </a:lnTo>
                  <a:lnTo>
                    <a:pt x="680" y="85"/>
                  </a:lnTo>
                  <a:lnTo>
                    <a:pt x="623" y="114"/>
                  </a:lnTo>
                  <a:lnTo>
                    <a:pt x="425" y="0"/>
                  </a:lnTo>
                  <a:lnTo>
                    <a:pt x="368" y="57"/>
                  </a:lnTo>
                  <a:lnTo>
                    <a:pt x="283" y="28"/>
                  </a:lnTo>
                  <a:lnTo>
                    <a:pt x="226" y="28"/>
                  </a:lnTo>
                  <a:lnTo>
                    <a:pt x="170" y="0"/>
                  </a:lnTo>
                  <a:lnTo>
                    <a:pt x="170" y="57"/>
                  </a:lnTo>
                  <a:lnTo>
                    <a:pt x="198" y="114"/>
                  </a:lnTo>
                  <a:lnTo>
                    <a:pt x="255" y="170"/>
                  </a:lnTo>
                  <a:lnTo>
                    <a:pt x="340" y="170"/>
                  </a:lnTo>
                  <a:lnTo>
                    <a:pt x="368" y="255"/>
                  </a:lnTo>
                  <a:lnTo>
                    <a:pt x="368" y="312"/>
                  </a:lnTo>
                  <a:lnTo>
                    <a:pt x="340" y="340"/>
                  </a:lnTo>
                  <a:lnTo>
                    <a:pt x="283" y="340"/>
                  </a:lnTo>
                  <a:lnTo>
                    <a:pt x="170" y="425"/>
                  </a:lnTo>
                  <a:lnTo>
                    <a:pt x="113" y="397"/>
                  </a:lnTo>
                  <a:lnTo>
                    <a:pt x="85" y="425"/>
                  </a:lnTo>
                  <a:lnTo>
                    <a:pt x="56" y="425"/>
                  </a:lnTo>
                  <a:lnTo>
                    <a:pt x="0" y="539"/>
                  </a:lnTo>
                  <a:lnTo>
                    <a:pt x="28" y="624"/>
                  </a:lnTo>
                  <a:lnTo>
                    <a:pt x="0" y="680"/>
                  </a:lnTo>
                  <a:lnTo>
                    <a:pt x="56" y="709"/>
                  </a:lnTo>
                  <a:lnTo>
                    <a:pt x="85" y="766"/>
                  </a:lnTo>
                  <a:lnTo>
                    <a:pt x="141" y="794"/>
                  </a:lnTo>
                  <a:lnTo>
                    <a:pt x="170" y="737"/>
                  </a:lnTo>
                  <a:lnTo>
                    <a:pt x="255" y="652"/>
                  </a:lnTo>
                  <a:lnTo>
                    <a:pt x="283" y="652"/>
                  </a:lnTo>
                  <a:lnTo>
                    <a:pt x="368" y="624"/>
                  </a:lnTo>
                  <a:lnTo>
                    <a:pt x="481" y="652"/>
                  </a:lnTo>
                  <a:lnTo>
                    <a:pt x="595" y="652"/>
                  </a:lnTo>
                  <a:lnTo>
                    <a:pt x="623" y="709"/>
                  </a:lnTo>
                  <a:lnTo>
                    <a:pt x="708" y="652"/>
                  </a:lnTo>
                  <a:lnTo>
                    <a:pt x="822" y="680"/>
                  </a:lnTo>
                  <a:lnTo>
                    <a:pt x="963" y="652"/>
                  </a:lnTo>
                  <a:lnTo>
                    <a:pt x="992" y="624"/>
                  </a:lnTo>
                  <a:lnTo>
                    <a:pt x="1077" y="62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" name="Freeform 737">
              <a:extLst>
                <a:ext uri="{FF2B5EF4-FFF2-40B4-BE49-F238E27FC236}">
                  <a16:creationId xmlns:a16="http://schemas.microsoft.com/office/drawing/2014/main" id="{B9B33F64-8C34-4E30-9A8F-B647456C5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4186"/>
              <a:ext cx="907" cy="681"/>
            </a:xfrm>
            <a:custGeom>
              <a:avLst/>
              <a:gdLst>
                <a:gd name="T0" fmla="*/ 369 w 907"/>
                <a:gd name="T1" fmla="*/ 681 h 681"/>
                <a:gd name="T2" fmla="*/ 397 w 907"/>
                <a:gd name="T3" fmla="*/ 454 h 681"/>
                <a:gd name="T4" fmla="*/ 510 w 907"/>
                <a:gd name="T5" fmla="*/ 369 h 681"/>
                <a:gd name="T6" fmla="*/ 482 w 907"/>
                <a:gd name="T7" fmla="*/ 341 h 681"/>
                <a:gd name="T8" fmla="*/ 170 w 907"/>
                <a:gd name="T9" fmla="*/ 426 h 681"/>
                <a:gd name="T10" fmla="*/ 170 w 907"/>
                <a:gd name="T11" fmla="*/ 341 h 681"/>
                <a:gd name="T12" fmla="*/ 57 w 907"/>
                <a:gd name="T13" fmla="*/ 199 h 681"/>
                <a:gd name="T14" fmla="*/ 57 w 907"/>
                <a:gd name="T15" fmla="*/ 114 h 681"/>
                <a:gd name="T16" fmla="*/ 0 w 907"/>
                <a:gd name="T17" fmla="*/ 85 h 681"/>
                <a:gd name="T18" fmla="*/ 28 w 907"/>
                <a:gd name="T19" fmla="*/ 57 h 681"/>
                <a:gd name="T20" fmla="*/ 142 w 907"/>
                <a:gd name="T21" fmla="*/ 0 h 681"/>
                <a:gd name="T22" fmla="*/ 369 w 907"/>
                <a:gd name="T23" fmla="*/ 142 h 681"/>
                <a:gd name="T24" fmla="*/ 510 w 907"/>
                <a:gd name="T25" fmla="*/ 170 h 681"/>
                <a:gd name="T26" fmla="*/ 539 w 907"/>
                <a:gd name="T27" fmla="*/ 142 h 681"/>
                <a:gd name="T28" fmla="*/ 709 w 907"/>
                <a:gd name="T29" fmla="*/ 85 h 681"/>
                <a:gd name="T30" fmla="*/ 766 w 907"/>
                <a:gd name="T31" fmla="*/ 0 h 681"/>
                <a:gd name="T32" fmla="*/ 879 w 907"/>
                <a:gd name="T33" fmla="*/ 29 h 681"/>
                <a:gd name="T34" fmla="*/ 907 w 907"/>
                <a:gd name="T35" fmla="*/ 0 h 681"/>
                <a:gd name="T36" fmla="*/ 907 w 907"/>
                <a:gd name="T37" fmla="*/ 142 h 681"/>
                <a:gd name="T38" fmla="*/ 851 w 907"/>
                <a:gd name="T39" fmla="*/ 170 h 681"/>
                <a:gd name="T40" fmla="*/ 851 w 907"/>
                <a:gd name="T41" fmla="*/ 227 h 681"/>
                <a:gd name="T42" fmla="*/ 766 w 907"/>
                <a:gd name="T43" fmla="*/ 255 h 681"/>
                <a:gd name="T44" fmla="*/ 766 w 907"/>
                <a:gd name="T45" fmla="*/ 341 h 681"/>
                <a:gd name="T46" fmla="*/ 709 w 907"/>
                <a:gd name="T47" fmla="*/ 312 h 681"/>
                <a:gd name="T48" fmla="*/ 681 w 907"/>
                <a:gd name="T49" fmla="*/ 397 h 681"/>
                <a:gd name="T50" fmla="*/ 595 w 907"/>
                <a:gd name="T51" fmla="*/ 454 h 681"/>
                <a:gd name="T52" fmla="*/ 567 w 907"/>
                <a:gd name="T53" fmla="*/ 539 h 681"/>
                <a:gd name="T54" fmla="*/ 510 w 907"/>
                <a:gd name="T55" fmla="*/ 567 h 681"/>
                <a:gd name="T56" fmla="*/ 425 w 907"/>
                <a:gd name="T57" fmla="*/ 681 h 681"/>
                <a:gd name="T58" fmla="*/ 369 w 907"/>
                <a:gd name="T59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07" h="681">
                  <a:moveTo>
                    <a:pt x="369" y="681"/>
                  </a:moveTo>
                  <a:lnTo>
                    <a:pt x="397" y="454"/>
                  </a:lnTo>
                  <a:lnTo>
                    <a:pt x="510" y="369"/>
                  </a:lnTo>
                  <a:lnTo>
                    <a:pt x="482" y="341"/>
                  </a:lnTo>
                  <a:lnTo>
                    <a:pt x="170" y="426"/>
                  </a:lnTo>
                  <a:lnTo>
                    <a:pt x="170" y="341"/>
                  </a:lnTo>
                  <a:lnTo>
                    <a:pt x="57" y="199"/>
                  </a:lnTo>
                  <a:lnTo>
                    <a:pt x="57" y="114"/>
                  </a:lnTo>
                  <a:lnTo>
                    <a:pt x="0" y="85"/>
                  </a:lnTo>
                  <a:lnTo>
                    <a:pt x="28" y="57"/>
                  </a:lnTo>
                  <a:lnTo>
                    <a:pt x="142" y="0"/>
                  </a:lnTo>
                  <a:lnTo>
                    <a:pt x="369" y="142"/>
                  </a:lnTo>
                  <a:lnTo>
                    <a:pt x="510" y="170"/>
                  </a:lnTo>
                  <a:lnTo>
                    <a:pt x="539" y="142"/>
                  </a:lnTo>
                  <a:lnTo>
                    <a:pt x="709" y="85"/>
                  </a:lnTo>
                  <a:lnTo>
                    <a:pt x="766" y="0"/>
                  </a:lnTo>
                  <a:lnTo>
                    <a:pt x="879" y="29"/>
                  </a:lnTo>
                  <a:lnTo>
                    <a:pt x="907" y="0"/>
                  </a:lnTo>
                  <a:lnTo>
                    <a:pt x="907" y="142"/>
                  </a:lnTo>
                  <a:lnTo>
                    <a:pt x="851" y="170"/>
                  </a:lnTo>
                  <a:lnTo>
                    <a:pt x="851" y="227"/>
                  </a:lnTo>
                  <a:lnTo>
                    <a:pt x="766" y="255"/>
                  </a:lnTo>
                  <a:lnTo>
                    <a:pt x="766" y="341"/>
                  </a:lnTo>
                  <a:lnTo>
                    <a:pt x="709" y="312"/>
                  </a:lnTo>
                  <a:lnTo>
                    <a:pt x="681" y="397"/>
                  </a:lnTo>
                  <a:lnTo>
                    <a:pt x="595" y="454"/>
                  </a:lnTo>
                  <a:lnTo>
                    <a:pt x="567" y="539"/>
                  </a:lnTo>
                  <a:lnTo>
                    <a:pt x="510" y="567"/>
                  </a:lnTo>
                  <a:lnTo>
                    <a:pt x="425" y="681"/>
                  </a:lnTo>
                  <a:lnTo>
                    <a:pt x="369" y="6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" name="Freeform 738">
              <a:extLst>
                <a:ext uri="{FF2B5EF4-FFF2-40B4-BE49-F238E27FC236}">
                  <a16:creationId xmlns:a16="http://schemas.microsoft.com/office/drawing/2014/main" id="{42729087-2B55-4029-A64C-191DB7AC1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4385"/>
              <a:ext cx="623" cy="595"/>
            </a:xfrm>
            <a:custGeom>
              <a:avLst/>
              <a:gdLst>
                <a:gd name="T0" fmla="*/ 0 w 623"/>
                <a:gd name="T1" fmla="*/ 595 h 595"/>
                <a:gd name="T2" fmla="*/ 0 w 623"/>
                <a:gd name="T3" fmla="*/ 482 h 595"/>
                <a:gd name="T4" fmla="*/ 56 w 623"/>
                <a:gd name="T5" fmla="*/ 482 h 595"/>
                <a:gd name="T6" fmla="*/ 141 w 623"/>
                <a:gd name="T7" fmla="*/ 368 h 595"/>
                <a:gd name="T8" fmla="*/ 198 w 623"/>
                <a:gd name="T9" fmla="*/ 340 h 595"/>
                <a:gd name="T10" fmla="*/ 226 w 623"/>
                <a:gd name="T11" fmla="*/ 255 h 595"/>
                <a:gd name="T12" fmla="*/ 312 w 623"/>
                <a:gd name="T13" fmla="*/ 198 h 595"/>
                <a:gd name="T14" fmla="*/ 340 w 623"/>
                <a:gd name="T15" fmla="*/ 113 h 595"/>
                <a:gd name="T16" fmla="*/ 397 w 623"/>
                <a:gd name="T17" fmla="*/ 142 h 595"/>
                <a:gd name="T18" fmla="*/ 397 w 623"/>
                <a:gd name="T19" fmla="*/ 56 h 595"/>
                <a:gd name="T20" fmla="*/ 482 w 623"/>
                <a:gd name="T21" fmla="*/ 28 h 595"/>
                <a:gd name="T22" fmla="*/ 482 w 623"/>
                <a:gd name="T23" fmla="*/ 0 h 595"/>
                <a:gd name="T24" fmla="*/ 510 w 623"/>
                <a:gd name="T25" fmla="*/ 0 h 595"/>
                <a:gd name="T26" fmla="*/ 567 w 623"/>
                <a:gd name="T27" fmla="*/ 56 h 595"/>
                <a:gd name="T28" fmla="*/ 567 w 623"/>
                <a:gd name="T29" fmla="*/ 198 h 595"/>
                <a:gd name="T30" fmla="*/ 623 w 623"/>
                <a:gd name="T31" fmla="*/ 255 h 595"/>
                <a:gd name="T32" fmla="*/ 538 w 623"/>
                <a:gd name="T33" fmla="*/ 283 h 595"/>
                <a:gd name="T34" fmla="*/ 510 w 623"/>
                <a:gd name="T35" fmla="*/ 397 h 595"/>
                <a:gd name="T36" fmla="*/ 340 w 623"/>
                <a:gd name="T37" fmla="*/ 425 h 595"/>
                <a:gd name="T38" fmla="*/ 255 w 623"/>
                <a:gd name="T39" fmla="*/ 567 h 595"/>
                <a:gd name="T40" fmla="*/ 170 w 623"/>
                <a:gd name="T41" fmla="*/ 538 h 595"/>
                <a:gd name="T42" fmla="*/ 56 w 623"/>
                <a:gd name="T43" fmla="*/ 595 h 595"/>
                <a:gd name="T44" fmla="*/ 0 w 623"/>
                <a:gd name="T45" fmla="*/ 595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3" h="595">
                  <a:moveTo>
                    <a:pt x="0" y="595"/>
                  </a:moveTo>
                  <a:lnTo>
                    <a:pt x="0" y="482"/>
                  </a:lnTo>
                  <a:lnTo>
                    <a:pt x="56" y="482"/>
                  </a:lnTo>
                  <a:lnTo>
                    <a:pt x="141" y="368"/>
                  </a:lnTo>
                  <a:lnTo>
                    <a:pt x="198" y="340"/>
                  </a:lnTo>
                  <a:lnTo>
                    <a:pt x="226" y="255"/>
                  </a:lnTo>
                  <a:lnTo>
                    <a:pt x="312" y="198"/>
                  </a:lnTo>
                  <a:lnTo>
                    <a:pt x="340" y="113"/>
                  </a:lnTo>
                  <a:lnTo>
                    <a:pt x="397" y="142"/>
                  </a:lnTo>
                  <a:lnTo>
                    <a:pt x="397" y="56"/>
                  </a:lnTo>
                  <a:lnTo>
                    <a:pt x="482" y="28"/>
                  </a:lnTo>
                  <a:lnTo>
                    <a:pt x="482" y="0"/>
                  </a:lnTo>
                  <a:lnTo>
                    <a:pt x="510" y="0"/>
                  </a:lnTo>
                  <a:lnTo>
                    <a:pt x="567" y="56"/>
                  </a:lnTo>
                  <a:lnTo>
                    <a:pt x="567" y="198"/>
                  </a:lnTo>
                  <a:lnTo>
                    <a:pt x="623" y="255"/>
                  </a:lnTo>
                  <a:lnTo>
                    <a:pt x="538" y="283"/>
                  </a:lnTo>
                  <a:lnTo>
                    <a:pt x="510" y="397"/>
                  </a:lnTo>
                  <a:lnTo>
                    <a:pt x="340" y="425"/>
                  </a:lnTo>
                  <a:lnTo>
                    <a:pt x="255" y="567"/>
                  </a:lnTo>
                  <a:lnTo>
                    <a:pt x="170" y="538"/>
                  </a:lnTo>
                  <a:lnTo>
                    <a:pt x="56" y="595"/>
                  </a:lnTo>
                  <a:lnTo>
                    <a:pt x="0" y="59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" name="Freeform 739">
              <a:extLst>
                <a:ext uri="{FF2B5EF4-FFF2-40B4-BE49-F238E27FC236}">
                  <a16:creationId xmlns:a16="http://schemas.microsoft.com/office/drawing/2014/main" id="{15607695-427F-4919-B885-D432E7CA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4271"/>
              <a:ext cx="1361" cy="936"/>
            </a:xfrm>
            <a:custGeom>
              <a:avLst/>
              <a:gdLst>
                <a:gd name="T0" fmla="*/ 1361 w 1361"/>
                <a:gd name="T1" fmla="*/ 57 h 936"/>
                <a:gd name="T2" fmla="*/ 1247 w 1361"/>
                <a:gd name="T3" fmla="*/ 29 h 936"/>
                <a:gd name="T4" fmla="*/ 1219 w 1361"/>
                <a:gd name="T5" fmla="*/ 0 h 936"/>
                <a:gd name="T6" fmla="*/ 1049 w 1361"/>
                <a:gd name="T7" fmla="*/ 29 h 936"/>
                <a:gd name="T8" fmla="*/ 1049 w 1361"/>
                <a:gd name="T9" fmla="*/ 114 h 936"/>
                <a:gd name="T10" fmla="*/ 992 w 1361"/>
                <a:gd name="T11" fmla="*/ 114 h 936"/>
                <a:gd name="T12" fmla="*/ 879 w 1361"/>
                <a:gd name="T13" fmla="*/ 199 h 936"/>
                <a:gd name="T14" fmla="*/ 907 w 1361"/>
                <a:gd name="T15" fmla="*/ 256 h 936"/>
                <a:gd name="T16" fmla="*/ 879 w 1361"/>
                <a:gd name="T17" fmla="*/ 369 h 936"/>
                <a:gd name="T18" fmla="*/ 794 w 1361"/>
                <a:gd name="T19" fmla="*/ 369 h 936"/>
                <a:gd name="T20" fmla="*/ 737 w 1361"/>
                <a:gd name="T21" fmla="*/ 397 h 936"/>
                <a:gd name="T22" fmla="*/ 709 w 1361"/>
                <a:gd name="T23" fmla="*/ 482 h 936"/>
                <a:gd name="T24" fmla="*/ 567 w 1361"/>
                <a:gd name="T25" fmla="*/ 511 h 936"/>
                <a:gd name="T26" fmla="*/ 397 w 1361"/>
                <a:gd name="T27" fmla="*/ 539 h 936"/>
                <a:gd name="T28" fmla="*/ 312 w 1361"/>
                <a:gd name="T29" fmla="*/ 681 h 936"/>
                <a:gd name="T30" fmla="*/ 227 w 1361"/>
                <a:gd name="T31" fmla="*/ 652 h 936"/>
                <a:gd name="T32" fmla="*/ 113 w 1361"/>
                <a:gd name="T33" fmla="*/ 709 h 936"/>
                <a:gd name="T34" fmla="*/ 57 w 1361"/>
                <a:gd name="T35" fmla="*/ 709 h 936"/>
                <a:gd name="T36" fmla="*/ 0 w 1361"/>
                <a:gd name="T37" fmla="*/ 794 h 936"/>
                <a:gd name="T38" fmla="*/ 113 w 1361"/>
                <a:gd name="T39" fmla="*/ 794 h 936"/>
                <a:gd name="T40" fmla="*/ 227 w 1361"/>
                <a:gd name="T41" fmla="*/ 737 h 936"/>
                <a:gd name="T42" fmla="*/ 255 w 1361"/>
                <a:gd name="T43" fmla="*/ 794 h 936"/>
                <a:gd name="T44" fmla="*/ 397 w 1361"/>
                <a:gd name="T45" fmla="*/ 766 h 936"/>
                <a:gd name="T46" fmla="*/ 454 w 1361"/>
                <a:gd name="T47" fmla="*/ 737 h 936"/>
                <a:gd name="T48" fmla="*/ 624 w 1361"/>
                <a:gd name="T49" fmla="*/ 766 h 936"/>
                <a:gd name="T50" fmla="*/ 652 w 1361"/>
                <a:gd name="T51" fmla="*/ 851 h 936"/>
                <a:gd name="T52" fmla="*/ 624 w 1361"/>
                <a:gd name="T53" fmla="*/ 879 h 936"/>
                <a:gd name="T54" fmla="*/ 680 w 1361"/>
                <a:gd name="T55" fmla="*/ 879 h 936"/>
                <a:gd name="T56" fmla="*/ 709 w 1361"/>
                <a:gd name="T57" fmla="*/ 936 h 936"/>
                <a:gd name="T58" fmla="*/ 737 w 1361"/>
                <a:gd name="T59" fmla="*/ 936 h 936"/>
                <a:gd name="T60" fmla="*/ 794 w 1361"/>
                <a:gd name="T61" fmla="*/ 879 h 936"/>
                <a:gd name="T62" fmla="*/ 907 w 1361"/>
                <a:gd name="T63" fmla="*/ 851 h 936"/>
                <a:gd name="T64" fmla="*/ 935 w 1361"/>
                <a:gd name="T65" fmla="*/ 879 h 936"/>
                <a:gd name="T66" fmla="*/ 992 w 1361"/>
                <a:gd name="T67" fmla="*/ 879 h 936"/>
                <a:gd name="T68" fmla="*/ 992 w 1361"/>
                <a:gd name="T69" fmla="*/ 737 h 936"/>
                <a:gd name="T70" fmla="*/ 1049 w 1361"/>
                <a:gd name="T71" fmla="*/ 737 h 936"/>
                <a:gd name="T72" fmla="*/ 1077 w 1361"/>
                <a:gd name="T73" fmla="*/ 709 h 936"/>
                <a:gd name="T74" fmla="*/ 1077 w 1361"/>
                <a:gd name="T75" fmla="*/ 681 h 936"/>
                <a:gd name="T76" fmla="*/ 1049 w 1361"/>
                <a:gd name="T77" fmla="*/ 596 h 936"/>
                <a:gd name="T78" fmla="*/ 1077 w 1361"/>
                <a:gd name="T79" fmla="*/ 482 h 936"/>
                <a:gd name="T80" fmla="*/ 1134 w 1361"/>
                <a:gd name="T81" fmla="*/ 426 h 936"/>
                <a:gd name="T82" fmla="*/ 1219 w 1361"/>
                <a:gd name="T83" fmla="*/ 284 h 936"/>
                <a:gd name="T84" fmla="*/ 1304 w 1361"/>
                <a:gd name="T85" fmla="*/ 170 h 936"/>
                <a:gd name="T86" fmla="*/ 1276 w 1361"/>
                <a:gd name="T87" fmla="*/ 170 h 936"/>
                <a:gd name="T88" fmla="*/ 1304 w 1361"/>
                <a:gd name="T89" fmla="*/ 114 h 936"/>
                <a:gd name="T90" fmla="*/ 1361 w 1361"/>
                <a:gd name="T91" fmla="*/ 5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1" h="936">
                  <a:moveTo>
                    <a:pt x="1361" y="57"/>
                  </a:moveTo>
                  <a:lnTo>
                    <a:pt x="1247" y="29"/>
                  </a:lnTo>
                  <a:lnTo>
                    <a:pt x="1219" y="0"/>
                  </a:lnTo>
                  <a:lnTo>
                    <a:pt x="1049" y="29"/>
                  </a:lnTo>
                  <a:lnTo>
                    <a:pt x="1049" y="114"/>
                  </a:lnTo>
                  <a:lnTo>
                    <a:pt x="992" y="114"/>
                  </a:lnTo>
                  <a:lnTo>
                    <a:pt x="879" y="199"/>
                  </a:lnTo>
                  <a:lnTo>
                    <a:pt x="907" y="256"/>
                  </a:lnTo>
                  <a:lnTo>
                    <a:pt x="879" y="369"/>
                  </a:lnTo>
                  <a:lnTo>
                    <a:pt x="794" y="369"/>
                  </a:lnTo>
                  <a:lnTo>
                    <a:pt x="737" y="397"/>
                  </a:lnTo>
                  <a:lnTo>
                    <a:pt x="709" y="482"/>
                  </a:lnTo>
                  <a:lnTo>
                    <a:pt x="567" y="511"/>
                  </a:lnTo>
                  <a:lnTo>
                    <a:pt x="397" y="539"/>
                  </a:lnTo>
                  <a:lnTo>
                    <a:pt x="312" y="681"/>
                  </a:lnTo>
                  <a:lnTo>
                    <a:pt x="227" y="652"/>
                  </a:lnTo>
                  <a:lnTo>
                    <a:pt x="113" y="709"/>
                  </a:lnTo>
                  <a:lnTo>
                    <a:pt x="57" y="709"/>
                  </a:lnTo>
                  <a:lnTo>
                    <a:pt x="0" y="794"/>
                  </a:lnTo>
                  <a:lnTo>
                    <a:pt x="113" y="794"/>
                  </a:lnTo>
                  <a:lnTo>
                    <a:pt x="227" y="737"/>
                  </a:lnTo>
                  <a:lnTo>
                    <a:pt x="255" y="794"/>
                  </a:lnTo>
                  <a:lnTo>
                    <a:pt x="397" y="766"/>
                  </a:lnTo>
                  <a:lnTo>
                    <a:pt x="454" y="737"/>
                  </a:lnTo>
                  <a:lnTo>
                    <a:pt x="624" y="766"/>
                  </a:lnTo>
                  <a:lnTo>
                    <a:pt x="652" y="851"/>
                  </a:lnTo>
                  <a:lnTo>
                    <a:pt x="624" y="879"/>
                  </a:lnTo>
                  <a:lnTo>
                    <a:pt x="680" y="879"/>
                  </a:lnTo>
                  <a:lnTo>
                    <a:pt x="709" y="936"/>
                  </a:lnTo>
                  <a:lnTo>
                    <a:pt x="737" y="936"/>
                  </a:lnTo>
                  <a:lnTo>
                    <a:pt x="794" y="879"/>
                  </a:lnTo>
                  <a:lnTo>
                    <a:pt x="907" y="851"/>
                  </a:lnTo>
                  <a:lnTo>
                    <a:pt x="935" y="879"/>
                  </a:lnTo>
                  <a:lnTo>
                    <a:pt x="992" y="879"/>
                  </a:lnTo>
                  <a:lnTo>
                    <a:pt x="992" y="737"/>
                  </a:lnTo>
                  <a:lnTo>
                    <a:pt x="1049" y="737"/>
                  </a:lnTo>
                  <a:lnTo>
                    <a:pt x="1077" y="709"/>
                  </a:lnTo>
                  <a:lnTo>
                    <a:pt x="1077" y="681"/>
                  </a:lnTo>
                  <a:lnTo>
                    <a:pt x="1049" y="596"/>
                  </a:lnTo>
                  <a:lnTo>
                    <a:pt x="1077" y="482"/>
                  </a:lnTo>
                  <a:lnTo>
                    <a:pt x="1134" y="426"/>
                  </a:lnTo>
                  <a:lnTo>
                    <a:pt x="1219" y="284"/>
                  </a:lnTo>
                  <a:lnTo>
                    <a:pt x="1304" y="170"/>
                  </a:lnTo>
                  <a:lnTo>
                    <a:pt x="1276" y="170"/>
                  </a:lnTo>
                  <a:lnTo>
                    <a:pt x="1304" y="114"/>
                  </a:lnTo>
                  <a:lnTo>
                    <a:pt x="1361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1" name="Freeform 741">
              <a:extLst>
                <a:ext uri="{FF2B5EF4-FFF2-40B4-BE49-F238E27FC236}">
                  <a16:creationId xmlns:a16="http://schemas.microsoft.com/office/drawing/2014/main" id="{BB3CEE15-4967-46C6-8F17-CBE36ADE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251"/>
              <a:ext cx="1984" cy="1531"/>
            </a:xfrm>
            <a:custGeom>
              <a:avLst/>
              <a:gdLst>
                <a:gd name="T0" fmla="*/ 0 w 1984"/>
                <a:gd name="T1" fmla="*/ 255 h 1531"/>
                <a:gd name="T2" fmla="*/ 0 w 1984"/>
                <a:gd name="T3" fmla="*/ 368 h 1531"/>
                <a:gd name="T4" fmla="*/ 170 w 1984"/>
                <a:gd name="T5" fmla="*/ 340 h 1531"/>
                <a:gd name="T6" fmla="*/ 312 w 1984"/>
                <a:gd name="T7" fmla="*/ 368 h 1531"/>
                <a:gd name="T8" fmla="*/ 510 w 1984"/>
                <a:gd name="T9" fmla="*/ 453 h 1531"/>
                <a:gd name="T10" fmla="*/ 964 w 1984"/>
                <a:gd name="T11" fmla="*/ 567 h 1531"/>
                <a:gd name="T12" fmla="*/ 1276 w 1984"/>
                <a:gd name="T13" fmla="*/ 709 h 1531"/>
                <a:gd name="T14" fmla="*/ 1332 w 1984"/>
                <a:gd name="T15" fmla="*/ 1077 h 1531"/>
                <a:gd name="T16" fmla="*/ 1276 w 1984"/>
                <a:gd name="T17" fmla="*/ 1134 h 1531"/>
                <a:gd name="T18" fmla="*/ 1361 w 1984"/>
                <a:gd name="T19" fmla="*/ 1190 h 1531"/>
                <a:gd name="T20" fmla="*/ 1417 w 1984"/>
                <a:gd name="T21" fmla="*/ 1389 h 1531"/>
                <a:gd name="T22" fmla="*/ 1304 w 1984"/>
                <a:gd name="T23" fmla="*/ 1531 h 1531"/>
                <a:gd name="T24" fmla="*/ 1474 w 1984"/>
                <a:gd name="T25" fmla="*/ 1417 h 1531"/>
                <a:gd name="T26" fmla="*/ 1616 w 1984"/>
                <a:gd name="T27" fmla="*/ 1389 h 1531"/>
                <a:gd name="T28" fmla="*/ 1616 w 1984"/>
                <a:gd name="T29" fmla="*/ 1219 h 1531"/>
                <a:gd name="T30" fmla="*/ 1786 w 1984"/>
                <a:gd name="T31" fmla="*/ 1134 h 1531"/>
                <a:gd name="T32" fmla="*/ 1956 w 1984"/>
                <a:gd name="T33" fmla="*/ 1020 h 1531"/>
                <a:gd name="T34" fmla="*/ 1899 w 1984"/>
                <a:gd name="T35" fmla="*/ 907 h 1531"/>
                <a:gd name="T36" fmla="*/ 1871 w 1984"/>
                <a:gd name="T37" fmla="*/ 794 h 1531"/>
                <a:gd name="T38" fmla="*/ 1814 w 1984"/>
                <a:gd name="T39" fmla="*/ 652 h 1531"/>
                <a:gd name="T40" fmla="*/ 1616 w 1984"/>
                <a:gd name="T41" fmla="*/ 453 h 1531"/>
                <a:gd name="T42" fmla="*/ 1644 w 1984"/>
                <a:gd name="T43" fmla="*/ 368 h 1531"/>
                <a:gd name="T44" fmla="*/ 1587 w 1984"/>
                <a:gd name="T45" fmla="*/ 425 h 1531"/>
                <a:gd name="T46" fmla="*/ 1502 w 1984"/>
                <a:gd name="T47" fmla="*/ 312 h 1531"/>
                <a:gd name="T48" fmla="*/ 1446 w 1984"/>
                <a:gd name="T49" fmla="*/ 368 h 1531"/>
                <a:gd name="T50" fmla="*/ 1361 w 1984"/>
                <a:gd name="T51" fmla="*/ 283 h 1531"/>
                <a:gd name="T52" fmla="*/ 1162 w 1984"/>
                <a:gd name="T53" fmla="*/ 170 h 1531"/>
                <a:gd name="T54" fmla="*/ 1106 w 1984"/>
                <a:gd name="T55" fmla="*/ 28 h 1531"/>
                <a:gd name="T56" fmla="*/ 964 w 1984"/>
                <a:gd name="T57" fmla="*/ 0 h 1531"/>
                <a:gd name="T58" fmla="*/ 794 w 1984"/>
                <a:gd name="T59" fmla="*/ 56 h 1531"/>
                <a:gd name="T60" fmla="*/ 595 w 1984"/>
                <a:gd name="T61" fmla="*/ 85 h 1531"/>
                <a:gd name="T62" fmla="*/ 453 w 1984"/>
                <a:gd name="T63" fmla="*/ 28 h 1531"/>
                <a:gd name="T64" fmla="*/ 255 w 1984"/>
                <a:gd name="T65" fmla="*/ 28 h 1531"/>
                <a:gd name="T66" fmla="*/ 142 w 1984"/>
                <a:gd name="T67" fmla="*/ 113 h 1531"/>
                <a:gd name="T68" fmla="*/ 57 w 1984"/>
                <a:gd name="T69" fmla="*/ 142 h 1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84" h="1531">
                  <a:moveTo>
                    <a:pt x="57" y="142"/>
                  </a:moveTo>
                  <a:lnTo>
                    <a:pt x="0" y="255"/>
                  </a:lnTo>
                  <a:lnTo>
                    <a:pt x="28" y="312"/>
                  </a:lnTo>
                  <a:lnTo>
                    <a:pt x="0" y="368"/>
                  </a:lnTo>
                  <a:lnTo>
                    <a:pt x="28" y="397"/>
                  </a:lnTo>
                  <a:lnTo>
                    <a:pt x="170" y="340"/>
                  </a:lnTo>
                  <a:lnTo>
                    <a:pt x="283" y="397"/>
                  </a:lnTo>
                  <a:lnTo>
                    <a:pt x="312" y="368"/>
                  </a:lnTo>
                  <a:lnTo>
                    <a:pt x="425" y="368"/>
                  </a:lnTo>
                  <a:lnTo>
                    <a:pt x="510" y="453"/>
                  </a:lnTo>
                  <a:lnTo>
                    <a:pt x="822" y="595"/>
                  </a:lnTo>
                  <a:lnTo>
                    <a:pt x="964" y="567"/>
                  </a:lnTo>
                  <a:lnTo>
                    <a:pt x="1134" y="680"/>
                  </a:lnTo>
                  <a:lnTo>
                    <a:pt x="1276" y="709"/>
                  </a:lnTo>
                  <a:lnTo>
                    <a:pt x="1332" y="935"/>
                  </a:lnTo>
                  <a:lnTo>
                    <a:pt x="1332" y="1077"/>
                  </a:lnTo>
                  <a:lnTo>
                    <a:pt x="1276" y="1105"/>
                  </a:lnTo>
                  <a:lnTo>
                    <a:pt x="1276" y="1134"/>
                  </a:lnTo>
                  <a:lnTo>
                    <a:pt x="1304" y="1134"/>
                  </a:lnTo>
                  <a:lnTo>
                    <a:pt x="1361" y="1190"/>
                  </a:lnTo>
                  <a:lnTo>
                    <a:pt x="1361" y="1332"/>
                  </a:lnTo>
                  <a:lnTo>
                    <a:pt x="1417" y="1389"/>
                  </a:lnTo>
                  <a:lnTo>
                    <a:pt x="1332" y="1417"/>
                  </a:lnTo>
                  <a:lnTo>
                    <a:pt x="1304" y="1531"/>
                  </a:lnTo>
                  <a:lnTo>
                    <a:pt x="1446" y="1502"/>
                  </a:lnTo>
                  <a:lnTo>
                    <a:pt x="1474" y="1417"/>
                  </a:lnTo>
                  <a:lnTo>
                    <a:pt x="1531" y="1389"/>
                  </a:lnTo>
                  <a:lnTo>
                    <a:pt x="1616" y="1389"/>
                  </a:lnTo>
                  <a:lnTo>
                    <a:pt x="1644" y="1276"/>
                  </a:lnTo>
                  <a:lnTo>
                    <a:pt x="1616" y="1219"/>
                  </a:lnTo>
                  <a:lnTo>
                    <a:pt x="1729" y="1134"/>
                  </a:lnTo>
                  <a:lnTo>
                    <a:pt x="1786" y="1134"/>
                  </a:lnTo>
                  <a:lnTo>
                    <a:pt x="1786" y="1049"/>
                  </a:lnTo>
                  <a:lnTo>
                    <a:pt x="1956" y="1020"/>
                  </a:lnTo>
                  <a:lnTo>
                    <a:pt x="1984" y="992"/>
                  </a:lnTo>
                  <a:lnTo>
                    <a:pt x="1899" y="907"/>
                  </a:lnTo>
                  <a:lnTo>
                    <a:pt x="1928" y="850"/>
                  </a:lnTo>
                  <a:lnTo>
                    <a:pt x="1871" y="794"/>
                  </a:lnTo>
                  <a:lnTo>
                    <a:pt x="1871" y="709"/>
                  </a:lnTo>
                  <a:lnTo>
                    <a:pt x="1814" y="652"/>
                  </a:lnTo>
                  <a:lnTo>
                    <a:pt x="1758" y="709"/>
                  </a:lnTo>
                  <a:lnTo>
                    <a:pt x="1616" y="453"/>
                  </a:lnTo>
                  <a:lnTo>
                    <a:pt x="1672" y="453"/>
                  </a:lnTo>
                  <a:lnTo>
                    <a:pt x="1644" y="368"/>
                  </a:lnTo>
                  <a:lnTo>
                    <a:pt x="1616" y="368"/>
                  </a:lnTo>
                  <a:lnTo>
                    <a:pt x="1587" y="425"/>
                  </a:lnTo>
                  <a:lnTo>
                    <a:pt x="1559" y="368"/>
                  </a:lnTo>
                  <a:lnTo>
                    <a:pt x="1502" y="312"/>
                  </a:lnTo>
                  <a:lnTo>
                    <a:pt x="1474" y="312"/>
                  </a:lnTo>
                  <a:lnTo>
                    <a:pt x="1446" y="368"/>
                  </a:lnTo>
                  <a:lnTo>
                    <a:pt x="1389" y="397"/>
                  </a:lnTo>
                  <a:lnTo>
                    <a:pt x="1361" y="283"/>
                  </a:lnTo>
                  <a:lnTo>
                    <a:pt x="1304" y="227"/>
                  </a:lnTo>
                  <a:lnTo>
                    <a:pt x="1162" y="170"/>
                  </a:lnTo>
                  <a:lnTo>
                    <a:pt x="1077" y="56"/>
                  </a:lnTo>
                  <a:lnTo>
                    <a:pt x="1106" y="28"/>
                  </a:lnTo>
                  <a:lnTo>
                    <a:pt x="1106" y="0"/>
                  </a:lnTo>
                  <a:lnTo>
                    <a:pt x="964" y="0"/>
                  </a:lnTo>
                  <a:lnTo>
                    <a:pt x="935" y="28"/>
                  </a:lnTo>
                  <a:lnTo>
                    <a:pt x="794" y="56"/>
                  </a:lnTo>
                  <a:lnTo>
                    <a:pt x="680" y="28"/>
                  </a:lnTo>
                  <a:lnTo>
                    <a:pt x="595" y="85"/>
                  </a:lnTo>
                  <a:lnTo>
                    <a:pt x="567" y="28"/>
                  </a:lnTo>
                  <a:lnTo>
                    <a:pt x="453" y="28"/>
                  </a:lnTo>
                  <a:lnTo>
                    <a:pt x="340" y="0"/>
                  </a:lnTo>
                  <a:lnTo>
                    <a:pt x="255" y="28"/>
                  </a:lnTo>
                  <a:lnTo>
                    <a:pt x="227" y="28"/>
                  </a:lnTo>
                  <a:lnTo>
                    <a:pt x="142" y="113"/>
                  </a:lnTo>
                  <a:lnTo>
                    <a:pt x="113" y="170"/>
                  </a:lnTo>
                  <a:lnTo>
                    <a:pt x="57" y="1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" name="Freeform 742">
              <a:extLst>
                <a:ext uri="{FF2B5EF4-FFF2-40B4-BE49-F238E27FC236}">
                  <a16:creationId xmlns:a16="http://schemas.microsoft.com/office/drawing/2014/main" id="{A605B282-4EB8-4938-BCA2-FCCE381DC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429"/>
              <a:ext cx="1078" cy="1445"/>
            </a:xfrm>
            <a:custGeom>
              <a:avLst/>
              <a:gdLst>
                <a:gd name="T0" fmla="*/ 341 w 1078"/>
                <a:gd name="T1" fmla="*/ 1360 h 1445"/>
                <a:gd name="T2" fmla="*/ 284 w 1078"/>
                <a:gd name="T3" fmla="*/ 1417 h 1445"/>
                <a:gd name="T4" fmla="*/ 227 w 1078"/>
                <a:gd name="T5" fmla="*/ 1417 h 1445"/>
                <a:gd name="T6" fmla="*/ 199 w 1078"/>
                <a:gd name="T7" fmla="*/ 1445 h 1445"/>
                <a:gd name="T8" fmla="*/ 170 w 1078"/>
                <a:gd name="T9" fmla="*/ 1445 h 1445"/>
                <a:gd name="T10" fmla="*/ 142 w 1078"/>
                <a:gd name="T11" fmla="*/ 1389 h 1445"/>
                <a:gd name="T12" fmla="*/ 142 w 1078"/>
                <a:gd name="T13" fmla="*/ 1304 h 1445"/>
                <a:gd name="T14" fmla="*/ 85 w 1078"/>
                <a:gd name="T15" fmla="*/ 1275 h 1445"/>
                <a:gd name="T16" fmla="*/ 85 w 1078"/>
                <a:gd name="T17" fmla="*/ 1219 h 1445"/>
                <a:gd name="T18" fmla="*/ 170 w 1078"/>
                <a:gd name="T19" fmla="*/ 1190 h 1445"/>
                <a:gd name="T20" fmla="*/ 142 w 1078"/>
                <a:gd name="T21" fmla="*/ 1077 h 1445"/>
                <a:gd name="T22" fmla="*/ 114 w 1078"/>
                <a:gd name="T23" fmla="*/ 1049 h 1445"/>
                <a:gd name="T24" fmla="*/ 142 w 1078"/>
                <a:gd name="T25" fmla="*/ 964 h 1445"/>
                <a:gd name="T26" fmla="*/ 0 w 1078"/>
                <a:gd name="T27" fmla="*/ 907 h 1445"/>
                <a:gd name="T28" fmla="*/ 0 w 1078"/>
                <a:gd name="T29" fmla="*/ 822 h 1445"/>
                <a:gd name="T30" fmla="*/ 57 w 1078"/>
                <a:gd name="T31" fmla="*/ 793 h 1445"/>
                <a:gd name="T32" fmla="*/ 142 w 1078"/>
                <a:gd name="T33" fmla="*/ 850 h 1445"/>
                <a:gd name="T34" fmla="*/ 227 w 1078"/>
                <a:gd name="T35" fmla="*/ 765 h 1445"/>
                <a:gd name="T36" fmla="*/ 255 w 1078"/>
                <a:gd name="T37" fmla="*/ 793 h 1445"/>
                <a:gd name="T38" fmla="*/ 312 w 1078"/>
                <a:gd name="T39" fmla="*/ 708 h 1445"/>
                <a:gd name="T40" fmla="*/ 199 w 1078"/>
                <a:gd name="T41" fmla="*/ 652 h 1445"/>
                <a:gd name="T42" fmla="*/ 227 w 1078"/>
                <a:gd name="T43" fmla="*/ 623 h 1445"/>
                <a:gd name="T44" fmla="*/ 284 w 1078"/>
                <a:gd name="T45" fmla="*/ 623 h 1445"/>
                <a:gd name="T46" fmla="*/ 284 w 1078"/>
                <a:gd name="T47" fmla="*/ 538 h 1445"/>
                <a:gd name="T48" fmla="*/ 341 w 1078"/>
                <a:gd name="T49" fmla="*/ 510 h 1445"/>
                <a:gd name="T50" fmla="*/ 369 w 1078"/>
                <a:gd name="T51" fmla="*/ 368 h 1445"/>
                <a:gd name="T52" fmla="*/ 284 w 1078"/>
                <a:gd name="T53" fmla="*/ 283 h 1445"/>
                <a:gd name="T54" fmla="*/ 284 w 1078"/>
                <a:gd name="T55" fmla="*/ 198 h 1445"/>
                <a:gd name="T56" fmla="*/ 312 w 1078"/>
                <a:gd name="T57" fmla="*/ 85 h 1445"/>
                <a:gd name="T58" fmla="*/ 397 w 1078"/>
                <a:gd name="T59" fmla="*/ 0 h 1445"/>
                <a:gd name="T60" fmla="*/ 426 w 1078"/>
                <a:gd name="T61" fmla="*/ 56 h 1445"/>
                <a:gd name="T62" fmla="*/ 482 w 1078"/>
                <a:gd name="T63" fmla="*/ 56 h 1445"/>
                <a:gd name="T64" fmla="*/ 511 w 1078"/>
                <a:gd name="T65" fmla="*/ 113 h 1445"/>
                <a:gd name="T66" fmla="*/ 652 w 1078"/>
                <a:gd name="T67" fmla="*/ 113 h 1445"/>
                <a:gd name="T68" fmla="*/ 709 w 1078"/>
                <a:gd name="T69" fmla="*/ 170 h 1445"/>
                <a:gd name="T70" fmla="*/ 766 w 1078"/>
                <a:gd name="T71" fmla="*/ 170 h 1445"/>
                <a:gd name="T72" fmla="*/ 851 w 1078"/>
                <a:gd name="T73" fmla="*/ 198 h 1445"/>
                <a:gd name="T74" fmla="*/ 908 w 1078"/>
                <a:gd name="T75" fmla="*/ 141 h 1445"/>
                <a:gd name="T76" fmla="*/ 936 w 1078"/>
                <a:gd name="T77" fmla="*/ 170 h 1445"/>
                <a:gd name="T78" fmla="*/ 993 w 1078"/>
                <a:gd name="T79" fmla="*/ 141 h 1445"/>
                <a:gd name="T80" fmla="*/ 1078 w 1078"/>
                <a:gd name="T81" fmla="*/ 283 h 1445"/>
                <a:gd name="T82" fmla="*/ 936 w 1078"/>
                <a:gd name="T83" fmla="*/ 453 h 1445"/>
                <a:gd name="T84" fmla="*/ 879 w 1078"/>
                <a:gd name="T85" fmla="*/ 453 h 1445"/>
                <a:gd name="T86" fmla="*/ 851 w 1078"/>
                <a:gd name="T87" fmla="*/ 425 h 1445"/>
                <a:gd name="T88" fmla="*/ 737 w 1078"/>
                <a:gd name="T89" fmla="*/ 623 h 1445"/>
                <a:gd name="T90" fmla="*/ 652 w 1078"/>
                <a:gd name="T91" fmla="*/ 623 h 1445"/>
                <a:gd name="T92" fmla="*/ 596 w 1078"/>
                <a:gd name="T93" fmla="*/ 652 h 1445"/>
                <a:gd name="T94" fmla="*/ 511 w 1078"/>
                <a:gd name="T95" fmla="*/ 680 h 1445"/>
                <a:gd name="T96" fmla="*/ 539 w 1078"/>
                <a:gd name="T97" fmla="*/ 737 h 1445"/>
                <a:gd name="T98" fmla="*/ 426 w 1078"/>
                <a:gd name="T99" fmla="*/ 765 h 1445"/>
                <a:gd name="T100" fmla="*/ 426 w 1078"/>
                <a:gd name="T101" fmla="*/ 822 h 1445"/>
                <a:gd name="T102" fmla="*/ 369 w 1078"/>
                <a:gd name="T103" fmla="*/ 907 h 1445"/>
                <a:gd name="T104" fmla="*/ 312 w 1078"/>
                <a:gd name="T105" fmla="*/ 907 h 1445"/>
                <a:gd name="T106" fmla="*/ 227 w 1078"/>
                <a:gd name="T107" fmla="*/ 1105 h 1445"/>
                <a:gd name="T108" fmla="*/ 255 w 1078"/>
                <a:gd name="T109" fmla="*/ 1162 h 1445"/>
                <a:gd name="T110" fmla="*/ 227 w 1078"/>
                <a:gd name="T111" fmla="*/ 1190 h 1445"/>
                <a:gd name="T112" fmla="*/ 227 w 1078"/>
                <a:gd name="T113" fmla="*/ 1219 h 1445"/>
                <a:gd name="T114" fmla="*/ 255 w 1078"/>
                <a:gd name="T115" fmla="*/ 1219 h 1445"/>
                <a:gd name="T116" fmla="*/ 341 w 1078"/>
                <a:gd name="T117" fmla="*/ 1304 h 1445"/>
                <a:gd name="T118" fmla="*/ 341 w 1078"/>
                <a:gd name="T119" fmla="*/ 1360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78" h="1445">
                  <a:moveTo>
                    <a:pt x="341" y="1360"/>
                  </a:moveTo>
                  <a:lnTo>
                    <a:pt x="284" y="1417"/>
                  </a:lnTo>
                  <a:lnTo>
                    <a:pt x="227" y="1417"/>
                  </a:lnTo>
                  <a:lnTo>
                    <a:pt x="199" y="1445"/>
                  </a:lnTo>
                  <a:lnTo>
                    <a:pt x="170" y="1445"/>
                  </a:lnTo>
                  <a:lnTo>
                    <a:pt x="142" y="1389"/>
                  </a:lnTo>
                  <a:lnTo>
                    <a:pt x="142" y="1304"/>
                  </a:lnTo>
                  <a:lnTo>
                    <a:pt x="85" y="1275"/>
                  </a:lnTo>
                  <a:lnTo>
                    <a:pt x="85" y="1219"/>
                  </a:lnTo>
                  <a:lnTo>
                    <a:pt x="170" y="1190"/>
                  </a:lnTo>
                  <a:lnTo>
                    <a:pt x="142" y="1077"/>
                  </a:lnTo>
                  <a:lnTo>
                    <a:pt x="114" y="1049"/>
                  </a:lnTo>
                  <a:lnTo>
                    <a:pt x="142" y="964"/>
                  </a:lnTo>
                  <a:lnTo>
                    <a:pt x="0" y="907"/>
                  </a:lnTo>
                  <a:lnTo>
                    <a:pt x="0" y="822"/>
                  </a:lnTo>
                  <a:lnTo>
                    <a:pt x="57" y="793"/>
                  </a:lnTo>
                  <a:lnTo>
                    <a:pt x="142" y="850"/>
                  </a:lnTo>
                  <a:lnTo>
                    <a:pt x="227" y="765"/>
                  </a:lnTo>
                  <a:lnTo>
                    <a:pt x="255" y="793"/>
                  </a:lnTo>
                  <a:lnTo>
                    <a:pt x="312" y="708"/>
                  </a:lnTo>
                  <a:lnTo>
                    <a:pt x="199" y="652"/>
                  </a:lnTo>
                  <a:lnTo>
                    <a:pt x="227" y="623"/>
                  </a:lnTo>
                  <a:lnTo>
                    <a:pt x="284" y="623"/>
                  </a:lnTo>
                  <a:lnTo>
                    <a:pt x="284" y="538"/>
                  </a:lnTo>
                  <a:lnTo>
                    <a:pt x="341" y="510"/>
                  </a:lnTo>
                  <a:lnTo>
                    <a:pt x="369" y="368"/>
                  </a:lnTo>
                  <a:lnTo>
                    <a:pt x="284" y="283"/>
                  </a:lnTo>
                  <a:lnTo>
                    <a:pt x="284" y="198"/>
                  </a:lnTo>
                  <a:lnTo>
                    <a:pt x="312" y="85"/>
                  </a:lnTo>
                  <a:lnTo>
                    <a:pt x="397" y="0"/>
                  </a:lnTo>
                  <a:lnTo>
                    <a:pt x="426" y="56"/>
                  </a:lnTo>
                  <a:lnTo>
                    <a:pt x="482" y="56"/>
                  </a:lnTo>
                  <a:lnTo>
                    <a:pt x="511" y="113"/>
                  </a:lnTo>
                  <a:lnTo>
                    <a:pt x="652" y="113"/>
                  </a:lnTo>
                  <a:lnTo>
                    <a:pt x="709" y="170"/>
                  </a:lnTo>
                  <a:lnTo>
                    <a:pt x="766" y="170"/>
                  </a:lnTo>
                  <a:lnTo>
                    <a:pt x="851" y="198"/>
                  </a:lnTo>
                  <a:lnTo>
                    <a:pt x="908" y="141"/>
                  </a:lnTo>
                  <a:lnTo>
                    <a:pt x="936" y="170"/>
                  </a:lnTo>
                  <a:lnTo>
                    <a:pt x="993" y="141"/>
                  </a:lnTo>
                  <a:lnTo>
                    <a:pt x="1078" y="283"/>
                  </a:lnTo>
                  <a:lnTo>
                    <a:pt x="936" y="453"/>
                  </a:lnTo>
                  <a:lnTo>
                    <a:pt x="879" y="453"/>
                  </a:lnTo>
                  <a:lnTo>
                    <a:pt x="851" y="425"/>
                  </a:lnTo>
                  <a:lnTo>
                    <a:pt x="737" y="623"/>
                  </a:lnTo>
                  <a:lnTo>
                    <a:pt x="652" y="623"/>
                  </a:lnTo>
                  <a:lnTo>
                    <a:pt x="596" y="652"/>
                  </a:lnTo>
                  <a:lnTo>
                    <a:pt x="511" y="680"/>
                  </a:lnTo>
                  <a:lnTo>
                    <a:pt x="539" y="737"/>
                  </a:lnTo>
                  <a:lnTo>
                    <a:pt x="426" y="765"/>
                  </a:lnTo>
                  <a:lnTo>
                    <a:pt x="426" y="822"/>
                  </a:lnTo>
                  <a:lnTo>
                    <a:pt x="369" y="907"/>
                  </a:lnTo>
                  <a:lnTo>
                    <a:pt x="312" y="907"/>
                  </a:lnTo>
                  <a:lnTo>
                    <a:pt x="227" y="1105"/>
                  </a:lnTo>
                  <a:lnTo>
                    <a:pt x="255" y="1162"/>
                  </a:lnTo>
                  <a:lnTo>
                    <a:pt x="227" y="1190"/>
                  </a:lnTo>
                  <a:lnTo>
                    <a:pt x="227" y="1219"/>
                  </a:lnTo>
                  <a:lnTo>
                    <a:pt x="255" y="1219"/>
                  </a:lnTo>
                  <a:lnTo>
                    <a:pt x="341" y="1304"/>
                  </a:lnTo>
                  <a:lnTo>
                    <a:pt x="341" y="136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" name="Freeform 744">
              <a:extLst>
                <a:ext uri="{FF2B5EF4-FFF2-40B4-BE49-F238E27FC236}">
                  <a16:creationId xmlns:a16="http://schemas.microsoft.com/office/drawing/2014/main" id="{624A5E47-59A4-4D08-BCB8-BFEFA5236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" y="2854"/>
              <a:ext cx="681" cy="1077"/>
            </a:xfrm>
            <a:custGeom>
              <a:avLst/>
              <a:gdLst>
                <a:gd name="T0" fmla="*/ 652 w 681"/>
                <a:gd name="T1" fmla="*/ 28 h 1077"/>
                <a:gd name="T2" fmla="*/ 624 w 681"/>
                <a:gd name="T3" fmla="*/ 0 h 1077"/>
                <a:gd name="T4" fmla="*/ 510 w 681"/>
                <a:gd name="T5" fmla="*/ 198 h 1077"/>
                <a:gd name="T6" fmla="*/ 425 w 681"/>
                <a:gd name="T7" fmla="*/ 198 h 1077"/>
                <a:gd name="T8" fmla="*/ 369 w 681"/>
                <a:gd name="T9" fmla="*/ 227 h 1077"/>
                <a:gd name="T10" fmla="*/ 284 w 681"/>
                <a:gd name="T11" fmla="*/ 255 h 1077"/>
                <a:gd name="T12" fmla="*/ 312 w 681"/>
                <a:gd name="T13" fmla="*/ 312 h 1077"/>
                <a:gd name="T14" fmla="*/ 199 w 681"/>
                <a:gd name="T15" fmla="*/ 340 h 1077"/>
                <a:gd name="T16" fmla="*/ 199 w 681"/>
                <a:gd name="T17" fmla="*/ 397 h 1077"/>
                <a:gd name="T18" fmla="*/ 142 w 681"/>
                <a:gd name="T19" fmla="*/ 482 h 1077"/>
                <a:gd name="T20" fmla="*/ 85 w 681"/>
                <a:gd name="T21" fmla="*/ 482 h 1077"/>
                <a:gd name="T22" fmla="*/ 0 w 681"/>
                <a:gd name="T23" fmla="*/ 680 h 1077"/>
                <a:gd name="T24" fmla="*/ 28 w 681"/>
                <a:gd name="T25" fmla="*/ 737 h 1077"/>
                <a:gd name="T26" fmla="*/ 0 w 681"/>
                <a:gd name="T27" fmla="*/ 765 h 1077"/>
                <a:gd name="T28" fmla="*/ 0 w 681"/>
                <a:gd name="T29" fmla="*/ 794 h 1077"/>
                <a:gd name="T30" fmla="*/ 28 w 681"/>
                <a:gd name="T31" fmla="*/ 794 h 1077"/>
                <a:gd name="T32" fmla="*/ 114 w 681"/>
                <a:gd name="T33" fmla="*/ 879 h 1077"/>
                <a:gd name="T34" fmla="*/ 114 w 681"/>
                <a:gd name="T35" fmla="*/ 935 h 1077"/>
                <a:gd name="T36" fmla="*/ 170 w 681"/>
                <a:gd name="T37" fmla="*/ 964 h 1077"/>
                <a:gd name="T38" fmla="*/ 227 w 681"/>
                <a:gd name="T39" fmla="*/ 1049 h 1077"/>
                <a:gd name="T40" fmla="*/ 284 w 681"/>
                <a:gd name="T41" fmla="*/ 1077 h 1077"/>
                <a:gd name="T42" fmla="*/ 312 w 681"/>
                <a:gd name="T43" fmla="*/ 1020 h 1077"/>
                <a:gd name="T44" fmla="*/ 340 w 681"/>
                <a:gd name="T45" fmla="*/ 1020 h 1077"/>
                <a:gd name="T46" fmla="*/ 369 w 681"/>
                <a:gd name="T47" fmla="*/ 1020 h 1077"/>
                <a:gd name="T48" fmla="*/ 312 w 681"/>
                <a:gd name="T49" fmla="*/ 907 h 1077"/>
                <a:gd name="T50" fmla="*/ 454 w 681"/>
                <a:gd name="T51" fmla="*/ 680 h 1077"/>
                <a:gd name="T52" fmla="*/ 539 w 681"/>
                <a:gd name="T53" fmla="*/ 539 h 1077"/>
                <a:gd name="T54" fmla="*/ 539 w 681"/>
                <a:gd name="T55" fmla="*/ 510 h 1077"/>
                <a:gd name="T56" fmla="*/ 595 w 681"/>
                <a:gd name="T57" fmla="*/ 539 h 1077"/>
                <a:gd name="T58" fmla="*/ 624 w 681"/>
                <a:gd name="T59" fmla="*/ 510 h 1077"/>
                <a:gd name="T60" fmla="*/ 652 w 681"/>
                <a:gd name="T61" fmla="*/ 425 h 1077"/>
                <a:gd name="T62" fmla="*/ 567 w 681"/>
                <a:gd name="T63" fmla="*/ 368 h 1077"/>
                <a:gd name="T64" fmla="*/ 567 w 681"/>
                <a:gd name="T65" fmla="*/ 283 h 1077"/>
                <a:gd name="T66" fmla="*/ 681 w 681"/>
                <a:gd name="T67" fmla="*/ 142 h 1077"/>
                <a:gd name="T68" fmla="*/ 624 w 681"/>
                <a:gd name="T69" fmla="*/ 113 h 1077"/>
                <a:gd name="T70" fmla="*/ 652 w 681"/>
                <a:gd name="T71" fmla="*/ 28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1" h="1077">
                  <a:moveTo>
                    <a:pt x="652" y="28"/>
                  </a:moveTo>
                  <a:lnTo>
                    <a:pt x="624" y="0"/>
                  </a:lnTo>
                  <a:lnTo>
                    <a:pt x="510" y="198"/>
                  </a:lnTo>
                  <a:lnTo>
                    <a:pt x="425" y="198"/>
                  </a:lnTo>
                  <a:lnTo>
                    <a:pt x="369" y="227"/>
                  </a:lnTo>
                  <a:lnTo>
                    <a:pt x="284" y="255"/>
                  </a:lnTo>
                  <a:lnTo>
                    <a:pt x="312" y="312"/>
                  </a:lnTo>
                  <a:lnTo>
                    <a:pt x="199" y="340"/>
                  </a:lnTo>
                  <a:lnTo>
                    <a:pt x="199" y="397"/>
                  </a:lnTo>
                  <a:lnTo>
                    <a:pt x="142" y="482"/>
                  </a:lnTo>
                  <a:lnTo>
                    <a:pt x="85" y="482"/>
                  </a:lnTo>
                  <a:lnTo>
                    <a:pt x="0" y="680"/>
                  </a:lnTo>
                  <a:lnTo>
                    <a:pt x="28" y="737"/>
                  </a:lnTo>
                  <a:lnTo>
                    <a:pt x="0" y="765"/>
                  </a:lnTo>
                  <a:lnTo>
                    <a:pt x="0" y="794"/>
                  </a:lnTo>
                  <a:lnTo>
                    <a:pt x="28" y="794"/>
                  </a:lnTo>
                  <a:lnTo>
                    <a:pt x="114" y="879"/>
                  </a:lnTo>
                  <a:lnTo>
                    <a:pt x="114" y="935"/>
                  </a:lnTo>
                  <a:lnTo>
                    <a:pt x="170" y="964"/>
                  </a:lnTo>
                  <a:lnTo>
                    <a:pt x="227" y="1049"/>
                  </a:lnTo>
                  <a:lnTo>
                    <a:pt x="284" y="1077"/>
                  </a:lnTo>
                  <a:lnTo>
                    <a:pt x="312" y="1020"/>
                  </a:lnTo>
                  <a:lnTo>
                    <a:pt x="340" y="1020"/>
                  </a:lnTo>
                  <a:lnTo>
                    <a:pt x="369" y="1020"/>
                  </a:lnTo>
                  <a:lnTo>
                    <a:pt x="312" y="907"/>
                  </a:lnTo>
                  <a:lnTo>
                    <a:pt x="454" y="680"/>
                  </a:lnTo>
                  <a:lnTo>
                    <a:pt x="539" y="539"/>
                  </a:lnTo>
                  <a:lnTo>
                    <a:pt x="539" y="510"/>
                  </a:lnTo>
                  <a:lnTo>
                    <a:pt x="595" y="539"/>
                  </a:lnTo>
                  <a:lnTo>
                    <a:pt x="624" y="510"/>
                  </a:lnTo>
                  <a:lnTo>
                    <a:pt x="652" y="425"/>
                  </a:lnTo>
                  <a:lnTo>
                    <a:pt x="567" y="368"/>
                  </a:lnTo>
                  <a:lnTo>
                    <a:pt x="567" y="283"/>
                  </a:lnTo>
                  <a:lnTo>
                    <a:pt x="681" y="142"/>
                  </a:lnTo>
                  <a:lnTo>
                    <a:pt x="624" y="113"/>
                  </a:lnTo>
                  <a:lnTo>
                    <a:pt x="652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" name="Freeform 745">
              <a:extLst>
                <a:ext uri="{FF2B5EF4-FFF2-40B4-BE49-F238E27FC236}">
                  <a16:creationId xmlns:a16="http://schemas.microsoft.com/office/drawing/2014/main" id="{4B998E52-0048-4AB7-A6CE-6C1484E59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287"/>
              <a:ext cx="482" cy="454"/>
            </a:xfrm>
            <a:custGeom>
              <a:avLst/>
              <a:gdLst>
                <a:gd name="T0" fmla="*/ 142 w 482"/>
                <a:gd name="T1" fmla="*/ 425 h 454"/>
                <a:gd name="T2" fmla="*/ 113 w 482"/>
                <a:gd name="T3" fmla="*/ 312 h 454"/>
                <a:gd name="T4" fmla="*/ 28 w 482"/>
                <a:gd name="T5" fmla="*/ 255 h 454"/>
                <a:gd name="T6" fmla="*/ 0 w 482"/>
                <a:gd name="T7" fmla="*/ 85 h 454"/>
                <a:gd name="T8" fmla="*/ 28 w 482"/>
                <a:gd name="T9" fmla="*/ 28 h 454"/>
                <a:gd name="T10" fmla="*/ 170 w 482"/>
                <a:gd name="T11" fmla="*/ 28 h 454"/>
                <a:gd name="T12" fmla="*/ 227 w 482"/>
                <a:gd name="T13" fmla="*/ 0 h 454"/>
                <a:gd name="T14" fmla="*/ 255 w 482"/>
                <a:gd name="T15" fmla="*/ 57 h 454"/>
                <a:gd name="T16" fmla="*/ 340 w 482"/>
                <a:gd name="T17" fmla="*/ 28 h 454"/>
                <a:gd name="T18" fmla="*/ 368 w 482"/>
                <a:gd name="T19" fmla="*/ 85 h 454"/>
                <a:gd name="T20" fmla="*/ 453 w 482"/>
                <a:gd name="T21" fmla="*/ 85 h 454"/>
                <a:gd name="T22" fmla="*/ 453 w 482"/>
                <a:gd name="T23" fmla="*/ 142 h 454"/>
                <a:gd name="T24" fmla="*/ 425 w 482"/>
                <a:gd name="T25" fmla="*/ 170 h 454"/>
                <a:gd name="T26" fmla="*/ 453 w 482"/>
                <a:gd name="T27" fmla="*/ 283 h 454"/>
                <a:gd name="T28" fmla="*/ 453 w 482"/>
                <a:gd name="T29" fmla="*/ 340 h 454"/>
                <a:gd name="T30" fmla="*/ 482 w 482"/>
                <a:gd name="T31" fmla="*/ 368 h 454"/>
                <a:gd name="T32" fmla="*/ 340 w 482"/>
                <a:gd name="T33" fmla="*/ 454 h 454"/>
                <a:gd name="T34" fmla="*/ 255 w 482"/>
                <a:gd name="T35" fmla="*/ 397 h 454"/>
                <a:gd name="T36" fmla="*/ 227 w 482"/>
                <a:gd name="T37" fmla="*/ 425 h 454"/>
                <a:gd name="T38" fmla="*/ 198 w 482"/>
                <a:gd name="T39" fmla="*/ 397 h 454"/>
                <a:gd name="T40" fmla="*/ 142 w 482"/>
                <a:gd name="T41" fmla="*/ 425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2" h="454">
                  <a:moveTo>
                    <a:pt x="142" y="425"/>
                  </a:moveTo>
                  <a:lnTo>
                    <a:pt x="113" y="312"/>
                  </a:lnTo>
                  <a:lnTo>
                    <a:pt x="28" y="255"/>
                  </a:lnTo>
                  <a:lnTo>
                    <a:pt x="0" y="85"/>
                  </a:lnTo>
                  <a:lnTo>
                    <a:pt x="28" y="28"/>
                  </a:lnTo>
                  <a:lnTo>
                    <a:pt x="170" y="28"/>
                  </a:lnTo>
                  <a:lnTo>
                    <a:pt x="227" y="0"/>
                  </a:lnTo>
                  <a:lnTo>
                    <a:pt x="255" y="57"/>
                  </a:lnTo>
                  <a:lnTo>
                    <a:pt x="340" y="28"/>
                  </a:lnTo>
                  <a:lnTo>
                    <a:pt x="368" y="85"/>
                  </a:lnTo>
                  <a:lnTo>
                    <a:pt x="453" y="85"/>
                  </a:lnTo>
                  <a:lnTo>
                    <a:pt x="453" y="142"/>
                  </a:lnTo>
                  <a:lnTo>
                    <a:pt x="425" y="170"/>
                  </a:lnTo>
                  <a:lnTo>
                    <a:pt x="453" y="283"/>
                  </a:lnTo>
                  <a:lnTo>
                    <a:pt x="453" y="340"/>
                  </a:lnTo>
                  <a:lnTo>
                    <a:pt x="482" y="368"/>
                  </a:lnTo>
                  <a:lnTo>
                    <a:pt x="340" y="454"/>
                  </a:lnTo>
                  <a:lnTo>
                    <a:pt x="255" y="397"/>
                  </a:lnTo>
                  <a:lnTo>
                    <a:pt x="227" y="425"/>
                  </a:lnTo>
                  <a:lnTo>
                    <a:pt x="198" y="397"/>
                  </a:lnTo>
                  <a:lnTo>
                    <a:pt x="142" y="4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" name="Freeform 746">
              <a:extLst>
                <a:ext uri="{FF2B5EF4-FFF2-40B4-BE49-F238E27FC236}">
                  <a16:creationId xmlns:a16="http://schemas.microsoft.com/office/drawing/2014/main" id="{75B3346F-018E-4A73-BEA5-DDEF79427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748"/>
              <a:ext cx="1730" cy="1078"/>
            </a:xfrm>
            <a:custGeom>
              <a:avLst/>
              <a:gdLst>
                <a:gd name="T0" fmla="*/ 709 w 1730"/>
                <a:gd name="T1" fmla="*/ 993 h 1078"/>
                <a:gd name="T2" fmla="*/ 681 w 1730"/>
                <a:gd name="T3" fmla="*/ 936 h 1078"/>
                <a:gd name="T4" fmla="*/ 681 w 1730"/>
                <a:gd name="T5" fmla="*/ 879 h 1078"/>
                <a:gd name="T6" fmla="*/ 737 w 1730"/>
                <a:gd name="T7" fmla="*/ 907 h 1078"/>
                <a:gd name="T8" fmla="*/ 766 w 1730"/>
                <a:gd name="T9" fmla="*/ 907 h 1078"/>
                <a:gd name="T10" fmla="*/ 794 w 1730"/>
                <a:gd name="T11" fmla="*/ 907 h 1078"/>
                <a:gd name="T12" fmla="*/ 879 w 1730"/>
                <a:gd name="T13" fmla="*/ 936 h 1078"/>
                <a:gd name="T14" fmla="*/ 936 w 1730"/>
                <a:gd name="T15" fmla="*/ 879 h 1078"/>
                <a:gd name="T16" fmla="*/ 1134 w 1730"/>
                <a:gd name="T17" fmla="*/ 993 h 1078"/>
                <a:gd name="T18" fmla="*/ 1191 w 1730"/>
                <a:gd name="T19" fmla="*/ 964 h 1078"/>
                <a:gd name="T20" fmla="*/ 1248 w 1730"/>
                <a:gd name="T21" fmla="*/ 993 h 1078"/>
                <a:gd name="T22" fmla="*/ 1248 w 1730"/>
                <a:gd name="T23" fmla="*/ 936 h 1078"/>
                <a:gd name="T24" fmla="*/ 1333 w 1730"/>
                <a:gd name="T25" fmla="*/ 936 h 1078"/>
                <a:gd name="T26" fmla="*/ 1361 w 1730"/>
                <a:gd name="T27" fmla="*/ 964 h 1078"/>
                <a:gd name="T28" fmla="*/ 1503 w 1730"/>
                <a:gd name="T29" fmla="*/ 964 h 1078"/>
                <a:gd name="T30" fmla="*/ 1645 w 1730"/>
                <a:gd name="T31" fmla="*/ 1078 h 1078"/>
                <a:gd name="T32" fmla="*/ 1673 w 1730"/>
                <a:gd name="T33" fmla="*/ 1049 h 1078"/>
                <a:gd name="T34" fmla="*/ 1673 w 1730"/>
                <a:gd name="T35" fmla="*/ 1021 h 1078"/>
                <a:gd name="T36" fmla="*/ 1645 w 1730"/>
                <a:gd name="T37" fmla="*/ 964 h 1078"/>
                <a:gd name="T38" fmla="*/ 1673 w 1730"/>
                <a:gd name="T39" fmla="*/ 936 h 1078"/>
                <a:gd name="T40" fmla="*/ 1730 w 1730"/>
                <a:gd name="T41" fmla="*/ 964 h 1078"/>
                <a:gd name="T42" fmla="*/ 1701 w 1730"/>
                <a:gd name="T43" fmla="*/ 851 h 1078"/>
                <a:gd name="T44" fmla="*/ 1616 w 1730"/>
                <a:gd name="T45" fmla="*/ 794 h 1078"/>
                <a:gd name="T46" fmla="*/ 1588 w 1730"/>
                <a:gd name="T47" fmla="*/ 624 h 1078"/>
                <a:gd name="T48" fmla="*/ 1616 w 1730"/>
                <a:gd name="T49" fmla="*/ 567 h 1078"/>
                <a:gd name="T50" fmla="*/ 1559 w 1730"/>
                <a:gd name="T51" fmla="*/ 511 h 1078"/>
                <a:gd name="T52" fmla="*/ 1474 w 1730"/>
                <a:gd name="T53" fmla="*/ 539 h 1078"/>
                <a:gd name="T54" fmla="*/ 1333 w 1730"/>
                <a:gd name="T55" fmla="*/ 539 h 1078"/>
                <a:gd name="T56" fmla="*/ 1304 w 1730"/>
                <a:gd name="T57" fmla="*/ 397 h 1078"/>
                <a:gd name="T58" fmla="*/ 1333 w 1730"/>
                <a:gd name="T59" fmla="*/ 340 h 1078"/>
                <a:gd name="T60" fmla="*/ 1219 w 1730"/>
                <a:gd name="T61" fmla="*/ 227 h 1078"/>
                <a:gd name="T62" fmla="*/ 1219 w 1730"/>
                <a:gd name="T63" fmla="*/ 142 h 1078"/>
                <a:gd name="T64" fmla="*/ 1163 w 1730"/>
                <a:gd name="T65" fmla="*/ 114 h 1078"/>
                <a:gd name="T66" fmla="*/ 1078 w 1730"/>
                <a:gd name="T67" fmla="*/ 85 h 1078"/>
                <a:gd name="T68" fmla="*/ 1021 w 1730"/>
                <a:gd name="T69" fmla="*/ 29 h 1078"/>
                <a:gd name="T70" fmla="*/ 879 w 1730"/>
                <a:gd name="T71" fmla="*/ 0 h 1078"/>
                <a:gd name="T72" fmla="*/ 822 w 1730"/>
                <a:gd name="T73" fmla="*/ 142 h 1078"/>
                <a:gd name="T74" fmla="*/ 766 w 1730"/>
                <a:gd name="T75" fmla="*/ 142 h 1078"/>
                <a:gd name="T76" fmla="*/ 454 w 1730"/>
                <a:gd name="T77" fmla="*/ 227 h 1078"/>
                <a:gd name="T78" fmla="*/ 397 w 1730"/>
                <a:gd name="T79" fmla="*/ 312 h 1078"/>
                <a:gd name="T80" fmla="*/ 340 w 1730"/>
                <a:gd name="T81" fmla="*/ 255 h 1078"/>
                <a:gd name="T82" fmla="*/ 284 w 1730"/>
                <a:gd name="T83" fmla="*/ 340 h 1078"/>
                <a:gd name="T84" fmla="*/ 170 w 1730"/>
                <a:gd name="T85" fmla="*/ 284 h 1078"/>
                <a:gd name="T86" fmla="*/ 0 w 1730"/>
                <a:gd name="T87" fmla="*/ 369 h 1078"/>
                <a:gd name="T88" fmla="*/ 0 w 1730"/>
                <a:gd name="T89" fmla="*/ 426 h 1078"/>
                <a:gd name="T90" fmla="*/ 57 w 1730"/>
                <a:gd name="T91" fmla="*/ 511 h 1078"/>
                <a:gd name="T92" fmla="*/ 85 w 1730"/>
                <a:gd name="T93" fmla="*/ 511 h 1078"/>
                <a:gd name="T94" fmla="*/ 57 w 1730"/>
                <a:gd name="T95" fmla="*/ 596 h 1078"/>
                <a:gd name="T96" fmla="*/ 170 w 1730"/>
                <a:gd name="T97" fmla="*/ 596 h 1078"/>
                <a:gd name="T98" fmla="*/ 227 w 1730"/>
                <a:gd name="T99" fmla="*/ 652 h 1078"/>
                <a:gd name="T100" fmla="*/ 284 w 1730"/>
                <a:gd name="T101" fmla="*/ 652 h 1078"/>
                <a:gd name="T102" fmla="*/ 340 w 1730"/>
                <a:gd name="T103" fmla="*/ 624 h 1078"/>
                <a:gd name="T104" fmla="*/ 397 w 1730"/>
                <a:gd name="T105" fmla="*/ 652 h 1078"/>
                <a:gd name="T106" fmla="*/ 482 w 1730"/>
                <a:gd name="T107" fmla="*/ 794 h 1078"/>
                <a:gd name="T108" fmla="*/ 425 w 1730"/>
                <a:gd name="T109" fmla="*/ 879 h 1078"/>
                <a:gd name="T110" fmla="*/ 340 w 1730"/>
                <a:gd name="T111" fmla="*/ 907 h 1078"/>
                <a:gd name="T112" fmla="*/ 340 w 1730"/>
                <a:gd name="T113" fmla="*/ 964 h 1078"/>
                <a:gd name="T114" fmla="*/ 425 w 1730"/>
                <a:gd name="T115" fmla="*/ 1021 h 1078"/>
                <a:gd name="T116" fmla="*/ 454 w 1730"/>
                <a:gd name="T117" fmla="*/ 1078 h 1078"/>
                <a:gd name="T118" fmla="*/ 511 w 1730"/>
                <a:gd name="T119" fmla="*/ 1078 h 1078"/>
                <a:gd name="T120" fmla="*/ 567 w 1730"/>
                <a:gd name="T121" fmla="*/ 1049 h 1078"/>
                <a:gd name="T122" fmla="*/ 681 w 1730"/>
                <a:gd name="T123" fmla="*/ 1049 h 1078"/>
                <a:gd name="T124" fmla="*/ 709 w 1730"/>
                <a:gd name="T125" fmla="*/ 993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0" h="1078">
                  <a:moveTo>
                    <a:pt x="709" y="993"/>
                  </a:moveTo>
                  <a:lnTo>
                    <a:pt x="681" y="936"/>
                  </a:lnTo>
                  <a:lnTo>
                    <a:pt x="681" y="879"/>
                  </a:lnTo>
                  <a:lnTo>
                    <a:pt x="737" y="907"/>
                  </a:lnTo>
                  <a:lnTo>
                    <a:pt x="766" y="907"/>
                  </a:lnTo>
                  <a:lnTo>
                    <a:pt x="794" y="907"/>
                  </a:lnTo>
                  <a:lnTo>
                    <a:pt x="879" y="936"/>
                  </a:lnTo>
                  <a:lnTo>
                    <a:pt x="936" y="879"/>
                  </a:lnTo>
                  <a:lnTo>
                    <a:pt x="1134" y="993"/>
                  </a:lnTo>
                  <a:lnTo>
                    <a:pt x="1191" y="964"/>
                  </a:lnTo>
                  <a:lnTo>
                    <a:pt x="1248" y="993"/>
                  </a:lnTo>
                  <a:lnTo>
                    <a:pt x="1248" y="936"/>
                  </a:lnTo>
                  <a:lnTo>
                    <a:pt x="1333" y="936"/>
                  </a:lnTo>
                  <a:lnTo>
                    <a:pt x="1361" y="964"/>
                  </a:lnTo>
                  <a:lnTo>
                    <a:pt x="1503" y="964"/>
                  </a:lnTo>
                  <a:lnTo>
                    <a:pt x="1645" y="1078"/>
                  </a:lnTo>
                  <a:lnTo>
                    <a:pt x="1673" y="1049"/>
                  </a:lnTo>
                  <a:lnTo>
                    <a:pt x="1673" y="1021"/>
                  </a:lnTo>
                  <a:lnTo>
                    <a:pt x="1645" y="964"/>
                  </a:lnTo>
                  <a:lnTo>
                    <a:pt x="1673" y="936"/>
                  </a:lnTo>
                  <a:lnTo>
                    <a:pt x="1730" y="964"/>
                  </a:lnTo>
                  <a:lnTo>
                    <a:pt x="1701" y="851"/>
                  </a:lnTo>
                  <a:lnTo>
                    <a:pt x="1616" y="794"/>
                  </a:lnTo>
                  <a:lnTo>
                    <a:pt x="1588" y="624"/>
                  </a:lnTo>
                  <a:lnTo>
                    <a:pt x="1616" y="567"/>
                  </a:lnTo>
                  <a:lnTo>
                    <a:pt x="1559" y="511"/>
                  </a:lnTo>
                  <a:lnTo>
                    <a:pt x="1474" y="539"/>
                  </a:lnTo>
                  <a:lnTo>
                    <a:pt x="1333" y="539"/>
                  </a:lnTo>
                  <a:lnTo>
                    <a:pt x="1304" y="397"/>
                  </a:lnTo>
                  <a:lnTo>
                    <a:pt x="1333" y="340"/>
                  </a:lnTo>
                  <a:lnTo>
                    <a:pt x="1219" y="227"/>
                  </a:lnTo>
                  <a:lnTo>
                    <a:pt x="1219" y="142"/>
                  </a:lnTo>
                  <a:lnTo>
                    <a:pt x="1163" y="114"/>
                  </a:lnTo>
                  <a:lnTo>
                    <a:pt x="1078" y="85"/>
                  </a:lnTo>
                  <a:lnTo>
                    <a:pt x="1021" y="29"/>
                  </a:lnTo>
                  <a:lnTo>
                    <a:pt x="879" y="0"/>
                  </a:lnTo>
                  <a:lnTo>
                    <a:pt x="822" y="142"/>
                  </a:lnTo>
                  <a:lnTo>
                    <a:pt x="766" y="142"/>
                  </a:lnTo>
                  <a:lnTo>
                    <a:pt x="454" y="227"/>
                  </a:lnTo>
                  <a:lnTo>
                    <a:pt x="397" y="312"/>
                  </a:lnTo>
                  <a:lnTo>
                    <a:pt x="340" y="255"/>
                  </a:lnTo>
                  <a:lnTo>
                    <a:pt x="284" y="340"/>
                  </a:lnTo>
                  <a:lnTo>
                    <a:pt x="170" y="284"/>
                  </a:lnTo>
                  <a:lnTo>
                    <a:pt x="0" y="369"/>
                  </a:lnTo>
                  <a:lnTo>
                    <a:pt x="0" y="426"/>
                  </a:lnTo>
                  <a:lnTo>
                    <a:pt x="57" y="511"/>
                  </a:lnTo>
                  <a:lnTo>
                    <a:pt x="85" y="511"/>
                  </a:lnTo>
                  <a:lnTo>
                    <a:pt x="57" y="596"/>
                  </a:lnTo>
                  <a:lnTo>
                    <a:pt x="170" y="596"/>
                  </a:lnTo>
                  <a:lnTo>
                    <a:pt x="227" y="652"/>
                  </a:lnTo>
                  <a:lnTo>
                    <a:pt x="284" y="652"/>
                  </a:lnTo>
                  <a:lnTo>
                    <a:pt x="340" y="624"/>
                  </a:lnTo>
                  <a:lnTo>
                    <a:pt x="397" y="652"/>
                  </a:lnTo>
                  <a:lnTo>
                    <a:pt x="482" y="794"/>
                  </a:lnTo>
                  <a:lnTo>
                    <a:pt x="425" y="879"/>
                  </a:lnTo>
                  <a:lnTo>
                    <a:pt x="340" y="907"/>
                  </a:lnTo>
                  <a:lnTo>
                    <a:pt x="340" y="964"/>
                  </a:lnTo>
                  <a:lnTo>
                    <a:pt x="425" y="1021"/>
                  </a:lnTo>
                  <a:lnTo>
                    <a:pt x="454" y="1078"/>
                  </a:lnTo>
                  <a:lnTo>
                    <a:pt x="511" y="1078"/>
                  </a:lnTo>
                  <a:lnTo>
                    <a:pt x="567" y="1049"/>
                  </a:lnTo>
                  <a:lnTo>
                    <a:pt x="681" y="1049"/>
                  </a:lnTo>
                  <a:lnTo>
                    <a:pt x="709" y="99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" name="Freeform 747">
              <a:extLst>
                <a:ext uri="{FF2B5EF4-FFF2-40B4-BE49-F238E27FC236}">
                  <a16:creationId xmlns:a16="http://schemas.microsoft.com/office/drawing/2014/main" id="{AA1D1E13-A4EA-4A20-B08A-C2F87626B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712"/>
              <a:ext cx="680" cy="907"/>
            </a:xfrm>
            <a:custGeom>
              <a:avLst/>
              <a:gdLst>
                <a:gd name="T0" fmla="*/ 340 w 680"/>
                <a:gd name="T1" fmla="*/ 907 h 907"/>
                <a:gd name="T2" fmla="*/ 368 w 680"/>
                <a:gd name="T3" fmla="*/ 851 h 907"/>
                <a:gd name="T4" fmla="*/ 340 w 680"/>
                <a:gd name="T5" fmla="*/ 794 h 907"/>
                <a:gd name="T6" fmla="*/ 397 w 680"/>
                <a:gd name="T7" fmla="*/ 681 h 907"/>
                <a:gd name="T8" fmla="*/ 368 w 680"/>
                <a:gd name="T9" fmla="*/ 624 h 907"/>
                <a:gd name="T10" fmla="*/ 312 w 680"/>
                <a:gd name="T11" fmla="*/ 595 h 907"/>
                <a:gd name="T12" fmla="*/ 340 w 680"/>
                <a:gd name="T13" fmla="*/ 539 h 907"/>
                <a:gd name="T14" fmla="*/ 312 w 680"/>
                <a:gd name="T15" fmla="*/ 454 h 907"/>
                <a:gd name="T16" fmla="*/ 368 w 680"/>
                <a:gd name="T17" fmla="*/ 340 h 907"/>
                <a:gd name="T18" fmla="*/ 397 w 680"/>
                <a:gd name="T19" fmla="*/ 340 h 907"/>
                <a:gd name="T20" fmla="*/ 425 w 680"/>
                <a:gd name="T21" fmla="*/ 312 h 907"/>
                <a:gd name="T22" fmla="*/ 482 w 680"/>
                <a:gd name="T23" fmla="*/ 340 h 907"/>
                <a:gd name="T24" fmla="*/ 595 w 680"/>
                <a:gd name="T25" fmla="*/ 255 h 907"/>
                <a:gd name="T26" fmla="*/ 652 w 680"/>
                <a:gd name="T27" fmla="*/ 255 h 907"/>
                <a:gd name="T28" fmla="*/ 680 w 680"/>
                <a:gd name="T29" fmla="*/ 227 h 907"/>
                <a:gd name="T30" fmla="*/ 680 w 680"/>
                <a:gd name="T31" fmla="*/ 170 h 907"/>
                <a:gd name="T32" fmla="*/ 652 w 680"/>
                <a:gd name="T33" fmla="*/ 85 h 907"/>
                <a:gd name="T34" fmla="*/ 567 w 680"/>
                <a:gd name="T35" fmla="*/ 85 h 907"/>
                <a:gd name="T36" fmla="*/ 510 w 680"/>
                <a:gd name="T37" fmla="*/ 29 h 907"/>
                <a:gd name="T38" fmla="*/ 482 w 680"/>
                <a:gd name="T39" fmla="*/ 85 h 907"/>
                <a:gd name="T40" fmla="*/ 368 w 680"/>
                <a:gd name="T41" fmla="*/ 85 h 907"/>
                <a:gd name="T42" fmla="*/ 312 w 680"/>
                <a:gd name="T43" fmla="*/ 114 h 907"/>
                <a:gd name="T44" fmla="*/ 255 w 680"/>
                <a:gd name="T45" fmla="*/ 114 h 907"/>
                <a:gd name="T46" fmla="*/ 226 w 680"/>
                <a:gd name="T47" fmla="*/ 57 h 907"/>
                <a:gd name="T48" fmla="*/ 141 w 680"/>
                <a:gd name="T49" fmla="*/ 0 h 907"/>
                <a:gd name="T50" fmla="*/ 113 w 680"/>
                <a:gd name="T51" fmla="*/ 29 h 907"/>
                <a:gd name="T52" fmla="*/ 85 w 680"/>
                <a:gd name="T53" fmla="*/ 85 h 907"/>
                <a:gd name="T54" fmla="*/ 141 w 680"/>
                <a:gd name="T55" fmla="*/ 114 h 907"/>
                <a:gd name="T56" fmla="*/ 141 w 680"/>
                <a:gd name="T57" fmla="*/ 170 h 907"/>
                <a:gd name="T58" fmla="*/ 113 w 680"/>
                <a:gd name="T59" fmla="*/ 227 h 907"/>
                <a:gd name="T60" fmla="*/ 170 w 680"/>
                <a:gd name="T61" fmla="*/ 284 h 907"/>
                <a:gd name="T62" fmla="*/ 113 w 680"/>
                <a:gd name="T63" fmla="*/ 340 h 907"/>
                <a:gd name="T64" fmla="*/ 28 w 680"/>
                <a:gd name="T65" fmla="*/ 255 h 907"/>
                <a:gd name="T66" fmla="*/ 0 w 680"/>
                <a:gd name="T67" fmla="*/ 284 h 907"/>
                <a:gd name="T68" fmla="*/ 0 w 680"/>
                <a:gd name="T69" fmla="*/ 397 h 907"/>
                <a:gd name="T70" fmla="*/ 56 w 680"/>
                <a:gd name="T71" fmla="*/ 482 h 907"/>
                <a:gd name="T72" fmla="*/ 28 w 680"/>
                <a:gd name="T73" fmla="*/ 652 h 907"/>
                <a:gd name="T74" fmla="*/ 85 w 680"/>
                <a:gd name="T75" fmla="*/ 681 h 907"/>
                <a:gd name="T76" fmla="*/ 56 w 680"/>
                <a:gd name="T77" fmla="*/ 737 h 907"/>
                <a:gd name="T78" fmla="*/ 28 w 680"/>
                <a:gd name="T79" fmla="*/ 794 h 907"/>
                <a:gd name="T80" fmla="*/ 28 w 680"/>
                <a:gd name="T81" fmla="*/ 879 h 907"/>
                <a:gd name="T82" fmla="*/ 141 w 680"/>
                <a:gd name="T83" fmla="*/ 851 h 907"/>
                <a:gd name="T84" fmla="*/ 226 w 680"/>
                <a:gd name="T85" fmla="*/ 851 h 907"/>
                <a:gd name="T86" fmla="*/ 255 w 680"/>
                <a:gd name="T87" fmla="*/ 907 h 907"/>
                <a:gd name="T88" fmla="*/ 312 w 680"/>
                <a:gd name="T89" fmla="*/ 879 h 907"/>
                <a:gd name="T90" fmla="*/ 340 w 680"/>
                <a:gd name="T91" fmla="*/ 90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0" h="907">
                  <a:moveTo>
                    <a:pt x="340" y="907"/>
                  </a:moveTo>
                  <a:lnTo>
                    <a:pt x="368" y="851"/>
                  </a:lnTo>
                  <a:lnTo>
                    <a:pt x="340" y="794"/>
                  </a:lnTo>
                  <a:lnTo>
                    <a:pt x="397" y="681"/>
                  </a:lnTo>
                  <a:lnTo>
                    <a:pt x="368" y="624"/>
                  </a:lnTo>
                  <a:lnTo>
                    <a:pt x="312" y="595"/>
                  </a:lnTo>
                  <a:lnTo>
                    <a:pt x="340" y="539"/>
                  </a:lnTo>
                  <a:lnTo>
                    <a:pt x="312" y="454"/>
                  </a:lnTo>
                  <a:lnTo>
                    <a:pt x="368" y="340"/>
                  </a:lnTo>
                  <a:lnTo>
                    <a:pt x="397" y="340"/>
                  </a:lnTo>
                  <a:lnTo>
                    <a:pt x="425" y="312"/>
                  </a:lnTo>
                  <a:lnTo>
                    <a:pt x="482" y="340"/>
                  </a:lnTo>
                  <a:lnTo>
                    <a:pt x="595" y="255"/>
                  </a:lnTo>
                  <a:lnTo>
                    <a:pt x="652" y="255"/>
                  </a:lnTo>
                  <a:lnTo>
                    <a:pt x="680" y="227"/>
                  </a:lnTo>
                  <a:lnTo>
                    <a:pt x="680" y="170"/>
                  </a:lnTo>
                  <a:lnTo>
                    <a:pt x="652" y="85"/>
                  </a:lnTo>
                  <a:lnTo>
                    <a:pt x="567" y="85"/>
                  </a:lnTo>
                  <a:lnTo>
                    <a:pt x="510" y="29"/>
                  </a:lnTo>
                  <a:lnTo>
                    <a:pt x="482" y="85"/>
                  </a:lnTo>
                  <a:lnTo>
                    <a:pt x="368" y="85"/>
                  </a:lnTo>
                  <a:lnTo>
                    <a:pt x="312" y="114"/>
                  </a:lnTo>
                  <a:lnTo>
                    <a:pt x="255" y="114"/>
                  </a:lnTo>
                  <a:lnTo>
                    <a:pt x="226" y="57"/>
                  </a:lnTo>
                  <a:lnTo>
                    <a:pt x="141" y="0"/>
                  </a:lnTo>
                  <a:lnTo>
                    <a:pt x="113" y="29"/>
                  </a:lnTo>
                  <a:lnTo>
                    <a:pt x="85" y="85"/>
                  </a:lnTo>
                  <a:lnTo>
                    <a:pt x="141" y="114"/>
                  </a:lnTo>
                  <a:lnTo>
                    <a:pt x="141" y="170"/>
                  </a:lnTo>
                  <a:lnTo>
                    <a:pt x="113" y="227"/>
                  </a:lnTo>
                  <a:lnTo>
                    <a:pt x="170" y="284"/>
                  </a:lnTo>
                  <a:lnTo>
                    <a:pt x="113" y="340"/>
                  </a:lnTo>
                  <a:lnTo>
                    <a:pt x="28" y="255"/>
                  </a:lnTo>
                  <a:lnTo>
                    <a:pt x="0" y="284"/>
                  </a:lnTo>
                  <a:lnTo>
                    <a:pt x="0" y="397"/>
                  </a:lnTo>
                  <a:lnTo>
                    <a:pt x="56" y="482"/>
                  </a:lnTo>
                  <a:lnTo>
                    <a:pt x="28" y="652"/>
                  </a:lnTo>
                  <a:lnTo>
                    <a:pt x="85" y="681"/>
                  </a:lnTo>
                  <a:lnTo>
                    <a:pt x="56" y="737"/>
                  </a:lnTo>
                  <a:lnTo>
                    <a:pt x="28" y="794"/>
                  </a:lnTo>
                  <a:lnTo>
                    <a:pt x="28" y="879"/>
                  </a:lnTo>
                  <a:lnTo>
                    <a:pt x="141" y="851"/>
                  </a:lnTo>
                  <a:lnTo>
                    <a:pt x="226" y="851"/>
                  </a:lnTo>
                  <a:lnTo>
                    <a:pt x="255" y="907"/>
                  </a:lnTo>
                  <a:lnTo>
                    <a:pt x="312" y="879"/>
                  </a:lnTo>
                  <a:lnTo>
                    <a:pt x="340" y="9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" name="Freeform 749">
              <a:extLst>
                <a:ext uri="{FF2B5EF4-FFF2-40B4-BE49-F238E27FC236}">
                  <a16:creationId xmlns:a16="http://schemas.microsoft.com/office/drawing/2014/main" id="{B0C8FE09-C3EF-43D9-811A-1329689D8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344"/>
              <a:ext cx="425" cy="453"/>
            </a:xfrm>
            <a:custGeom>
              <a:avLst/>
              <a:gdLst>
                <a:gd name="T0" fmla="*/ 0 w 425"/>
                <a:gd name="T1" fmla="*/ 0 h 453"/>
                <a:gd name="T2" fmla="*/ 113 w 425"/>
                <a:gd name="T3" fmla="*/ 0 h 453"/>
                <a:gd name="T4" fmla="*/ 170 w 425"/>
                <a:gd name="T5" fmla="*/ 56 h 453"/>
                <a:gd name="T6" fmla="*/ 227 w 425"/>
                <a:gd name="T7" fmla="*/ 56 h 453"/>
                <a:gd name="T8" fmla="*/ 283 w 425"/>
                <a:gd name="T9" fmla="*/ 28 h 453"/>
                <a:gd name="T10" fmla="*/ 340 w 425"/>
                <a:gd name="T11" fmla="*/ 56 h 453"/>
                <a:gd name="T12" fmla="*/ 425 w 425"/>
                <a:gd name="T13" fmla="*/ 198 h 453"/>
                <a:gd name="T14" fmla="*/ 368 w 425"/>
                <a:gd name="T15" fmla="*/ 283 h 453"/>
                <a:gd name="T16" fmla="*/ 283 w 425"/>
                <a:gd name="T17" fmla="*/ 311 h 453"/>
                <a:gd name="T18" fmla="*/ 283 w 425"/>
                <a:gd name="T19" fmla="*/ 368 h 453"/>
                <a:gd name="T20" fmla="*/ 255 w 425"/>
                <a:gd name="T21" fmla="*/ 397 h 453"/>
                <a:gd name="T22" fmla="*/ 227 w 425"/>
                <a:gd name="T23" fmla="*/ 453 h 453"/>
                <a:gd name="T24" fmla="*/ 170 w 425"/>
                <a:gd name="T25" fmla="*/ 397 h 453"/>
                <a:gd name="T26" fmla="*/ 113 w 425"/>
                <a:gd name="T27" fmla="*/ 368 h 453"/>
                <a:gd name="T28" fmla="*/ 113 w 425"/>
                <a:gd name="T29" fmla="*/ 311 h 453"/>
                <a:gd name="T30" fmla="*/ 57 w 425"/>
                <a:gd name="T31" fmla="*/ 283 h 453"/>
                <a:gd name="T32" fmla="*/ 57 w 425"/>
                <a:gd name="T33" fmla="*/ 226 h 453"/>
                <a:gd name="T34" fmla="*/ 0 w 425"/>
                <a:gd name="T35" fmla="*/ 170 h 453"/>
                <a:gd name="T36" fmla="*/ 28 w 425"/>
                <a:gd name="T37" fmla="*/ 113 h 453"/>
                <a:gd name="T38" fmla="*/ 0 w 425"/>
                <a:gd name="T39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5" h="453">
                  <a:moveTo>
                    <a:pt x="0" y="0"/>
                  </a:moveTo>
                  <a:lnTo>
                    <a:pt x="113" y="0"/>
                  </a:lnTo>
                  <a:lnTo>
                    <a:pt x="170" y="56"/>
                  </a:lnTo>
                  <a:lnTo>
                    <a:pt x="227" y="56"/>
                  </a:lnTo>
                  <a:lnTo>
                    <a:pt x="283" y="28"/>
                  </a:lnTo>
                  <a:lnTo>
                    <a:pt x="340" y="56"/>
                  </a:lnTo>
                  <a:lnTo>
                    <a:pt x="425" y="198"/>
                  </a:lnTo>
                  <a:lnTo>
                    <a:pt x="368" y="283"/>
                  </a:lnTo>
                  <a:lnTo>
                    <a:pt x="283" y="311"/>
                  </a:lnTo>
                  <a:lnTo>
                    <a:pt x="283" y="368"/>
                  </a:lnTo>
                  <a:lnTo>
                    <a:pt x="255" y="397"/>
                  </a:lnTo>
                  <a:lnTo>
                    <a:pt x="227" y="453"/>
                  </a:lnTo>
                  <a:lnTo>
                    <a:pt x="170" y="397"/>
                  </a:lnTo>
                  <a:lnTo>
                    <a:pt x="113" y="368"/>
                  </a:lnTo>
                  <a:lnTo>
                    <a:pt x="113" y="311"/>
                  </a:lnTo>
                  <a:lnTo>
                    <a:pt x="57" y="283"/>
                  </a:lnTo>
                  <a:lnTo>
                    <a:pt x="57" y="226"/>
                  </a:lnTo>
                  <a:lnTo>
                    <a:pt x="0" y="170"/>
                  </a:lnTo>
                  <a:lnTo>
                    <a:pt x="28" y="1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" name="Freeform 750">
              <a:extLst>
                <a:ext uri="{FF2B5EF4-FFF2-40B4-BE49-F238E27FC236}">
                  <a16:creationId xmlns:a16="http://schemas.microsoft.com/office/drawing/2014/main" id="{D752CAF5-C87A-4E3F-B690-683DCBED4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344"/>
              <a:ext cx="879" cy="1360"/>
            </a:xfrm>
            <a:custGeom>
              <a:avLst/>
              <a:gdLst>
                <a:gd name="T0" fmla="*/ 737 w 879"/>
                <a:gd name="T1" fmla="*/ 1247 h 1360"/>
                <a:gd name="T2" fmla="*/ 737 w 879"/>
                <a:gd name="T3" fmla="*/ 1162 h 1360"/>
                <a:gd name="T4" fmla="*/ 794 w 879"/>
                <a:gd name="T5" fmla="*/ 1049 h 1360"/>
                <a:gd name="T6" fmla="*/ 737 w 879"/>
                <a:gd name="T7" fmla="*/ 1020 h 1360"/>
                <a:gd name="T8" fmla="*/ 765 w 879"/>
                <a:gd name="T9" fmla="*/ 850 h 1360"/>
                <a:gd name="T10" fmla="*/ 709 w 879"/>
                <a:gd name="T11" fmla="*/ 765 h 1360"/>
                <a:gd name="T12" fmla="*/ 709 w 879"/>
                <a:gd name="T13" fmla="*/ 652 h 1360"/>
                <a:gd name="T14" fmla="*/ 737 w 879"/>
                <a:gd name="T15" fmla="*/ 623 h 1360"/>
                <a:gd name="T16" fmla="*/ 822 w 879"/>
                <a:gd name="T17" fmla="*/ 708 h 1360"/>
                <a:gd name="T18" fmla="*/ 879 w 879"/>
                <a:gd name="T19" fmla="*/ 652 h 1360"/>
                <a:gd name="T20" fmla="*/ 822 w 879"/>
                <a:gd name="T21" fmla="*/ 595 h 1360"/>
                <a:gd name="T22" fmla="*/ 850 w 879"/>
                <a:gd name="T23" fmla="*/ 538 h 1360"/>
                <a:gd name="T24" fmla="*/ 850 w 879"/>
                <a:gd name="T25" fmla="*/ 482 h 1360"/>
                <a:gd name="T26" fmla="*/ 794 w 879"/>
                <a:gd name="T27" fmla="*/ 453 h 1360"/>
                <a:gd name="T28" fmla="*/ 737 w 879"/>
                <a:gd name="T29" fmla="*/ 397 h 1360"/>
                <a:gd name="T30" fmla="*/ 680 w 879"/>
                <a:gd name="T31" fmla="*/ 368 h 1360"/>
                <a:gd name="T32" fmla="*/ 680 w 879"/>
                <a:gd name="T33" fmla="*/ 311 h 1360"/>
                <a:gd name="T34" fmla="*/ 624 w 879"/>
                <a:gd name="T35" fmla="*/ 283 h 1360"/>
                <a:gd name="T36" fmla="*/ 624 w 879"/>
                <a:gd name="T37" fmla="*/ 226 h 1360"/>
                <a:gd name="T38" fmla="*/ 567 w 879"/>
                <a:gd name="T39" fmla="*/ 170 h 1360"/>
                <a:gd name="T40" fmla="*/ 595 w 879"/>
                <a:gd name="T41" fmla="*/ 113 h 1360"/>
                <a:gd name="T42" fmla="*/ 567 w 879"/>
                <a:gd name="T43" fmla="*/ 0 h 1360"/>
                <a:gd name="T44" fmla="*/ 397 w 879"/>
                <a:gd name="T45" fmla="*/ 56 h 1360"/>
                <a:gd name="T46" fmla="*/ 368 w 879"/>
                <a:gd name="T47" fmla="*/ 28 h 1360"/>
                <a:gd name="T48" fmla="*/ 255 w 879"/>
                <a:gd name="T49" fmla="*/ 85 h 1360"/>
                <a:gd name="T50" fmla="*/ 255 w 879"/>
                <a:gd name="T51" fmla="*/ 198 h 1360"/>
                <a:gd name="T52" fmla="*/ 170 w 879"/>
                <a:gd name="T53" fmla="*/ 226 h 1360"/>
                <a:gd name="T54" fmla="*/ 170 w 879"/>
                <a:gd name="T55" fmla="*/ 283 h 1360"/>
                <a:gd name="T56" fmla="*/ 113 w 879"/>
                <a:gd name="T57" fmla="*/ 311 h 1360"/>
                <a:gd name="T58" fmla="*/ 85 w 879"/>
                <a:gd name="T59" fmla="*/ 425 h 1360"/>
                <a:gd name="T60" fmla="*/ 142 w 879"/>
                <a:gd name="T61" fmla="*/ 482 h 1360"/>
                <a:gd name="T62" fmla="*/ 142 w 879"/>
                <a:gd name="T63" fmla="*/ 510 h 1360"/>
                <a:gd name="T64" fmla="*/ 57 w 879"/>
                <a:gd name="T65" fmla="*/ 595 h 1360"/>
                <a:gd name="T66" fmla="*/ 57 w 879"/>
                <a:gd name="T67" fmla="*/ 652 h 1360"/>
                <a:gd name="T68" fmla="*/ 28 w 879"/>
                <a:gd name="T69" fmla="*/ 708 h 1360"/>
                <a:gd name="T70" fmla="*/ 28 w 879"/>
                <a:gd name="T71" fmla="*/ 793 h 1360"/>
                <a:gd name="T72" fmla="*/ 0 w 879"/>
                <a:gd name="T73" fmla="*/ 878 h 1360"/>
                <a:gd name="T74" fmla="*/ 28 w 879"/>
                <a:gd name="T75" fmla="*/ 907 h 1360"/>
                <a:gd name="T76" fmla="*/ 28 w 879"/>
                <a:gd name="T77" fmla="*/ 1190 h 1360"/>
                <a:gd name="T78" fmla="*/ 85 w 879"/>
                <a:gd name="T79" fmla="*/ 1190 h 1360"/>
                <a:gd name="T80" fmla="*/ 198 w 879"/>
                <a:gd name="T81" fmla="*/ 1247 h 1360"/>
                <a:gd name="T82" fmla="*/ 283 w 879"/>
                <a:gd name="T83" fmla="*/ 1275 h 1360"/>
                <a:gd name="T84" fmla="*/ 283 w 879"/>
                <a:gd name="T85" fmla="*/ 1332 h 1360"/>
                <a:gd name="T86" fmla="*/ 368 w 879"/>
                <a:gd name="T87" fmla="*/ 1360 h 1360"/>
                <a:gd name="T88" fmla="*/ 397 w 879"/>
                <a:gd name="T89" fmla="*/ 1275 h 1360"/>
                <a:gd name="T90" fmla="*/ 482 w 879"/>
                <a:gd name="T91" fmla="*/ 1275 h 1360"/>
                <a:gd name="T92" fmla="*/ 567 w 879"/>
                <a:gd name="T93" fmla="*/ 1332 h 1360"/>
                <a:gd name="T94" fmla="*/ 624 w 879"/>
                <a:gd name="T95" fmla="*/ 1332 h 1360"/>
                <a:gd name="T96" fmla="*/ 652 w 879"/>
                <a:gd name="T97" fmla="*/ 1275 h 1360"/>
                <a:gd name="T98" fmla="*/ 737 w 879"/>
                <a:gd name="T99" fmla="*/ 1247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79" h="1360">
                  <a:moveTo>
                    <a:pt x="737" y="1247"/>
                  </a:moveTo>
                  <a:lnTo>
                    <a:pt x="737" y="1162"/>
                  </a:lnTo>
                  <a:lnTo>
                    <a:pt x="794" y="1049"/>
                  </a:lnTo>
                  <a:lnTo>
                    <a:pt x="737" y="1020"/>
                  </a:lnTo>
                  <a:lnTo>
                    <a:pt x="765" y="850"/>
                  </a:lnTo>
                  <a:lnTo>
                    <a:pt x="709" y="765"/>
                  </a:lnTo>
                  <a:lnTo>
                    <a:pt x="709" y="652"/>
                  </a:lnTo>
                  <a:lnTo>
                    <a:pt x="737" y="623"/>
                  </a:lnTo>
                  <a:lnTo>
                    <a:pt x="822" y="708"/>
                  </a:lnTo>
                  <a:lnTo>
                    <a:pt x="879" y="652"/>
                  </a:lnTo>
                  <a:lnTo>
                    <a:pt x="822" y="595"/>
                  </a:lnTo>
                  <a:lnTo>
                    <a:pt x="850" y="538"/>
                  </a:lnTo>
                  <a:lnTo>
                    <a:pt x="850" y="482"/>
                  </a:lnTo>
                  <a:lnTo>
                    <a:pt x="794" y="453"/>
                  </a:lnTo>
                  <a:lnTo>
                    <a:pt x="737" y="397"/>
                  </a:lnTo>
                  <a:lnTo>
                    <a:pt x="680" y="368"/>
                  </a:lnTo>
                  <a:lnTo>
                    <a:pt x="680" y="311"/>
                  </a:lnTo>
                  <a:lnTo>
                    <a:pt x="624" y="283"/>
                  </a:lnTo>
                  <a:lnTo>
                    <a:pt x="624" y="226"/>
                  </a:lnTo>
                  <a:lnTo>
                    <a:pt x="567" y="170"/>
                  </a:lnTo>
                  <a:lnTo>
                    <a:pt x="595" y="113"/>
                  </a:lnTo>
                  <a:lnTo>
                    <a:pt x="567" y="0"/>
                  </a:lnTo>
                  <a:lnTo>
                    <a:pt x="397" y="56"/>
                  </a:lnTo>
                  <a:lnTo>
                    <a:pt x="368" y="28"/>
                  </a:lnTo>
                  <a:lnTo>
                    <a:pt x="255" y="85"/>
                  </a:lnTo>
                  <a:lnTo>
                    <a:pt x="255" y="198"/>
                  </a:lnTo>
                  <a:lnTo>
                    <a:pt x="170" y="226"/>
                  </a:lnTo>
                  <a:lnTo>
                    <a:pt x="170" y="283"/>
                  </a:lnTo>
                  <a:lnTo>
                    <a:pt x="113" y="311"/>
                  </a:lnTo>
                  <a:lnTo>
                    <a:pt x="85" y="425"/>
                  </a:lnTo>
                  <a:lnTo>
                    <a:pt x="142" y="482"/>
                  </a:lnTo>
                  <a:lnTo>
                    <a:pt x="142" y="510"/>
                  </a:lnTo>
                  <a:lnTo>
                    <a:pt x="57" y="595"/>
                  </a:lnTo>
                  <a:lnTo>
                    <a:pt x="57" y="652"/>
                  </a:lnTo>
                  <a:lnTo>
                    <a:pt x="28" y="708"/>
                  </a:lnTo>
                  <a:lnTo>
                    <a:pt x="28" y="793"/>
                  </a:lnTo>
                  <a:lnTo>
                    <a:pt x="0" y="878"/>
                  </a:lnTo>
                  <a:lnTo>
                    <a:pt x="28" y="907"/>
                  </a:lnTo>
                  <a:lnTo>
                    <a:pt x="28" y="1190"/>
                  </a:lnTo>
                  <a:lnTo>
                    <a:pt x="85" y="1190"/>
                  </a:lnTo>
                  <a:lnTo>
                    <a:pt x="198" y="1247"/>
                  </a:lnTo>
                  <a:lnTo>
                    <a:pt x="283" y="1275"/>
                  </a:lnTo>
                  <a:lnTo>
                    <a:pt x="283" y="1332"/>
                  </a:lnTo>
                  <a:lnTo>
                    <a:pt x="368" y="1360"/>
                  </a:lnTo>
                  <a:lnTo>
                    <a:pt x="397" y="1275"/>
                  </a:lnTo>
                  <a:lnTo>
                    <a:pt x="482" y="1275"/>
                  </a:lnTo>
                  <a:lnTo>
                    <a:pt x="567" y="1332"/>
                  </a:lnTo>
                  <a:lnTo>
                    <a:pt x="624" y="1332"/>
                  </a:lnTo>
                  <a:lnTo>
                    <a:pt x="652" y="1275"/>
                  </a:lnTo>
                  <a:lnTo>
                    <a:pt x="737" y="124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851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８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C4342531-DDBD-4806-BC10-7AAA6202D1E0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群馬県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AFD5D1D-1191-4817-A32D-832859BF9022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A54078E5-C719-4DAD-9D1D-AD8E743771B1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B5650185-A124-4CBF-9F83-B9F2545A7FBE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829DFF0B-E01F-44B5-A98C-78B47842959C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C227A06B-1324-4A10-BDAF-6D63F5513B21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2DA76417-F909-4686-9003-768E1EFCFE67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A80D2729-A59E-431B-A142-15A3178A15C1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9C37F971-A0EA-4718-B4F9-4138A90B3B87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CA58A63D-C1B9-4669-A04A-DC782668B064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C49FAE35-31C3-42E4-8FF1-F81301E4C6EB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7C4E1757-597D-4AC3-9E95-CB26F96B9A56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1CECC6F1-6BCA-4D9B-8EA5-850BFCAE9633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D402F9B2-3E21-4A7A-8B82-047E16EB8F1F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3F444590-F9AF-4D4F-9468-DBFA9CF7DC26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BBA309E1-0A9C-4A6E-B361-BFA543040449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11ADCCD4-B799-401B-A61D-EC4456A8EAF2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28AA479-2230-4615-A1DE-94EBFED11D13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C35A5478-3E1D-43E6-9EF7-4EE617B8DA8C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BC7FD67B-9DFE-45BA-BC0C-E0194E3EF86E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1" name="グループ化 70">
                <a:extLst>
                  <a:ext uri="{FF2B5EF4-FFF2-40B4-BE49-F238E27FC236}">
                    <a16:creationId xmlns:a16="http://schemas.microsoft.com/office/drawing/2014/main" id="{145E74E6-C45C-4426-907D-AFD3FEC40F27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D1D55185-57B3-4F1F-BEA1-CF8DF49E747B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" name="フリーフォーム: 図形 169">
                  <a:extLst>
                    <a:ext uri="{FF2B5EF4-FFF2-40B4-BE49-F238E27FC236}">
                      <a16:creationId xmlns:a16="http://schemas.microsoft.com/office/drawing/2014/main" id="{973B9B5F-9555-4310-91C2-2F963A12B138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246F2BB4-5C3B-4EA1-9881-360A0B7C0CB6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B8382F03-810B-4BD8-BD1D-C32E0D82E113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0762E6A0-7B96-4BD7-8A2D-B321272F46DD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FE9A4346-1EEA-4B71-8CAE-56C22FDECAA7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3E7B51A7-CE00-4845-986E-747D41620E3B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15F448FF-C286-446D-A7BA-F1ADA2ACAEDB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64132FD3-8602-435E-983D-E352B7A12E21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4F1F3BCD-18E1-409A-979B-AB6274E66427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F9F81E96-71EE-4379-9D0D-1C61956FD34E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B3ED8961-9DE0-4AA8-AB5D-9F08EA4E1586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F229ED93-A29C-4015-8467-156F45240E69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FFCFA2B0-1934-433F-8625-3E1DC0108403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6D34A43E-8A06-4005-BB4C-A2A820449EFA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942B98E8-DE7A-4CF4-868A-6BDAED555640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F954E327-6A2E-404C-A55F-E271B2A7CA19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37685F88-130F-4209-8E5C-FBF064D9A79C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621A4F62-D3D4-47DF-B96E-0472F726DC7C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798B8583-2995-4610-8A25-F6D9C81A12DB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0E83109C-CFBD-49F5-94DE-6B7E37CC4161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1CA9DB8D-80EB-49C1-B3FE-15C3EBA0A0D0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30888072-9BE1-48B2-9457-737009E1EF89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E74325D3-4C68-4888-BD7D-A5B0B3F9D3D3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7C6229CE-565E-49A6-9F9D-879179826887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923469F7-9024-4879-8702-FBA7271D3EB5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D965B847-189D-4F5A-A9DF-F6A4FE88A30E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E54BF29D-4EF4-4460-987F-67CB108EEDB1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4E62F2C7-2084-4EC5-9F69-2D6F46494669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453E4910-8C70-4BB8-BE39-DCFCB95D7DD9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2B0E9AC5-868F-4870-9BE7-8C3A9CA5B430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B26082AD-494C-42A5-B2DA-0B91F5041A3A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A62F214E-902B-476A-AB98-7163DA757CC0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D031BDB1-5DD6-4E30-BEEF-8BE8B2EFFE7F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32DEBC08-5F3A-4281-B4DA-AA48F184BEBA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AED11C4A-FFB2-4BF9-BD8E-AA9E4B2E07EE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0419618F-4CD3-4D79-A679-5D99DB7034ED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91566E16-4617-4D02-9BD5-93A8F25B288F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B1D7DFFC-39B8-48C7-89A5-D034DBE47F09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4D0DD5FA-3E8E-42A3-BCEB-56AB47D00C47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204BDCD8-334A-4B9E-BE33-8C6CDAC77070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940080FF-6A61-4A31-BA3F-74E80082E95A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90A0F849-B50E-465E-9C43-C962B3C25880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13969840-3BF0-4D3E-963F-D60A9952ABD7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DA9064A9-C80D-4433-A730-26B9B9F2FAC5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19E0DE0A-60AB-41B8-8ADF-858076A8E8FA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636707BA-2BE7-402B-9891-91B9D8DDE7B2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F2B4E937-3608-428C-8483-35F04F0B0633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F327E754-D10E-4CB5-9A75-CBA8380C1D79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08E03415-1AD2-479F-9DFB-E8F6C28F9028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88381ACF-045D-4729-B581-F3BF9A31EC88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F36F2A3F-5159-44D7-86B5-55CA5B9BD087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5350E8A6-CF79-473F-8C6D-EAF4F3F2FB44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0A2408AA-BBCB-423A-A20C-56375DEE9964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C6889CE5-B47E-4217-A23A-783B11AC7069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817DD7C5-E64D-4888-8803-69149005FB16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980F5B53-488D-4027-AA98-AE8FA0F3E17F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EDED5F9B-588C-41F5-B094-0DB87DF48F64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87A39AB8-0558-48B3-A040-6E9AF4A54148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57B3A446-6361-4B12-8674-EB1819CEB452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473E3A5A-3379-4143-A4EC-66F20280C6C8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6F64D1B3-768A-4A0D-8A6B-C1C3C461C729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1221F885-C3F6-43FD-A0F2-34C08F7BBC50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4D8DF6D6-8F56-43E6-98C9-7E8649F2753F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4C7C19A0-1FCE-41DD-B3A5-451896606E20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9F980A9F-395C-4DCA-B70A-B56091A1EFE8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F6F7838C-0C58-418B-9636-32AC3B1E8578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1E424AA0-A32A-46B4-AC60-BBB5BEEC850F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42EC9E5F-CEE8-4D89-B523-7BA1E1164FEE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F44D9FEA-07DF-4199-A0D0-610886DBDA0D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088D94E6-5E11-41A5-A571-1C086869666B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0725564C-2DDA-4E49-808F-920FEC8D2DD3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D5364130-8F7D-4D7D-9ABF-F3A607B16984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1A3DA33E-CA50-4773-8BE2-3BAB32B6F773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62EA8CEA-723E-480F-9040-929BE4B18A11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3431809E-3A40-44E7-9C97-88F08E02ED1A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DFC96247-0142-4510-95FD-2783A368BF47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E919D67B-2D75-4C2E-A0FD-BC9CA138D47E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B233C612-C840-497F-9F96-C1934DC214F5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6C38E5D6-B6F4-4E58-A328-4112D775843E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5CD744CC-A50A-456B-92DA-3229016E915F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80BF4968-E416-4689-A880-747D3AB95E50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915D6F23-D948-4A73-B649-340CCA52662E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593876A6-BFAB-4F03-BE85-B45214D3D203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9184C175-1ED4-430C-ADBB-11C0CC334763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A17F1344-B27A-420F-9E12-100AE1132336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406053EF-C173-40E0-803B-8A9D2E2B9E3D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2DB2C22D-8E8C-459E-9CDD-A8C9CC4A2C26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FEC81C6F-D308-497F-BDF8-15C6A5830C99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214EC47D-8E83-4A91-B2DD-27E9CC90152C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F496B618-975C-4E78-BF75-0522D8A426DE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A00E8EF1-F0A7-4079-9C5F-8262E68FD4D7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C90E61E7-F25D-4AF2-829B-73F237A8EE21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29446720-E8E1-4086-825C-8B68926CE82F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572BEF57-5606-4A24-9711-6A8F886FACDC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8AF5CA84-E35D-494C-95DC-AF5BD444759A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97703987-13F3-4310-8368-515647CAD5D9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FB1C0C4F-99E4-4632-8E94-DD4CC22AE40B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7453279E-1458-4374-90E0-CCC0DB22A546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45DCEA17-D5A2-4425-94E7-201B14CA42E5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A8223814-B7A8-4787-9B69-F32A77F2CE09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A278CDF9-7255-480E-BFEE-62982F1841CD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8CEAC7A1-3C29-4990-AD07-79E6519E0D9B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1A5B8483-EF73-4806-A0DE-151EED17608E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A52A3300-20DF-4CF3-BDDB-59B51849CA32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9C7A8BAF-AFCB-4483-8A11-9391A5CF39B3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7D5EC028-10CF-4561-A171-6AC3B23B6FC8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B0F46686-BA37-4C90-9C36-784DDDBC9AF0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D3CC0594-981D-4037-B5A1-4E7ACF55C6C9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AD8E1056-FF6C-486E-88AA-8C5EA21FB5F8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0A88018E-92BA-48A2-9800-BB596AC08949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BE3E6D3F-B3C2-4D19-862A-A710C979795D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728215B1-40FB-4163-B86C-69FA382235B2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0D4DB5A7-FB8B-42B1-97AB-2A2505B893F2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B8629503-CA73-40E1-918C-7C521A649BAD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42E95F93-B455-4E74-8CA6-76CFD3C287F1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28AC1795-1505-41EC-9512-77D13C4DF6CA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E9DD1CC8-B22B-442A-884D-D927BEDA57D3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C88CD235-0DF6-4B36-9111-77EBD3C663F2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0C8D7BF4-46B3-491E-BB75-95EC1611EFE6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60BC8531-364D-4567-B4A3-96BDCB35DCC1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CADDAD3A-6BCB-4273-AB92-F78485C03493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5391183B-C3AD-426B-8B64-B4E5B39F2486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3450286E-89F9-47DD-8B8A-5AC5416C208A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CA7FB680-9EC3-43C9-857F-C8CBE831DFBF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73" name="矢印: 右 1">
            <a:extLst>
              <a:ext uri="{FF2B5EF4-FFF2-40B4-BE49-F238E27FC236}">
                <a16:creationId xmlns:a16="http://schemas.microsoft.com/office/drawing/2014/main" id="{F150F04B-0868-4F77-904E-CD0BD4545DA5}"/>
              </a:ext>
            </a:extLst>
          </p:cNvPr>
          <p:cNvSpPr/>
          <p:nvPr/>
        </p:nvSpPr>
        <p:spPr bwMode="auto">
          <a:xfrm rot="20728316">
            <a:off x="4851002" y="3403075"/>
            <a:ext cx="2578525" cy="666903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74" name="Group 751">
            <a:extLst>
              <a:ext uri="{FF2B5EF4-FFF2-40B4-BE49-F238E27FC236}">
                <a16:creationId xmlns:a16="http://schemas.microsoft.com/office/drawing/2014/main" id="{EDF51284-47C6-459E-8242-871B63F907C9}"/>
              </a:ext>
            </a:extLst>
          </p:cNvPr>
          <p:cNvGrpSpPr>
            <a:grpSpLocks/>
          </p:cNvGrpSpPr>
          <p:nvPr/>
        </p:nvGrpSpPr>
        <p:grpSpPr bwMode="auto">
          <a:xfrm>
            <a:off x="7562318" y="1371870"/>
            <a:ext cx="3969012" cy="4197250"/>
            <a:chOff x="1594" y="160"/>
            <a:chExt cx="5443" cy="5756"/>
          </a:xfrm>
          <a:solidFill>
            <a:srgbClr val="92D050"/>
          </a:solidFill>
        </p:grpSpPr>
        <p:sp>
          <p:nvSpPr>
            <p:cNvPr id="175" name="Freeform 708">
              <a:extLst>
                <a:ext uri="{FF2B5EF4-FFF2-40B4-BE49-F238E27FC236}">
                  <a16:creationId xmlns:a16="http://schemas.microsoft.com/office/drawing/2014/main" id="{6A07EC95-F840-4140-A475-D435465C4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60"/>
              <a:ext cx="1786" cy="2210"/>
            </a:xfrm>
            <a:custGeom>
              <a:avLst/>
              <a:gdLst>
                <a:gd name="T0" fmla="*/ 1332 w 1786"/>
                <a:gd name="T1" fmla="*/ 170 h 2211"/>
                <a:gd name="T2" fmla="*/ 1105 w 1786"/>
                <a:gd name="T3" fmla="*/ 368 h 2211"/>
                <a:gd name="T4" fmla="*/ 935 w 1786"/>
                <a:gd name="T5" fmla="*/ 425 h 2211"/>
                <a:gd name="T6" fmla="*/ 737 w 1786"/>
                <a:gd name="T7" fmla="*/ 567 h 2211"/>
                <a:gd name="T8" fmla="*/ 822 w 1786"/>
                <a:gd name="T9" fmla="*/ 737 h 2211"/>
                <a:gd name="T10" fmla="*/ 850 w 1786"/>
                <a:gd name="T11" fmla="*/ 822 h 2211"/>
                <a:gd name="T12" fmla="*/ 793 w 1786"/>
                <a:gd name="T13" fmla="*/ 907 h 2211"/>
                <a:gd name="T14" fmla="*/ 652 w 1786"/>
                <a:gd name="T15" fmla="*/ 879 h 2211"/>
                <a:gd name="T16" fmla="*/ 595 w 1786"/>
                <a:gd name="T17" fmla="*/ 1049 h 2211"/>
                <a:gd name="T18" fmla="*/ 623 w 1786"/>
                <a:gd name="T19" fmla="*/ 1190 h 2211"/>
                <a:gd name="T20" fmla="*/ 396 w 1786"/>
                <a:gd name="T21" fmla="*/ 1219 h 2211"/>
                <a:gd name="T22" fmla="*/ 311 w 1786"/>
                <a:gd name="T23" fmla="*/ 1332 h 2211"/>
                <a:gd name="T24" fmla="*/ 141 w 1786"/>
                <a:gd name="T25" fmla="*/ 1304 h 2211"/>
                <a:gd name="T26" fmla="*/ 170 w 1786"/>
                <a:gd name="T27" fmla="*/ 1531 h 2211"/>
                <a:gd name="T28" fmla="*/ 85 w 1786"/>
                <a:gd name="T29" fmla="*/ 1559 h 2211"/>
                <a:gd name="T30" fmla="*/ 0 w 1786"/>
                <a:gd name="T31" fmla="*/ 1701 h 2211"/>
                <a:gd name="T32" fmla="*/ 56 w 1786"/>
                <a:gd name="T33" fmla="*/ 1814 h 2211"/>
                <a:gd name="T34" fmla="*/ 141 w 1786"/>
                <a:gd name="T35" fmla="*/ 1984 h 2211"/>
                <a:gd name="T36" fmla="*/ 311 w 1786"/>
                <a:gd name="T37" fmla="*/ 2126 h 2211"/>
                <a:gd name="T38" fmla="*/ 453 w 1786"/>
                <a:gd name="T39" fmla="*/ 2154 h 2211"/>
                <a:gd name="T40" fmla="*/ 652 w 1786"/>
                <a:gd name="T41" fmla="*/ 2126 h 2211"/>
                <a:gd name="T42" fmla="*/ 765 w 1786"/>
                <a:gd name="T43" fmla="*/ 2154 h 2211"/>
                <a:gd name="T44" fmla="*/ 878 w 1786"/>
                <a:gd name="T45" fmla="*/ 2211 h 2211"/>
                <a:gd name="T46" fmla="*/ 992 w 1786"/>
                <a:gd name="T47" fmla="*/ 2126 h 2211"/>
                <a:gd name="T48" fmla="*/ 992 w 1786"/>
                <a:gd name="T49" fmla="*/ 1757 h 2211"/>
                <a:gd name="T50" fmla="*/ 1020 w 1786"/>
                <a:gd name="T51" fmla="*/ 1672 h 2211"/>
                <a:gd name="T52" fmla="*/ 1020 w 1786"/>
                <a:gd name="T53" fmla="*/ 1559 h 2211"/>
                <a:gd name="T54" fmla="*/ 1219 w 1786"/>
                <a:gd name="T55" fmla="*/ 1446 h 2211"/>
                <a:gd name="T56" fmla="*/ 1445 w 1786"/>
                <a:gd name="T57" fmla="*/ 1417 h 2211"/>
                <a:gd name="T58" fmla="*/ 1502 w 1786"/>
                <a:gd name="T59" fmla="*/ 1389 h 2211"/>
                <a:gd name="T60" fmla="*/ 1615 w 1786"/>
                <a:gd name="T61" fmla="*/ 1219 h 2211"/>
                <a:gd name="T62" fmla="*/ 1786 w 1786"/>
                <a:gd name="T63" fmla="*/ 1190 h 2211"/>
                <a:gd name="T64" fmla="*/ 1644 w 1786"/>
                <a:gd name="T65" fmla="*/ 1020 h 2211"/>
                <a:gd name="T66" fmla="*/ 1672 w 1786"/>
                <a:gd name="T67" fmla="*/ 907 h 2211"/>
                <a:gd name="T68" fmla="*/ 1672 w 1786"/>
                <a:gd name="T69" fmla="*/ 708 h 2211"/>
                <a:gd name="T70" fmla="*/ 1644 w 1786"/>
                <a:gd name="T71" fmla="*/ 538 h 2211"/>
                <a:gd name="T72" fmla="*/ 1701 w 1786"/>
                <a:gd name="T73" fmla="*/ 368 h 2211"/>
                <a:gd name="T74" fmla="*/ 1559 w 1786"/>
                <a:gd name="T75" fmla="*/ 255 h 2211"/>
                <a:gd name="T76" fmla="*/ 1332 w 1786"/>
                <a:gd name="T77" fmla="*/ 0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86" h="2211">
                  <a:moveTo>
                    <a:pt x="1332" y="0"/>
                  </a:moveTo>
                  <a:lnTo>
                    <a:pt x="1332" y="170"/>
                  </a:lnTo>
                  <a:lnTo>
                    <a:pt x="1247" y="255"/>
                  </a:lnTo>
                  <a:lnTo>
                    <a:pt x="1105" y="368"/>
                  </a:lnTo>
                  <a:lnTo>
                    <a:pt x="992" y="368"/>
                  </a:lnTo>
                  <a:lnTo>
                    <a:pt x="935" y="425"/>
                  </a:lnTo>
                  <a:lnTo>
                    <a:pt x="793" y="397"/>
                  </a:lnTo>
                  <a:lnTo>
                    <a:pt x="737" y="567"/>
                  </a:lnTo>
                  <a:lnTo>
                    <a:pt x="765" y="708"/>
                  </a:lnTo>
                  <a:lnTo>
                    <a:pt x="822" y="737"/>
                  </a:lnTo>
                  <a:lnTo>
                    <a:pt x="793" y="793"/>
                  </a:lnTo>
                  <a:lnTo>
                    <a:pt x="850" y="822"/>
                  </a:lnTo>
                  <a:lnTo>
                    <a:pt x="850" y="879"/>
                  </a:lnTo>
                  <a:lnTo>
                    <a:pt x="793" y="907"/>
                  </a:lnTo>
                  <a:lnTo>
                    <a:pt x="765" y="879"/>
                  </a:lnTo>
                  <a:lnTo>
                    <a:pt x="652" y="879"/>
                  </a:lnTo>
                  <a:lnTo>
                    <a:pt x="567" y="964"/>
                  </a:lnTo>
                  <a:lnTo>
                    <a:pt x="595" y="1049"/>
                  </a:lnTo>
                  <a:lnTo>
                    <a:pt x="567" y="1105"/>
                  </a:lnTo>
                  <a:lnTo>
                    <a:pt x="623" y="1190"/>
                  </a:lnTo>
                  <a:lnTo>
                    <a:pt x="538" y="1219"/>
                  </a:lnTo>
                  <a:lnTo>
                    <a:pt x="396" y="1219"/>
                  </a:lnTo>
                  <a:lnTo>
                    <a:pt x="396" y="1275"/>
                  </a:lnTo>
                  <a:lnTo>
                    <a:pt x="311" y="1332"/>
                  </a:lnTo>
                  <a:lnTo>
                    <a:pt x="226" y="1304"/>
                  </a:lnTo>
                  <a:lnTo>
                    <a:pt x="141" y="1304"/>
                  </a:lnTo>
                  <a:lnTo>
                    <a:pt x="170" y="1389"/>
                  </a:lnTo>
                  <a:lnTo>
                    <a:pt x="170" y="1531"/>
                  </a:lnTo>
                  <a:lnTo>
                    <a:pt x="113" y="1587"/>
                  </a:lnTo>
                  <a:lnTo>
                    <a:pt x="85" y="1559"/>
                  </a:lnTo>
                  <a:lnTo>
                    <a:pt x="0" y="1616"/>
                  </a:lnTo>
                  <a:lnTo>
                    <a:pt x="0" y="1701"/>
                  </a:lnTo>
                  <a:lnTo>
                    <a:pt x="56" y="1729"/>
                  </a:lnTo>
                  <a:lnTo>
                    <a:pt x="56" y="1814"/>
                  </a:lnTo>
                  <a:lnTo>
                    <a:pt x="170" y="1927"/>
                  </a:lnTo>
                  <a:lnTo>
                    <a:pt x="141" y="1984"/>
                  </a:lnTo>
                  <a:lnTo>
                    <a:pt x="170" y="2126"/>
                  </a:lnTo>
                  <a:lnTo>
                    <a:pt x="311" y="2126"/>
                  </a:lnTo>
                  <a:lnTo>
                    <a:pt x="396" y="2098"/>
                  </a:lnTo>
                  <a:lnTo>
                    <a:pt x="453" y="2154"/>
                  </a:lnTo>
                  <a:lnTo>
                    <a:pt x="595" y="2154"/>
                  </a:lnTo>
                  <a:lnTo>
                    <a:pt x="652" y="2126"/>
                  </a:lnTo>
                  <a:lnTo>
                    <a:pt x="680" y="2183"/>
                  </a:lnTo>
                  <a:lnTo>
                    <a:pt x="765" y="2154"/>
                  </a:lnTo>
                  <a:lnTo>
                    <a:pt x="793" y="2211"/>
                  </a:lnTo>
                  <a:lnTo>
                    <a:pt x="878" y="2211"/>
                  </a:lnTo>
                  <a:lnTo>
                    <a:pt x="907" y="2183"/>
                  </a:lnTo>
                  <a:lnTo>
                    <a:pt x="992" y="2126"/>
                  </a:lnTo>
                  <a:lnTo>
                    <a:pt x="1048" y="1956"/>
                  </a:lnTo>
                  <a:lnTo>
                    <a:pt x="992" y="1757"/>
                  </a:lnTo>
                  <a:lnTo>
                    <a:pt x="1048" y="1701"/>
                  </a:lnTo>
                  <a:lnTo>
                    <a:pt x="1020" y="1672"/>
                  </a:lnTo>
                  <a:lnTo>
                    <a:pt x="1077" y="1616"/>
                  </a:lnTo>
                  <a:lnTo>
                    <a:pt x="1020" y="1559"/>
                  </a:lnTo>
                  <a:lnTo>
                    <a:pt x="1162" y="1417"/>
                  </a:lnTo>
                  <a:lnTo>
                    <a:pt x="1219" y="1446"/>
                  </a:lnTo>
                  <a:lnTo>
                    <a:pt x="1389" y="1417"/>
                  </a:lnTo>
                  <a:lnTo>
                    <a:pt x="1445" y="1417"/>
                  </a:lnTo>
                  <a:lnTo>
                    <a:pt x="1474" y="1360"/>
                  </a:lnTo>
                  <a:lnTo>
                    <a:pt x="1502" y="1389"/>
                  </a:lnTo>
                  <a:lnTo>
                    <a:pt x="1615" y="1304"/>
                  </a:lnTo>
                  <a:lnTo>
                    <a:pt x="1615" y="1219"/>
                  </a:lnTo>
                  <a:lnTo>
                    <a:pt x="1701" y="1190"/>
                  </a:lnTo>
                  <a:lnTo>
                    <a:pt x="1786" y="1190"/>
                  </a:lnTo>
                  <a:lnTo>
                    <a:pt x="1786" y="1105"/>
                  </a:lnTo>
                  <a:lnTo>
                    <a:pt x="1644" y="1020"/>
                  </a:lnTo>
                  <a:lnTo>
                    <a:pt x="1587" y="1020"/>
                  </a:lnTo>
                  <a:lnTo>
                    <a:pt x="1672" y="907"/>
                  </a:lnTo>
                  <a:lnTo>
                    <a:pt x="1701" y="793"/>
                  </a:lnTo>
                  <a:lnTo>
                    <a:pt x="1672" y="708"/>
                  </a:lnTo>
                  <a:lnTo>
                    <a:pt x="1644" y="680"/>
                  </a:lnTo>
                  <a:lnTo>
                    <a:pt x="1644" y="538"/>
                  </a:lnTo>
                  <a:lnTo>
                    <a:pt x="1701" y="482"/>
                  </a:lnTo>
                  <a:lnTo>
                    <a:pt x="1701" y="368"/>
                  </a:lnTo>
                  <a:lnTo>
                    <a:pt x="1672" y="283"/>
                  </a:lnTo>
                  <a:lnTo>
                    <a:pt x="1559" y="255"/>
                  </a:lnTo>
                  <a:lnTo>
                    <a:pt x="1445" y="28"/>
                  </a:lnTo>
                  <a:lnTo>
                    <a:pt x="133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710">
              <a:extLst>
                <a:ext uri="{FF2B5EF4-FFF2-40B4-BE49-F238E27FC236}">
                  <a16:creationId xmlns:a16="http://schemas.microsoft.com/office/drawing/2014/main" id="{1ECE3957-AA4A-474A-823C-952DC4825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643"/>
              <a:ext cx="1162" cy="1417"/>
            </a:xfrm>
            <a:custGeom>
              <a:avLst/>
              <a:gdLst>
                <a:gd name="T0" fmla="*/ 0 w 1162"/>
                <a:gd name="T1" fmla="*/ 907 h 1417"/>
                <a:gd name="T2" fmla="*/ 113 w 1162"/>
                <a:gd name="T3" fmla="*/ 822 h 1417"/>
                <a:gd name="T4" fmla="*/ 113 w 1162"/>
                <a:gd name="T5" fmla="*/ 737 h 1417"/>
                <a:gd name="T6" fmla="*/ 199 w 1162"/>
                <a:gd name="T7" fmla="*/ 708 h 1417"/>
                <a:gd name="T8" fmla="*/ 284 w 1162"/>
                <a:gd name="T9" fmla="*/ 708 h 1417"/>
                <a:gd name="T10" fmla="*/ 284 w 1162"/>
                <a:gd name="T11" fmla="*/ 623 h 1417"/>
                <a:gd name="T12" fmla="*/ 142 w 1162"/>
                <a:gd name="T13" fmla="*/ 538 h 1417"/>
                <a:gd name="T14" fmla="*/ 85 w 1162"/>
                <a:gd name="T15" fmla="*/ 538 h 1417"/>
                <a:gd name="T16" fmla="*/ 170 w 1162"/>
                <a:gd name="T17" fmla="*/ 425 h 1417"/>
                <a:gd name="T18" fmla="*/ 199 w 1162"/>
                <a:gd name="T19" fmla="*/ 311 h 1417"/>
                <a:gd name="T20" fmla="*/ 170 w 1162"/>
                <a:gd name="T21" fmla="*/ 226 h 1417"/>
                <a:gd name="T22" fmla="*/ 142 w 1162"/>
                <a:gd name="T23" fmla="*/ 198 h 1417"/>
                <a:gd name="T24" fmla="*/ 142 w 1162"/>
                <a:gd name="T25" fmla="*/ 56 h 1417"/>
                <a:gd name="T26" fmla="*/ 170 w 1162"/>
                <a:gd name="T27" fmla="*/ 28 h 1417"/>
                <a:gd name="T28" fmla="*/ 199 w 1162"/>
                <a:gd name="T29" fmla="*/ 0 h 1417"/>
                <a:gd name="T30" fmla="*/ 312 w 1162"/>
                <a:gd name="T31" fmla="*/ 56 h 1417"/>
                <a:gd name="T32" fmla="*/ 369 w 1162"/>
                <a:gd name="T33" fmla="*/ 28 h 1417"/>
                <a:gd name="T34" fmla="*/ 425 w 1162"/>
                <a:gd name="T35" fmla="*/ 56 h 1417"/>
                <a:gd name="T36" fmla="*/ 425 w 1162"/>
                <a:gd name="T37" fmla="*/ 113 h 1417"/>
                <a:gd name="T38" fmla="*/ 397 w 1162"/>
                <a:gd name="T39" fmla="*/ 141 h 1417"/>
                <a:gd name="T40" fmla="*/ 454 w 1162"/>
                <a:gd name="T41" fmla="*/ 198 h 1417"/>
                <a:gd name="T42" fmla="*/ 567 w 1162"/>
                <a:gd name="T43" fmla="*/ 141 h 1417"/>
                <a:gd name="T44" fmla="*/ 624 w 1162"/>
                <a:gd name="T45" fmla="*/ 198 h 1417"/>
                <a:gd name="T46" fmla="*/ 680 w 1162"/>
                <a:gd name="T47" fmla="*/ 198 h 1417"/>
                <a:gd name="T48" fmla="*/ 766 w 1162"/>
                <a:gd name="T49" fmla="*/ 255 h 1417"/>
                <a:gd name="T50" fmla="*/ 879 w 1162"/>
                <a:gd name="T51" fmla="*/ 198 h 1417"/>
                <a:gd name="T52" fmla="*/ 964 w 1162"/>
                <a:gd name="T53" fmla="*/ 283 h 1417"/>
                <a:gd name="T54" fmla="*/ 1021 w 1162"/>
                <a:gd name="T55" fmla="*/ 283 h 1417"/>
                <a:gd name="T56" fmla="*/ 1134 w 1162"/>
                <a:gd name="T57" fmla="*/ 311 h 1417"/>
                <a:gd name="T58" fmla="*/ 1106 w 1162"/>
                <a:gd name="T59" fmla="*/ 340 h 1417"/>
                <a:gd name="T60" fmla="*/ 1021 w 1162"/>
                <a:gd name="T61" fmla="*/ 397 h 1417"/>
                <a:gd name="T62" fmla="*/ 1021 w 1162"/>
                <a:gd name="T63" fmla="*/ 453 h 1417"/>
                <a:gd name="T64" fmla="*/ 964 w 1162"/>
                <a:gd name="T65" fmla="*/ 510 h 1417"/>
                <a:gd name="T66" fmla="*/ 936 w 1162"/>
                <a:gd name="T67" fmla="*/ 623 h 1417"/>
                <a:gd name="T68" fmla="*/ 1021 w 1162"/>
                <a:gd name="T69" fmla="*/ 708 h 1417"/>
                <a:gd name="T70" fmla="*/ 1162 w 1162"/>
                <a:gd name="T71" fmla="*/ 737 h 1417"/>
                <a:gd name="T72" fmla="*/ 1162 w 1162"/>
                <a:gd name="T73" fmla="*/ 793 h 1417"/>
                <a:gd name="T74" fmla="*/ 1106 w 1162"/>
                <a:gd name="T75" fmla="*/ 822 h 1417"/>
                <a:gd name="T76" fmla="*/ 1134 w 1162"/>
                <a:gd name="T77" fmla="*/ 878 h 1417"/>
                <a:gd name="T78" fmla="*/ 1077 w 1162"/>
                <a:gd name="T79" fmla="*/ 878 h 1417"/>
                <a:gd name="T80" fmla="*/ 1021 w 1162"/>
                <a:gd name="T81" fmla="*/ 935 h 1417"/>
                <a:gd name="T82" fmla="*/ 1021 w 1162"/>
                <a:gd name="T83" fmla="*/ 992 h 1417"/>
                <a:gd name="T84" fmla="*/ 907 w 1162"/>
                <a:gd name="T85" fmla="*/ 1049 h 1417"/>
                <a:gd name="T86" fmla="*/ 851 w 1162"/>
                <a:gd name="T87" fmla="*/ 1049 h 1417"/>
                <a:gd name="T88" fmla="*/ 680 w 1162"/>
                <a:gd name="T89" fmla="*/ 1105 h 1417"/>
                <a:gd name="T90" fmla="*/ 595 w 1162"/>
                <a:gd name="T91" fmla="*/ 1247 h 1417"/>
                <a:gd name="T92" fmla="*/ 510 w 1162"/>
                <a:gd name="T93" fmla="*/ 1219 h 1417"/>
                <a:gd name="T94" fmla="*/ 397 w 1162"/>
                <a:gd name="T95" fmla="*/ 1247 h 1417"/>
                <a:gd name="T96" fmla="*/ 312 w 1162"/>
                <a:gd name="T97" fmla="*/ 1417 h 1417"/>
                <a:gd name="T98" fmla="*/ 255 w 1162"/>
                <a:gd name="T99" fmla="*/ 1332 h 1417"/>
                <a:gd name="T100" fmla="*/ 255 w 1162"/>
                <a:gd name="T101" fmla="*/ 1275 h 1417"/>
                <a:gd name="T102" fmla="*/ 199 w 1162"/>
                <a:gd name="T103" fmla="*/ 1247 h 1417"/>
                <a:gd name="T104" fmla="*/ 170 w 1162"/>
                <a:gd name="T105" fmla="*/ 1190 h 1417"/>
                <a:gd name="T106" fmla="*/ 142 w 1162"/>
                <a:gd name="T107" fmla="*/ 1190 h 1417"/>
                <a:gd name="T108" fmla="*/ 85 w 1162"/>
                <a:gd name="T109" fmla="*/ 1247 h 1417"/>
                <a:gd name="T110" fmla="*/ 57 w 1162"/>
                <a:gd name="T111" fmla="*/ 1190 h 1417"/>
                <a:gd name="T112" fmla="*/ 57 w 1162"/>
                <a:gd name="T113" fmla="*/ 1134 h 1417"/>
                <a:gd name="T114" fmla="*/ 113 w 1162"/>
                <a:gd name="T115" fmla="*/ 1105 h 1417"/>
                <a:gd name="T116" fmla="*/ 113 w 1162"/>
                <a:gd name="T117" fmla="*/ 1020 h 1417"/>
                <a:gd name="T118" fmla="*/ 57 w 1162"/>
                <a:gd name="T119" fmla="*/ 964 h 1417"/>
                <a:gd name="T120" fmla="*/ 0 w 1162"/>
                <a:gd name="T121" fmla="*/ 907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62" h="1417">
                  <a:moveTo>
                    <a:pt x="0" y="907"/>
                  </a:moveTo>
                  <a:lnTo>
                    <a:pt x="113" y="822"/>
                  </a:lnTo>
                  <a:lnTo>
                    <a:pt x="113" y="737"/>
                  </a:lnTo>
                  <a:lnTo>
                    <a:pt x="199" y="708"/>
                  </a:lnTo>
                  <a:lnTo>
                    <a:pt x="284" y="708"/>
                  </a:lnTo>
                  <a:lnTo>
                    <a:pt x="284" y="623"/>
                  </a:lnTo>
                  <a:lnTo>
                    <a:pt x="142" y="538"/>
                  </a:lnTo>
                  <a:lnTo>
                    <a:pt x="85" y="538"/>
                  </a:lnTo>
                  <a:lnTo>
                    <a:pt x="170" y="425"/>
                  </a:lnTo>
                  <a:lnTo>
                    <a:pt x="199" y="311"/>
                  </a:lnTo>
                  <a:lnTo>
                    <a:pt x="170" y="226"/>
                  </a:lnTo>
                  <a:lnTo>
                    <a:pt x="142" y="198"/>
                  </a:lnTo>
                  <a:lnTo>
                    <a:pt x="142" y="56"/>
                  </a:lnTo>
                  <a:lnTo>
                    <a:pt x="170" y="28"/>
                  </a:lnTo>
                  <a:lnTo>
                    <a:pt x="199" y="0"/>
                  </a:lnTo>
                  <a:lnTo>
                    <a:pt x="312" y="56"/>
                  </a:lnTo>
                  <a:lnTo>
                    <a:pt x="369" y="28"/>
                  </a:lnTo>
                  <a:lnTo>
                    <a:pt x="425" y="56"/>
                  </a:lnTo>
                  <a:lnTo>
                    <a:pt x="425" y="113"/>
                  </a:lnTo>
                  <a:lnTo>
                    <a:pt x="397" y="141"/>
                  </a:lnTo>
                  <a:lnTo>
                    <a:pt x="454" y="198"/>
                  </a:lnTo>
                  <a:lnTo>
                    <a:pt x="567" y="141"/>
                  </a:lnTo>
                  <a:lnTo>
                    <a:pt x="624" y="198"/>
                  </a:lnTo>
                  <a:lnTo>
                    <a:pt x="680" y="198"/>
                  </a:lnTo>
                  <a:lnTo>
                    <a:pt x="766" y="255"/>
                  </a:lnTo>
                  <a:lnTo>
                    <a:pt x="879" y="198"/>
                  </a:lnTo>
                  <a:lnTo>
                    <a:pt x="964" y="283"/>
                  </a:lnTo>
                  <a:lnTo>
                    <a:pt x="1021" y="283"/>
                  </a:lnTo>
                  <a:lnTo>
                    <a:pt x="1134" y="311"/>
                  </a:lnTo>
                  <a:lnTo>
                    <a:pt x="1106" y="340"/>
                  </a:lnTo>
                  <a:lnTo>
                    <a:pt x="1021" y="397"/>
                  </a:lnTo>
                  <a:lnTo>
                    <a:pt x="1021" y="453"/>
                  </a:lnTo>
                  <a:lnTo>
                    <a:pt x="964" y="510"/>
                  </a:lnTo>
                  <a:lnTo>
                    <a:pt x="936" y="623"/>
                  </a:lnTo>
                  <a:lnTo>
                    <a:pt x="1021" y="708"/>
                  </a:lnTo>
                  <a:lnTo>
                    <a:pt x="1162" y="737"/>
                  </a:lnTo>
                  <a:lnTo>
                    <a:pt x="1162" y="793"/>
                  </a:lnTo>
                  <a:lnTo>
                    <a:pt x="1106" y="822"/>
                  </a:lnTo>
                  <a:lnTo>
                    <a:pt x="1134" y="878"/>
                  </a:lnTo>
                  <a:lnTo>
                    <a:pt x="1077" y="878"/>
                  </a:lnTo>
                  <a:lnTo>
                    <a:pt x="1021" y="935"/>
                  </a:lnTo>
                  <a:lnTo>
                    <a:pt x="1021" y="992"/>
                  </a:lnTo>
                  <a:lnTo>
                    <a:pt x="907" y="1049"/>
                  </a:lnTo>
                  <a:lnTo>
                    <a:pt x="851" y="1049"/>
                  </a:lnTo>
                  <a:lnTo>
                    <a:pt x="680" y="1105"/>
                  </a:lnTo>
                  <a:lnTo>
                    <a:pt x="595" y="1247"/>
                  </a:lnTo>
                  <a:lnTo>
                    <a:pt x="510" y="1219"/>
                  </a:lnTo>
                  <a:lnTo>
                    <a:pt x="397" y="1247"/>
                  </a:lnTo>
                  <a:lnTo>
                    <a:pt x="312" y="1417"/>
                  </a:lnTo>
                  <a:lnTo>
                    <a:pt x="255" y="1332"/>
                  </a:lnTo>
                  <a:lnTo>
                    <a:pt x="255" y="1275"/>
                  </a:lnTo>
                  <a:lnTo>
                    <a:pt x="199" y="1247"/>
                  </a:lnTo>
                  <a:lnTo>
                    <a:pt x="170" y="1190"/>
                  </a:lnTo>
                  <a:lnTo>
                    <a:pt x="142" y="1190"/>
                  </a:lnTo>
                  <a:lnTo>
                    <a:pt x="85" y="1247"/>
                  </a:lnTo>
                  <a:lnTo>
                    <a:pt x="57" y="1190"/>
                  </a:lnTo>
                  <a:lnTo>
                    <a:pt x="57" y="1134"/>
                  </a:lnTo>
                  <a:lnTo>
                    <a:pt x="113" y="1105"/>
                  </a:lnTo>
                  <a:lnTo>
                    <a:pt x="113" y="1020"/>
                  </a:lnTo>
                  <a:lnTo>
                    <a:pt x="57" y="964"/>
                  </a:lnTo>
                  <a:lnTo>
                    <a:pt x="0" y="9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7" name="Freeform 711">
              <a:extLst>
                <a:ext uri="{FF2B5EF4-FFF2-40B4-BE49-F238E27FC236}">
                  <a16:creationId xmlns:a16="http://schemas.microsoft.com/office/drawing/2014/main" id="{15DE67BB-9B67-43E5-90E7-811AD3215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521"/>
              <a:ext cx="510" cy="738"/>
            </a:xfrm>
            <a:custGeom>
              <a:avLst/>
              <a:gdLst>
                <a:gd name="T0" fmla="*/ 198 w 510"/>
                <a:gd name="T1" fmla="*/ 57 h 738"/>
                <a:gd name="T2" fmla="*/ 227 w 510"/>
                <a:gd name="T3" fmla="*/ 0 h 738"/>
                <a:gd name="T4" fmla="*/ 368 w 510"/>
                <a:gd name="T5" fmla="*/ 142 h 738"/>
                <a:gd name="T6" fmla="*/ 368 w 510"/>
                <a:gd name="T7" fmla="*/ 227 h 738"/>
                <a:gd name="T8" fmla="*/ 312 w 510"/>
                <a:gd name="T9" fmla="*/ 256 h 738"/>
                <a:gd name="T10" fmla="*/ 312 w 510"/>
                <a:gd name="T11" fmla="*/ 312 h 738"/>
                <a:gd name="T12" fmla="*/ 340 w 510"/>
                <a:gd name="T13" fmla="*/ 369 h 738"/>
                <a:gd name="T14" fmla="*/ 397 w 510"/>
                <a:gd name="T15" fmla="*/ 312 h 738"/>
                <a:gd name="T16" fmla="*/ 425 w 510"/>
                <a:gd name="T17" fmla="*/ 312 h 738"/>
                <a:gd name="T18" fmla="*/ 454 w 510"/>
                <a:gd name="T19" fmla="*/ 369 h 738"/>
                <a:gd name="T20" fmla="*/ 510 w 510"/>
                <a:gd name="T21" fmla="*/ 397 h 738"/>
                <a:gd name="T22" fmla="*/ 510 w 510"/>
                <a:gd name="T23" fmla="*/ 454 h 738"/>
                <a:gd name="T24" fmla="*/ 425 w 510"/>
                <a:gd name="T25" fmla="*/ 511 h 738"/>
                <a:gd name="T26" fmla="*/ 425 w 510"/>
                <a:gd name="T27" fmla="*/ 567 h 738"/>
                <a:gd name="T28" fmla="*/ 368 w 510"/>
                <a:gd name="T29" fmla="*/ 567 h 738"/>
                <a:gd name="T30" fmla="*/ 283 w 510"/>
                <a:gd name="T31" fmla="*/ 653 h 738"/>
                <a:gd name="T32" fmla="*/ 255 w 510"/>
                <a:gd name="T33" fmla="*/ 624 h 738"/>
                <a:gd name="T34" fmla="*/ 142 w 510"/>
                <a:gd name="T35" fmla="*/ 624 h 738"/>
                <a:gd name="T36" fmla="*/ 113 w 510"/>
                <a:gd name="T37" fmla="*/ 709 h 738"/>
                <a:gd name="T38" fmla="*/ 0 w 510"/>
                <a:gd name="T39" fmla="*/ 738 h 738"/>
                <a:gd name="T40" fmla="*/ 57 w 510"/>
                <a:gd name="T41" fmla="*/ 624 h 738"/>
                <a:gd name="T42" fmla="*/ 0 w 510"/>
                <a:gd name="T43" fmla="*/ 567 h 738"/>
                <a:gd name="T44" fmla="*/ 57 w 510"/>
                <a:gd name="T45" fmla="*/ 511 h 738"/>
                <a:gd name="T46" fmla="*/ 57 w 510"/>
                <a:gd name="T47" fmla="*/ 312 h 738"/>
                <a:gd name="T48" fmla="*/ 85 w 510"/>
                <a:gd name="T49" fmla="*/ 227 h 738"/>
                <a:gd name="T50" fmla="*/ 170 w 510"/>
                <a:gd name="T51" fmla="*/ 142 h 738"/>
                <a:gd name="T52" fmla="*/ 198 w 510"/>
                <a:gd name="T53" fmla="*/ 5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0" h="738">
                  <a:moveTo>
                    <a:pt x="198" y="57"/>
                  </a:moveTo>
                  <a:lnTo>
                    <a:pt x="227" y="0"/>
                  </a:lnTo>
                  <a:lnTo>
                    <a:pt x="368" y="142"/>
                  </a:lnTo>
                  <a:lnTo>
                    <a:pt x="368" y="227"/>
                  </a:lnTo>
                  <a:lnTo>
                    <a:pt x="312" y="256"/>
                  </a:lnTo>
                  <a:lnTo>
                    <a:pt x="312" y="312"/>
                  </a:lnTo>
                  <a:lnTo>
                    <a:pt x="340" y="369"/>
                  </a:lnTo>
                  <a:lnTo>
                    <a:pt x="397" y="312"/>
                  </a:lnTo>
                  <a:lnTo>
                    <a:pt x="425" y="312"/>
                  </a:lnTo>
                  <a:lnTo>
                    <a:pt x="454" y="369"/>
                  </a:lnTo>
                  <a:lnTo>
                    <a:pt x="510" y="397"/>
                  </a:lnTo>
                  <a:lnTo>
                    <a:pt x="510" y="454"/>
                  </a:lnTo>
                  <a:lnTo>
                    <a:pt x="425" y="511"/>
                  </a:lnTo>
                  <a:lnTo>
                    <a:pt x="425" y="567"/>
                  </a:lnTo>
                  <a:lnTo>
                    <a:pt x="368" y="567"/>
                  </a:lnTo>
                  <a:lnTo>
                    <a:pt x="283" y="653"/>
                  </a:lnTo>
                  <a:lnTo>
                    <a:pt x="255" y="624"/>
                  </a:lnTo>
                  <a:lnTo>
                    <a:pt x="142" y="624"/>
                  </a:lnTo>
                  <a:lnTo>
                    <a:pt x="113" y="709"/>
                  </a:lnTo>
                  <a:lnTo>
                    <a:pt x="0" y="738"/>
                  </a:lnTo>
                  <a:lnTo>
                    <a:pt x="57" y="624"/>
                  </a:lnTo>
                  <a:lnTo>
                    <a:pt x="0" y="567"/>
                  </a:lnTo>
                  <a:lnTo>
                    <a:pt x="57" y="511"/>
                  </a:lnTo>
                  <a:lnTo>
                    <a:pt x="57" y="312"/>
                  </a:lnTo>
                  <a:lnTo>
                    <a:pt x="85" y="227"/>
                  </a:lnTo>
                  <a:lnTo>
                    <a:pt x="170" y="142"/>
                  </a:lnTo>
                  <a:lnTo>
                    <a:pt x="198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Freeform 712">
              <a:extLst>
                <a:ext uri="{FF2B5EF4-FFF2-40B4-BE49-F238E27FC236}">
                  <a16:creationId xmlns:a16="http://schemas.microsoft.com/office/drawing/2014/main" id="{EEDB9389-912C-4D56-BB31-62E60BE88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315"/>
              <a:ext cx="539" cy="482"/>
            </a:xfrm>
            <a:custGeom>
              <a:avLst/>
              <a:gdLst>
                <a:gd name="T0" fmla="*/ 57 w 539"/>
                <a:gd name="T1" fmla="*/ 369 h 482"/>
                <a:gd name="T2" fmla="*/ 29 w 539"/>
                <a:gd name="T3" fmla="*/ 284 h 482"/>
                <a:gd name="T4" fmla="*/ 0 w 539"/>
                <a:gd name="T5" fmla="*/ 227 h 482"/>
                <a:gd name="T6" fmla="*/ 57 w 539"/>
                <a:gd name="T7" fmla="*/ 170 h 482"/>
                <a:gd name="T8" fmla="*/ 114 w 539"/>
                <a:gd name="T9" fmla="*/ 57 h 482"/>
                <a:gd name="T10" fmla="*/ 227 w 539"/>
                <a:gd name="T11" fmla="*/ 0 h 482"/>
                <a:gd name="T12" fmla="*/ 340 w 539"/>
                <a:gd name="T13" fmla="*/ 0 h 482"/>
                <a:gd name="T14" fmla="*/ 369 w 539"/>
                <a:gd name="T15" fmla="*/ 29 h 482"/>
                <a:gd name="T16" fmla="*/ 340 w 539"/>
                <a:gd name="T17" fmla="*/ 85 h 482"/>
                <a:gd name="T18" fmla="*/ 425 w 539"/>
                <a:gd name="T19" fmla="*/ 199 h 482"/>
                <a:gd name="T20" fmla="*/ 454 w 539"/>
                <a:gd name="T21" fmla="*/ 284 h 482"/>
                <a:gd name="T22" fmla="*/ 539 w 539"/>
                <a:gd name="T23" fmla="*/ 426 h 482"/>
                <a:gd name="T24" fmla="*/ 510 w 539"/>
                <a:gd name="T25" fmla="*/ 482 h 482"/>
                <a:gd name="T26" fmla="*/ 482 w 539"/>
                <a:gd name="T27" fmla="*/ 426 h 482"/>
                <a:gd name="T28" fmla="*/ 425 w 539"/>
                <a:gd name="T29" fmla="*/ 426 h 482"/>
                <a:gd name="T30" fmla="*/ 397 w 539"/>
                <a:gd name="T31" fmla="*/ 397 h 482"/>
                <a:gd name="T32" fmla="*/ 340 w 539"/>
                <a:gd name="T33" fmla="*/ 454 h 482"/>
                <a:gd name="T34" fmla="*/ 312 w 539"/>
                <a:gd name="T35" fmla="*/ 426 h 482"/>
                <a:gd name="T36" fmla="*/ 255 w 539"/>
                <a:gd name="T37" fmla="*/ 426 h 482"/>
                <a:gd name="T38" fmla="*/ 142 w 539"/>
                <a:gd name="T39" fmla="*/ 369 h 482"/>
                <a:gd name="T40" fmla="*/ 114 w 539"/>
                <a:gd name="T41" fmla="*/ 426 h 482"/>
                <a:gd name="T42" fmla="*/ 85 w 539"/>
                <a:gd name="T43" fmla="*/ 369 h 482"/>
                <a:gd name="T44" fmla="*/ 57 w 539"/>
                <a:gd name="T45" fmla="*/ 369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9" h="482">
                  <a:moveTo>
                    <a:pt x="57" y="369"/>
                  </a:moveTo>
                  <a:lnTo>
                    <a:pt x="29" y="284"/>
                  </a:lnTo>
                  <a:lnTo>
                    <a:pt x="0" y="227"/>
                  </a:lnTo>
                  <a:lnTo>
                    <a:pt x="57" y="170"/>
                  </a:lnTo>
                  <a:lnTo>
                    <a:pt x="114" y="57"/>
                  </a:lnTo>
                  <a:lnTo>
                    <a:pt x="227" y="0"/>
                  </a:lnTo>
                  <a:lnTo>
                    <a:pt x="340" y="0"/>
                  </a:lnTo>
                  <a:lnTo>
                    <a:pt x="369" y="29"/>
                  </a:lnTo>
                  <a:lnTo>
                    <a:pt x="340" y="85"/>
                  </a:lnTo>
                  <a:lnTo>
                    <a:pt x="425" y="199"/>
                  </a:lnTo>
                  <a:lnTo>
                    <a:pt x="454" y="284"/>
                  </a:lnTo>
                  <a:lnTo>
                    <a:pt x="539" y="426"/>
                  </a:lnTo>
                  <a:lnTo>
                    <a:pt x="510" y="482"/>
                  </a:lnTo>
                  <a:lnTo>
                    <a:pt x="482" y="426"/>
                  </a:lnTo>
                  <a:lnTo>
                    <a:pt x="425" y="426"/>
                  </a:lnTo>
                  <a:lnTo>
                    <a:pt x="397" y="397"/>
                  </a:lnTo>
                  <a:lnTo>
                    <a:pt x="340" y="454"/>
                  </a:lnTo>
                  <a:lnTo>
                    <a:pt x="312" y="426"/>
                  </a:lnTo>
                  <a:lnTo>
                    <a:pt x="255" y="426"/>
                  </a:lnTo>
                  <a:lnTo>
                    <a:pt x="142" y="369"/>
                  </a:lnTo>
                  <a:lnTo>
                    <a:pt x="114" y="426"/>
                  </a:lnTo>
                  <a:lnTo>
                    <a:pt x="85" y="369"/>
                  </a:lnTo>
                  <a:lnTo>
                    <a:pt x="57" y="3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9" name="Freeform 713">
              <a:extLst>
                <a:ext uri="{FF2B5EF4-FFF2-40B4-BE49-F238E27FC236}">
                  <a16:creationId xmlns:a16="http://schemas.microsoft.com/office/drawing/2014/main" id="{619309E9-F000-439D-BF5D-E064B078A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578"/>
              <a:ext cx="1673" cy="1276"/>
            </a:xfrm>
            <a:custGeom>
              <a:avLst/>
              <a:gdLst>
                <a:gd name="T0" fmla="*/ 794 w 1673"/>
                <a:gd name="T1" fmla="*/ 1163 h 1276"/>
                <a:gd name="T2" fmla="*/ 680 w 1673"/>
                <a:gd name="T3" fmla="*/ 936 h 1276"/>
                <a:gd name="T4" fmla="*/ 624 w 1673"/>
                <a:gd name="T5" fmla="*/ 766 h 1276"/>
                <a:gd name="T6" fmla="*/ 482 w 1673"/>
                <a:gd name="T7" fmla="*/ 737 h 1276"/>
                <a:gd name="T8" fmla="*/ 312 w 1673"/>
                <a:gd name="T9" fmla="*/ 907 h 1276"/>
                <a:gd name="T10" fmla="*/ 284 w 1673"/>
                <a:gd name="T11" fmla="*/ 1021 h 1276"/>
                <a:gd name="T12" fmla="*/ 255 w 1673"/>
                <a:gd name="T13" fmla="*/ 1106 h 1276"/>
                <a:gd name="T14" fmla="*/ 85 w 1673"/>
                <a:gd name="T15" fmla="*/ 1134 h 1276"/>
                <a:gd name="T16" fmla="*/ 28 w 1673"/>
                <a:gd name="T17" fmla="*/ 1049 h 1276"/>
                <a:gd name="T18" fmla="*/ 0 w 1673"/>
                <a:gd name="T19" fmla="*/ 879 h 1276"/>
                <a:gd name="T20" fmla="*/ 28 w 1673"/>
                <a:gd name="T21" fmla="*/ 794 h 1276"/>
                <a:gd name="T22" fmla="*/ 142 w 1673"/>
                <a:gd name="T23" fmla="*/ 709 h 1276"/>
                <a:gd name="T24" fmla="*/ 142 w 1673"/>
                <a:gd name="T25" fmla="*/ 340 h 1276"/>
                <a:gd name="T26" fmla="*/ 170 w 1673"/>
                <a:gd name="T27" fmla="*/ 255 h 1276"/>
                <a:gd name="T28" fmla="*/ 170 w 1673"/>
                <a:gd name="T29" fmla="*/ 142 h 1276"/>
                <a:gd name="T30" fmla="*/ 369 w 1673"/>
                <a:gd name="T31" fmla="*/ 29 h 1276"/>
                <a:gd name="T32" fmla="*/ 595 w 1673"/>
                <a:gd name="T33" fmla="*/ 0 h 1276"/>
                <a:gd name="T34" fmla="*/ 482 w 1673"/>
                <a:gd name="T35" fmla="*/ 170 h 1276"/>
                <a:gd name="T36" fmla="*/ 454 w 1673"/>
                <a:gd name="T37" fmla="*/ 454 h 1276"/>
                <a:gd name="T38" fmla="*/ 454 w 1673"/>
                <a:gd name="T39" fmla="*/ 567 h 1276"/>
                <a:gd name="T40" fmla="*/ 510 w 1673"/>
                <a:gd name="T41" fmla="*/ 652 h 1276"/>
                <a:gd name="T42" fmla="*/ 652 w 1673"/>
                <a:gd name="T43" fmla="*/ 567 h 1276"/>
                <a:gd name="T44" fmla="*/ 765 w 1673"/>
                <a:gd name="T45" fmla="*/ 510 h 1276"/>
                <a:gd name="T46" fmla="*/ 822 w 1673"/>
                <a:gd name="T47" fmla="*/ 454 h 1276"/>
                <a:gd name="T48" fmla="*/ 964 w 1673"/>
                <a:gd name="T49" fmla="*/ 482 h 1276"/>
                <a:gd name="T50" fmla="*/ 1162 w 1673"/>
                <a:gd name="T51" fmla="*/ 284 h 1276"/>
                <a:gd name="T52" fmla="*/ 1332 w 1673"/>
                <a:gd name="T53" fmla="*/ 170 h 1276"/>
                <a:gd name="T54" fmla="*/ 1559 w 1673"/>
                <a:gd name="T55" fmla="*/ 114 h 1276"/>
                <a:gd name="T56" fmla="*/ 1673 w 1673"/>
                <a:gd name="T57" fmla="*/ 255 h 1276"/>
                <a:gd name="T58" fmla="*/ 1503 w 1673"/>
                <a:gd name="T59" fmla="*/ 567 h 1276"/>
                <a:gd name="T60" fmla="*/ 1474 w 1673"/>
                <a:gd name="T61" fmla="*/ 851 h 1276"/>
                <a:gd name="T62" fmla="*/ 1361 w 1673"/>
                <a:gd name="T63" fmla="*/ 1077 h 1276"/>
                <a:gd name="T64" fmla="*/ 1106 w 1673"/>
                <a:gd name="T65" fmla="*/ 1106 h 1276"/>
                <a:gd name="T66" fmla="*/ 879 w 1673"/>
                <a:gd name="T67" fmla="*/ 1219 h 1276"/>
                <a:gd name="T68" fmla="*/ 794 w 1673"/>
                <a:gd name="T69" fmla="*/ 1248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73" h="1276">
                  <a:moveTo>
                    <a:pt x="765" y="1219"/>
                  </a:moveTo>
                  <a:lnTo>
                    <a:pt x="794" y="1163"/>
                  </a:lnTo>
                  <a:lnTo>
                    <a:pt x="709" y="1021"/>
                  </a:lnTo>
                  <a:lnTo>
                    <a:pt x="680" y="936"/>
                  </a:lnTo>
                  <a:lnTo>
                    <a:pt x="595" y="822"/>
                  </a:lnTo>
                  <a:lnTo>
                    <a:pt x="624" y="766"/>
                  </a:lnTo>
                  <a:lnTo>
                    <a:pt x="595" y="737"/>
                  </a:lnTo>
                  <a:lnTo>
                    <a:pt x="482" y="737"/>
                  </a:lnTo>
                  <a:lnTo>
                    <a:pt x="369" y="794"/>
                  </a:lnTo>
                  <a:lnTo>
                    <a:pt x="312" y="907"/>
                  </a:lnTo>
                  <a:lnTo>
                    <a:pt x="255" y="964"/>
                  </a:lnTo>
                  <a:lnTo>
                    <a:pt x="284" y="1021"/>
                  </a:lnTo>
                  <a:lnTo>
                    <a:pt x="312" y="1106"/>
                  </a:lnTo>
                  <a:lnTo>
                    <a:pt x="255" y="1106"/>
                  </a:lnTo>
                  <a:lnTo>
                    <a:pt x="142" y="1134"/>
                  </a:lnTo>
                  <a:lnTo>
                    <a:pt x="85" y="1134"/>
                  </a:lnTo>
                  <a:lnTo>
                    <a:pt x="57" y="1077"/>
                  </a:lnTo>
                  <a:lnTo>
                    <a:pt x="28" y="1049"/>
                  </a:lnTo>
                  <a:lnTo>
                    <a:pt x="28" y="992"/>
                  </a:lnTo>
                  <a:lnTo>
                    <a:pt x="0" y="879"/>
                  </a:lnTo>
                  <a:lnTo>
                    <a:pt x="28" y="851"/>
                  </a:lnTo>
                  <a:lnTo>
                    <a:pt x="28" y="794"/>
                  </a:lnTo>
                  <a:lnTo>
                    <a:pt x="57" y="766"/>
                  </a:lnTo>
                  <a:lnTo>
                    <a:pt x="142" y="709"/>
                  </a:lnTo>
                  <a:lnTo>
                    <a:pt x="198" y="539"/>
                  </a:lnTo>
                  <a:lnTo>
                    <a:pt x="142" y="340"/>
                  </a:lnTo>
                  <a:lnTo>
                    <a:pt x="198" y="284"/>
                  </a:lnTo>
                  <a:lnTo>
                    <a:pt x="170" y="255"/>
                  </a:lnTo>
                  <a:lnTo>
                    <a:pt x="227" y="199"/>
                  </a:lnTo>
                  <a:lnTo>
                    <a:pt x="170" y="142"/>
                  </a:lnTo>
                  <a:lnTo>
                    <a:pt x="312" y="0"/>
                  </a:lnTo>
                  <a:lnTo>
                    <a:pt x="369" y="29"/>
                  </a:lnTo>
                  <a:lnTo>
                    <a:pt x="510" y="0"/>
                  </a:lnTo>
                  <a:lnTo>
                    <a:pt x="595" y="0"/>
                  </a:lnTo>
                  <a:lnTo>
                    <a:pt x="567" y="85"/>
                  </a:lnTo>
                  <a:lnTo>
                    <a:pt x="482" y="170"/>
                  </a:lnTo>
                  <a:lnTo>
                    <a:pt x="454" y="255"/>
                  </a:lnTo>
                  <a:lnTo>
                    <a:pt x="454" y="454"/>
                  </a:lnTo>
                  <a:lnTo>
                    <a:pt x="397" y="510"/>
                  </a:lnTo>
                  <a:lnTo>
                    <a:pt x="454" y="567"/>
                  </a:lnTo>
                  <a:lnTo>
                    <a:pt x="397" y="681"/>
                  </a:lnTo>
                  <a:lnTo>
                    <a:pt x="510" y="652"/>
                  </a:lnTo>
                  <a:lnTo>
                    <a:pt x="539" y="567"/>
                  </a:lnTo>
                  <a:lnTo>
                    <a:pt x="652" y="567"/>
                  </a:lnTo>
                  <a:lnTo>
                    <a:pt x="680" y="596"/>
                  </a:lnTo>
                  <a:lnTo>
                    <a:pt x="765" y="510"/>
                  </a:lnTo>
                  <a:lnTo>
                    <a:pt x="822" y="510"/>
                  </a:lnTo>
                  <a:lnTo>
                    <a:pt x="822" y="454"/>
                  </a:lnTo>
                  <a:lnTo>
                    <a:pt x="907" y="397"/>
                  </a:lnTo>
                  <a:lnTo>
                    <a:pt x="964" y="482"/>
                  </a:lnTo>
                  <a:lnTo>
                    <a:pt x="1049" y="312"/>
                  </a:lnTo>
                  <a:lnTo>
                    <a:pt x="1162" y="284"/>
                  </a:lnTo>
                  <a:lnTo>
                    <a:pt x="1247" y="312"/>
                  </a:lnTo>
                  <a:lnTo>
                    <a:pt x="1332" y="170"/>
                  </a:lnTo>
                  <a:lnTo>
                    <a:pt x="1503" y="114"/>
                  </a:lnTo>
                  <a:lnTo>
                    <a:pt x="1559" y="114"/>
                  </a:lnTo>
                  <a:lnTo>
                    <a:pt x="1588" y="227"/>
                  </a:lnTo>
                  <a:lnTo>
                    <a:pt x="1673" y="255"/>
                  </a:lnTo>
                  <a:lnTo>
                    <a:pt x="1616" y="425"/>
                  </a:lnTo>
                  <a:lnTo>
                    <a:pt x="1503" y="567"/>
                  </a:lnTo>
                  <a:lnTo>
                    <a:pt x="1474" y="737"/>
                  </a:lnTo>
                  <a:lnTo>
                    <a:pt x="1474" y="851"/>
                  </a:lnTo>
                  <a:lnTo>
                    <a:pt x="1389" y="936"/>
                  </a:lnTo>
                  <a:lnTo>
                    <a:pt x="1361" y="1077"/>
                  </a:lnTo>
                  <a:lnTo>
                    <a:pt x="1304" y="1106"/>
                  </a:lnTo>
                  <a:lnTo>
                    <a:pt x="1106" y="1106"/>
                  </a:lnTo>
                  <a:lnTo>
                    <a:pt x="1077" y="1163"/>
                  </a:lnTo>
                  <a:lnTo>
                    <a:pt x="879" y="1219"/>
                  </a:lnTo>
                  <a:lnTo>
                    <a:pt x="879" y="1276"/>
                  </a:lnTo>
                  <a:lnTo>
                    <a:pt x="794" y="1248"/>
                  </a:lnTo>
                  <a:lnTo>
                    <a:pt x="765" y="121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714">
              <a:extLst>
                <a:ext uri="{FF2B5EF4-FFF2-40B4-BE49-F238E27FC236}">
                  <a16:creationId xmlns:a16="http://schemas.microsoft.com/office/drawing/2014/main" id="{0FD52314-A8F5-49F6-BA00-77002AE01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655"/>
              <a:ext cx="567" cy="1049"/>
            </a:xfrm>
            <a:custGeom>
              <a:avLst/>
              <a:gdLst>
                <a:gd name="T0" fmla="*/ 0 w 567"/>
                <a:gd name="T1" fmla="*/ 142 h 1049"/>
                <a:gd name="T2" fmla="*/ 0 w 567"/>
                <a:gd name="T3" fmla="*/ 199 h 1049"/>
                <a:gd name="T4" fmla="*/ 28 w 567"/>
                <a:gd name="T5" fmla="*/ 256 h 1049"/>
                <a:gd name="T6" fmla="*/ 0 w 567"/>
                <a:gd name="T7" fmla="*/ 397 h 1049"/>
                <a:gd name="T8" fmla="*/ 57 w 567"/>
                <a:gd name="T9" fmla="*/ 539 h 1049"/>
                <a:gd name="T10" fmla="*/ 85 w 567"/>
                <a:gd name="T11" fmla="*/ 567 h 1049"/>
                <a:gd name="T12" fmla="*/ 113 w 567"/>
                <a:gd name="T13" fmla="*/ 823 h 1049"/>
                <a:gd name="T14" fmla="*/ 170 w 567"/>
                <a:gd name="T15" fmla="*/ 879 h 1049"/>
                <a:gd name="T16" fmla="*/ 170 w 567"/>
                <a:gd name="T17" fmla="*/ 1021 h 1049"/>
                <a:gd name="T18" fmla="*/ 198 w 567"/>
                <a:gd name="T19" fmla="*/ 1021 h 1049"/>
                <a:gd name="T20" fmla="*/ 198 w 567"/>
                <a:gd name="T21" fmla="*/ 1049 h 1049"/>
                <a:gd name="T22" fmla="*/ 227 w 567"/>
                <a:gd name="T23" fmla="*/ 1049 h 1049"/>
                <a:gd name="T24" fmla="*/ 255 w 567"/>
                <a:gd name="T25" fmla="*/ 993 h 1049"/>
                <a:gd name="T26" fmla="*/ 283 w 567"/>
                <a:gd name="T27" fmla="*/ 993 h 1049"/>
                <a:gd name="T28" fmla="*/ 368 w 567"/>
                <a:gd name="T29" fmla="*/ 964 h 1049"/>
                <a:gd name="T30" fmla="*/ 340 w 567"/>
                <a:gd name="T31" fmla="*/ 851 h 1049"/>
                <a:gd name="T32" fmla="*/ 312 w 567"/>
                <a:gd name="T33" fmla="*/ 823 h 1049"/>
                <a:gd name="T34" fmla="*/ 340 w 567"/>
                <a:gd name="T35" fmla="*/ 738 h 1049"/>
                <a:gd name="T36" fmla="*/ 198 w 567"/>
                <a:gd name="T37" fmla="*/ 681 h 1049"/>
                <a:gd name="T38" fmla="*/ 198 w 567"/>
                <a:gd name="T39" fmla="*/ 596 h 1049"/>
                <a:gd name="T40" fmla="*/ 255 w 567"/>
                <a:gd name="T41" fmla="*/ 567 h 1049"/>
                <a:gd name="T42" fmla="*/ 340 w 567"/>
                <a:gd name="T43" fmla="*/ 624 h 1049"/>
                <a:gd name="T44" fmla="*/ 425 w 567"/>
                <a:gd name="T45" fmla="*/ 539 h 1049"/>
                <a:gd name="T46" fmla="*/ 453 w 567"/>
                <a:gd name="T47" fmla="*/ 567 h 1049"/>
                <a:gd name="T48" fmla="*/ 510 w 567"/>
                <a:gd name="T49" fmla="*/ 482 h 1049"/>
                <a:gd name="T50" fmla="*/ 397 w 567"/>
                <a:gd name="T51" fmla="*/ 426 h 1049"/>
                <a:gd name="T52" fmla="*/ 425 w 567"/>
                <a:gd name="T53" fmla="*/ 397 h 1049"/>
                <a:gd name="T54" fmla="*/ 482 w 567"/>
                <a:gd name="T55" fmla="*/ 397 h 1049"/>
                <a:gd name="T56" fmla="*/ 482 w 567"/>
                <a:gd name="T57" fmla="*/ 312 h 1049"/>
                <a:gd name="T58" fmla="*/ 539 w 567"/>
                <a:gd name="T59" fmla="*/ 284 h 1049"/>
                <a:gd name="T60" fmla="*/ 567 w 567"/>
                <a:gd name="T61" fmla="*/ 142 h 1049"/>
                <a:gd name="T62" fmla="*/ 482 w 567"/>
                <a:gd name="T63" fmla="*/ 57 h 1049"/>
                <a:gd name="T64" fmla="*/ 482 w 567"/>
                <a:gd name="T65" fmla="*/ 0 h 1049"/>
                <a:gd name="T66" fmla="*/ 425 w 567"/>
                <a:gd name="T67" fmla="*/ 29 h 1049"/>
                <a:gd name="T68" fmla="*/ 227 w 567"/>
                <a:gd name="T69" fmla="*/ 29 h 1049"/>
                <a:gd name="T70" fmla="*/ 198 w 567"/>
                <a:gd name="T71" fmla="*/ 86 h 1049"/>
                <a:gd name="T72" fmla="*/ 0 w 567"/>
                <a:gd name="T73" fmla="*/ 142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7" h="1049">
                  <a:moveTo>
                    <a:pt x="0" y="142"/>
                  </a:moveTo>
                  <a:lnTo>
                    <a:pt x="0" y="199"/>
                  </a:lnTo>
                  <a:lnTo>
                    <a:pt x="28" y="256"/>
                  </a:lnTo>
                  <a:lnTo>
                    <a:pt x="0" y="397"/>
                  </a:lnTo>
                  <a:lnTo>
                    <a:pt x="57" y="539"/>
                  </a:lnTo>
                  <a:lnTo>
                    <a:pt x="85" y="567"/>
                  </a:lnTo>
                  <a:lnTo>
                    <a:pt x="113" y="823"/>
                  </a:lnTo>
                  <a:lnTo>
                    <a:pt x="170" y="879"/>
                  </a:lnTo>
                  <a:lnTo>
                    <a:pt x="170" y="1021"/>
                  </a:lnTo>
                  <a:lnTo>
                    <a:pt x="198" y="1021"/>
                  </a:lnTo>
                  <a:lnTo>
                    <a:pt x="198" y="1049"/>
                  </a:lnTo>
                  <a:lnTo>
                    <a:pt x="227" y="1049"/>
                  </a:lnTo>
                  <a:lnTo>
                    <a:pt x="255" y="993"/>
                  </a:lnTo>
                  <a:lnTo>
                    <a:pt x="283" y="993"/>
                  </a:lnTo>
                  <a:lnTo>
                    <a:pt x="368" y="964"/>
                  </a:lnTo>
                  <a:lnTo>
                    <a:pt x="340" y="851"/>
                  </a:lnTo>
                  <a:lnTo>
                    <a:pt x="312" y="823"/>
                  </a:lnTo>
                  <a:lnTo>
                    <a:pt x="340" y="738"/>
                  </a:lnTo>
                  <a:lnTo>
                    <a:pt x="198" y="681"/>
                  </a:lnTo>
                  <a:lnTo>
                    <a:pt x="198" y="596"/>
                  </a:lnTo>
                  <a:lnTo>
                    <a:pt x="255" y="567"/>
                  </a:lnTo>
                  <a:lnTo>
                    <a:pt x="340" y="624"/>
                  </a:lnTo>
                  <a:lnTo>
                    <a:pt x="425" y="539"/>
                  </a:lnTo>
                  <a:lnTo>
                    <a:pt x="453" y="567"/>
                  </a:lnTo>
                  <a:lnTo>
                    <a:pt x="510" y="482"/>
                  </a:lnTo>
                  <a:lnTo>
                    <a:pt x="397" y="426"/>
                  </a:lnTo>
                  <a:lnTo>
                    <a:pt x="425" y="397"/>
                  </a:lnTo>
                  <a:lnTo>
                    <a:pt x="482" y="397"/>
                  </a:lnTo>
                  <a:lnTo>
                    <a:pt x="482" y="312"/>
                  </a:lnTo>
                  <a:lnTo>
                    <a:pt x="539" y="284"/>
                  </a:lnTo>
                  <a:lnTo>
                    <a:pt x="567" y="142"/>
                  </a:lnTo>
                  <a:lnTo>
                    <a:pt x="482" y="57"/>
                  </a:lnTo>
                  <a:lnTo>
                    <a:pt x="482" y="0"/>
                  </a:lnTo>
                  <a:lnTo>
                    <a:pt x="425" y="29"/>
                  </a:lnTo>
                  <a:lnTo>
                    <a:pt x="227" y="29"/>
                  </a:lnTo>
                  <a:lnTo>
                    <a:pt x="198" y="86"/>
                  </a:lnTo>
                  <a:lnTo>
                    <a:pt x="0" y="1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1" name="Freeform 715">
              <a:extLst>
                <a:ext uri="{FF2B5EF4-FFF2-40B4-BE49-F238E27FC236}">
                  <a16:creationId xmlns:a16="http://schemas.microsoft.com/office/drawing/2014/main" id="{04DBF854-3C2B-4FC6-99B8-6DB70D0C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655"/>
              <a:ext cx="1219" cy="766"/>
            </a:xfrm>
            <a:custGeom>
              <a:avLst/>
              <a:gdLst>
                <a:gd name="T0" fmla="*/ 1219 w 1219"/>
                <a:gd name="T1" fmla="*/ 171 h 766"/>
                <a:gd name="T2" fmla="*/ 1190 w 1219"/>
                <a:gd name="T3" fmla="*/ 142 h 766"/>
                <a:gd name="T4" fmla="*/ 1162 w 1219"/>
                <a:gd name="T5" fmla="*/ 86 h 766"/>
                <a:gd name="T6" fmla="*/ 1105 w 1219"/>
                <a:gd name="T7" fmla="*/ 86 h 766"/>
                <a:gd name="T8" fmla="*/ 1077 w 1219"/>
                <a:gd name="T9" fmla="*/ 57 h 766"/>
                <a:gd name="T10" fmla="*/ 1020 w 1219"/>
                <a:gd name="T11" fmla="*/ 114 h 766"/>
                <a:gd name="T12" fmla="*/ 992 w 1219"/>
                <a:gd name="T13" fmla="*/ 86 h 766"/>
                <a:gd name="T14" fmla="*/ 935 w 1219"/>
                <a:gd name="T15" fmla="*/ 86 h 766"/>
                <a:gd name="T16" fmla="*/ 822 w 1219"/>
                <a:gd name="T17" fmla="*/ 29 h 766"/>
                <a:gd name="T18" fmla="*/ 794 w 1219"/>
                <a:gd name="T19" fmla="*/ 86 h 766"/>
                <a:gd name="T20" fmla="*/ 765 w 1219"/>
                <a:gd name="T21" fmla="*/ 29 h 766"/>
                <a:gd name="T22" fmla="*/ 737 w 1219"/>
                <a:gd name="T23" fmla="*/ 29 h 766"/>
                <a:gd name="T24" fmla="*/ 680 w 1219"/>
                <a:gd name="T25" fmla="*/ 29 h 766"/>
                <a:gd name="T26" fmla="*/ 567 w 1219"/>
                <a:gd name="T27" fmla="*/ 57 h 766"/>
                <a:gd name="T28" fmla="*/ 510 w 1219"/>
                <a:gd name="T29" fmla="*/ 57 h 766"/>
                <a:gd name="T30" fmla="*/ 482 w 1219"/>
                <a:gd name="T31" fmla="*/ 0 h 766"/>
                <a:gd name="T32" fmla="*/ 340 w 1219"/>
                <a:gd name="T33" fmla="*/ 86 h 766"/>
                <a:gd name="T34" fmla="*/ 255 w 1219"/>
                <a:gd name="T35" fmla="*/ 29 h 766"/>
                <a:gd name="T36" fmla="*/ 227 w 1219"/>
                <a:gd name="T37" fmla="*/ 57 h 766"/>
                <a:gd name="T38" fmla="*/ 198 w 1219"/>
                <a:gd name="T39" fmla="*/ 29 h 766"/>
                <a:gd name="T40" fmla="*/ 142 w 1219"/>
                <a:gd name="T41" fmla="*/ 57 h 766"/>
                <a:gd name="T42" fmla="*/ 85 w 1219"/>
                <a:gd name="T43" fmla="*/ 29 h 766"/>
                <a:gd name="T44" fmla="*/ 57 w 1219"/>
                <a:gd name="T45" fmla="*/ 57 h 766"/>
                <a:gd name="T46" fmla="*/ 85 w 1219"/>
                <a:gd name="T47" fmla="*/ 114 h 766"/>
                <a:gd name="T48" fmla="*/ 85 w 1219"/>
                <a:gd name="T49" fmla="*/ 142 h 766"/>
                <a:gd name="T50" fmla="*/ 57 w 1219"/>
                <a:gd name="T51" fmla="*/ 171 h 766"/>
                <a:gd name="T52" fmla="*/ 85 w 1219"/>
                <a:gd name="T53" fmla="*/ 227 h 766"/>
                <a:gd name="T54" fmla="*/ 198 w 1219"/>
                <a:gd name="T55" fmla="*/ 256 h 766"/>
                <a:gd name="T56" fmla="*/ 255 w 1219"/>
                <a:gd name="T57" fmla="*/ 227 h 766"/>
                <a:gd name="T58" fmla="*/ 312 w 1219"/>
                <a:gd name="T59" fmla="*/ 256 h 766"/>
                <a:gd name="T60" fmla="*/ 255 w 1219"/>
                <a:gd name="T61" fmla="*/ 256 h 766"/>
                <a:gd name="T62" fmla="*/ 255 w 1219"/>
                <a:gd name="T63" fmla="*/ 312 h 766"/>
                <a:gd name="T64" fmla="*/ 142 w 1219"/>
                <a:gd name="T65" fmla="*/ 426 h 766"/>
                <a:gd name="T66" fmla="*/ 28 w 1219"/>
                <a:gd name="T67" fmla="*/ 482 h 766"/>
                <a:gd name="T68" fmla="*/ 0 w 1219"/>
                <a:gd name="T69" fmla="*/ 596 h 766"/>
                <a:gd name="T70" fmla="*/ 57 w 1219"/>
                <a:gd name="T71" fmla="*/ 596 h 766"/>
                <a:gd name="T72" fmla="*/ 57 w 1219"/>
                <a:gd name="T73" fmla="*/ 624 h 766"/>
                <a:gd name="T74" fmla="*/ 85 w 1219"/>
                <a:gd name="T75" fmla="*/ 624 h 766"/>
                <a:gd name="T76" fmla="*/ 142 w 1219"/>
                <a:gd name="T77" fmla="*/ 681 h 766"/>
                <a:gd name="T78" fmla="*/ 198 w 1219"/>
                <a:gd name="T79" fmla="*/ 681 h 766"/>
                <a:gd name="T80" fmla="*/ 227 w 1219"/>
                <a:gd name="T81" fmla="*/ 652 h 766"/>
                <a:gd name="T82" fmla="*/ 283 w 1219"/>
                <a:gd name="T83" fmla="*/ 652 h 766"/>
                <a:gd name="T84" fmla="*/ 340 w 1219"/>
                <a:gd name="T85" fmla="*/ 624 h 766"/>
                <a:gd name="T86" fmla="*/ 453 w 1219"/>
                <a:gd name="T87" fmla="*/ 709 h 766"/>
                <a:gd name="T88" fmla="*/ 567 w 1219"/>
                <a:gd name="T89" fmla="*/ 709 h 766"/>
                <a:gd name="T90" fmla="*/ 595 w 1219"/>
                <a:gd name="T91" fmla="*/ 766 h 766"/>
                <a:gd name="T92" fmla="*/ 623 w 1219"/>
                <a:gd name="T93" fmla="*/ 738 h 766"/>
                <a:gd name="T94" fmla="*/ 680 w 1219"/>
                <a:gd name="T95" fmla="*/ 738 h 766"/>
                <a:gd name="T96" fmla="*/ 822 w 1219"/>
                <a:gd name="T97" fmla="*/ 539 h 766"/>
                <a:gd name="T98" fmla="*/ 935 w 1219"/>
                <a:gd name="T99" fmla="*/ 426 h 766"/>
                <a:gd name="T100" fmla="*/ 1077 w 1219"/>
                <a:gd name="T101" fmla="*/ 312 h 766"/>
                <a:gd name="T102" fmla="*/ 1134 w 1219"/>
                <a:gd name="T103" fmla="*/ 227 h 766"/>
                <a:gd name="T104" fmla="*/ 1219 w 1219"/>
                <a:gd name="T105" fmla="*/ 171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9" h="766">
                  <a:moveTo>
                    <a:pt x="1219" y="171"/>
                  </a:moveTo>
                  <a:lnTo>
                    <a:pt x="1190" y="142"/>
                  </a:lnTo>
                  <a:lnTo>
                    <a:pt x="1162" y="86"/>
                  </a:lnTo>
                  <a:lnTo>
                    <a:pt x="1105" y="86"/>
                  </a:lnTo>
                  <a:lnTo>
                    <a:pt x="1077" y="57"/>
                  </a:lnTo>
                  <a:lnTo>
                    <a:pt x="1020" y="114"/>
                  </a:lnTo>
                  <a:lnTo>
                    <a:pt x="992" y="86"/>
                  </a:lnTo>
                  <a:lnTo>
                    <a:pt x="935" y="86"/>
                  </a:lnTo>
                  <a:lnTo>
                    <a:pt x="822" y="29"/>
                  </a:lnTo>
                  <a:lnTo>
                    <a:pt x="794" y="86"/>
                  </a:lnTo>
                  <a:lnTo>
                    <a:pt x="765" y="29"/>
                  </a:lnTo>
                  <a:lnTo>
                    <a:pt x="737" y="29"/>
                  </a:lnTo>
                  <a:lnTo>
                    <a:pt x="680" y="29"/>
                  </a:lnTo>
                  <a:lnTo>
                    <a:pt x="567" y="57"/>
                  </a:lnTo>
                  <a:lnTo>
                    <a:pt x="510" y="57"/>
                  </a:lnTo>
                  <a:lnTo>
                    <a:pt x="482" y="0"/>
                  </a:lnTo>
                  <a:lnTo>
                    <a:pt x="340" y="86"/>
                  </a:lnTo>
                  <a:lnTo>
                    <a:pt x="255" y="29"/>
                  </a:lnTo>
                  <a:lnTo>
                    <a:pt x="227" y="57"/>
                  </a:lnTo>
                  <a:lnTo>
                    <a:pt x="198" y="29"/>
                  </a:lnTo>
                  <a:lnTo>
                    <a:pt x="142" y="57"/>
                  </a:lnTo>
                  <a:lnTo>
                    <a:pt x="85" y="29"/>
                  </a:lnTo>
                  <a:lnTo>
                    <a:pt x="57" y="57"/>
                  </a:lnTo>
                  <a:lnTo>
                    <a:pt x="85" y="114"/>
                  </a:lnTo>
                  <a:lnTo>
                    <a:pt x="85" y="142"/>
                  </a:lnTo>
                  <a:lnTo>
                    <a:pt x="57" y="171"/>
                  </a:lnTo>
                  <a:lnTo>
                    <a:pt x="85" y="227"/>
                  </a:lnTo>
                  <a:lnTo>
                    <a:pt x="198" y="256"/>
                  </a:lnTo>
                  <a:lnTo>
                    <a:pt x="255" y="227"/>
                  </a:lnTo>
                  <a:lnTo>
                    <a:pt x="312" y="256"/>
                  </a:lnTo>
                  <a:lnTo>
                    <a:pt x="255" y="256"/>
                  </a:lnTo>
                  <a:lnTo>
                    <a:pt x="255" y="312"/>
                  </a:lnTo>
                  <a:lnTo>
                    <a:pt x="142" y="426"/>
                  </a:lnTo>
                  <a:lnTo>
                    <a:pt x="28" y="482"/>
                  </a:lnTo>
                  <a:lnTo>
                    <a:pt x="0" y="596"/>
                  </a:lnTo>
                  <a:lnTo>
                    <a:pt x="57" y="596"/>
                  </a:lnTo>
                  <a:lnTo>
                    <a:pt x="57" y="624"/>
                  </a:lnTo>
                  <a:lnTo>
                    <a:pt x="85" y="624"/>
                  </a:lnTo>
                  <a:lnTo>
                    <a:pt x="142" y="681"/>
                  </a:lnTo>
                  <a:lnTo>
                    <a:pt x="198" y="681"/>
                  </a:lnTo>
                  <a:lnTo>
                    <a:pt x="227" y="652"/>
                  </a:lnTo>
                  <a:lnTo>
                    <a:pt x="283" y="652"/>
                  </a:lnTo>
                  <a:lnTo>
                    <a:pt x="340" y="624"/>
                  </a:lnTo>
                  <a:lnTo>
                    <a:pt x="453" y="709"/>
                  </a:lnTo>
                  <a:lnTo>
                    <a:pt x="567" y="709"/>
                  </a:lnTo>
                  <a:lnTo>
                    <a:pt x="595" y="766"/>
                  </a:lnTo>
                  <a:lnTo>
                    <a:pt x="623" y="738"/>
                  </a:lnTo>
                  <a:lnTo>
                    <a:pt x="680" y="738"/>
                  </a:lnTo>
                  <a:lnTo>
                    <a:pt x="822" y="539"/>
                  </a:lnTo>
                  <a:lnTo>
                    <a:pt x="935" y="426"/>
                  </a:lnTo>
                  <a:lnTo>
                    <a:pt x="1077" y="312"/>
                  </a:lnTo>
                  <a:lnTo>
                    <a:pt x="1134" y="227"/>
                  </a:lnTo>
                  <a:lnTo>
                    <a:pt x="1219" y="17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2" name="Freeform 716">
              <a:extLst>
                <a:ext uri="{FF2B5EF4-FFF2-40B4-BE49-F238E27FC236}">
                  <a16:creationId xmlns:a16="http://schemas.microsoft.com/office/drawing/2014/main" id="{D4967CAE-38A0-4013-BF0A-29C78C74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826"/>
              <a:ext cx="907" cy="1360"/>
            </a:xfrm>
            <a:custGeom>
              <a:avLst/>
              <a:gdLst>
                <a:gd name="T0" fmla="*/ 113 w 907"/>
                <a:gd name="T1" fmla="*/ 567 h 1360"/>
                <a:gd name="T2" fmla="*/ 255 w 907"/>
                <a:gd name="T3" fmla="*/ 368 h 1360"/>
                <a:gd name="T4" fmla="*/ 368 w 907"/>
                <a:gd name="T5" fmla="*/ 255 h 1360"/>
                <a:gd name="T6" fmla="*/ 510 w 907"/>
                <a:gd name="T7" fmla="*/ 141 h 1360"/>
                <a:gd name="T8" fmla="*/ 567 w 907"/>
                <a:gd name="T9" fmla="*/ 56 h 1360"/>
                <a:gd name="T10" fmla="*/ 652 w 907"/>
                <a:gd name="T11" fmla="*/ 0 h 1360"/>
                <a:gd name="T12" fmla="*/ 737 w 907"/>
                <a:gd name="T13" fmla="*/ 28 h 1360"/>
                <a:gd name="T14" fmla="*/ 765 w 907"/>
                <a:gd name="T15" fmla="*/ 85 h 1360"/>
                <a:gd name="T16" fmla="*/ 737 w 907"/>
                <a:gd name="T17" fmla="*/ 226 h 1360"/>
                <a:gd name="T18" fmla="*/ 794 w 907"/>
                <a:gd name="T19" fmla="*/ 368 h 1360"/>
                <a:gd name="T20" fmla="*/ 822 w 907"/>
                <a:gd name="T21" fmla="*/ 396 h 1360"/>
                <a:gd name="T22" fmla="*/ 850 w 907"/>
                <a:gd name="T23" fmla="*/ 652 h 1360"/>
                <a:gd name="T24" fmla="*/ 907 w 907"/>
                <a:gd name="T25" fmla="*/ 708 h 1360"/>
                <a:gd name="T26" fmla="*/ 907 w 907"/>
                <a:gd name="T27" fmla="*/ 850 h 1360"/>
                <a:gd name="T28" fmla="*/ 850 w 907"/>
                <a:gd name="T29" fmla="*/ 878 h 1360"/>
                <a:gd name="T30" fmla="*/ 794 w 907"/>
                <a:gd name="T31" fmla="*/ 992 h 1360"/>
                <a:gd name="T32" fmla="*/ 737 w 907"/>
                <a:gd name="T33" fmla="*/ 1020 h 1360"/>
                <a:gd name="T34" fmla="*/ 737 w 907"/>
                <a:gd name="T35" fmla="*/ 1077 h 1360"/>
                <a:gd name="T36" fmla="*/ 652 w 907"/>
                <a:gd name="T37" fmla="*/ 1162 h 1360"/>
                <a:gd name="T38" fmla="*/ 652 w 907"/>
                <a:gd name="T39" fmla="*/ 1219 h 1360"/>
                <a:gd name="T40" fmla="*/ 567 w 907"/>
                <a:gd name="T41" fmla="*/ 1162 h 1360"/>
                <a:gd name="T42" fmla="*/ 538 w 907"/>
                <a:gd name="T43" fmla="*/ 1219 h 1360"/>
                <a:gd name="T44" fmla="*/ 453 w 907"/>
                <a:gd name="T45" fmla="*/ 1219 h 1360"/>
                <a:gd name="T46" fmla="*/ 453 w 907"/>
                <a:gd name="T47" fmla="*/ 1247 h 1360"/>
                <a:gd name="T48" fmla="*/ 510 w 907"/>
                <a:gd name="T49" fmla="*/ 1247 h 1360"/>
                <a:gd name="T50" fmla="*/ 510 w 907"/>
                <a:gd name="T51" fmla="*/ 1304 h 1360"/>
                <a:gd name="T52" fmla="*/ 538 w 907"/>
                <a:gd name="T53" fmla="*/ 1360 h 1360"/>
                <a:gd name="T54" fmla="*/ 425 w 907"/>
                <a:gd name="T55" fmla="*/ 1332 h 1360"/>
                <a:gd name="T56" fmla="*/ 397 w 907"/>
                <a:gd name="T57" fmla="*/ 1304 h 1360"/>
                <a:gd name="T58" fmla="*/ 368 w 907"/>
                <a:gd name="T59" fmla="*/ 1304 h 1360"/>
                <a:gd name="T60" fmla="*/ 312 w 907"/>
                <a:gd name="T61" fmla="*/ 1275 h 1360"/>
                <a:gd name="T62" fmla="*/ 255 w 907"/>
                <a:gd name="T63" fmla="*/ 1219 h 1360"/>
                <a:gd name="T64" fmla="*/ 255 w 907"/>
                <a:gd name="T65" fmla="*/ 1134 h 1360"/>
                <a:gd name="T66" fmla="*/ 198 w 907"/>
                <a:gd name="T67" fmla="*/ 1077 h 1360"/>
                <a:gd name="T68" fmla="*/ 142 w 907"/>
                <a:gd name="T69" fmla="*/ 1134 h 1360"/>
                <a:gd name="T70" fmla="*/ 0 w 907"/>
                <a:gd name="T71" fmla="*/ 878 h 1360"/>
                <a:gd name="T72" fmla="*/ 56 w 907"/>
                <a:gd name="T73" fmla="*/ 878 h 1360"/>
                <a:gd name="T74" fmla="*/ 28 w 907"/>
                <a:gd name="T75" fmla="*/ 793 h 1360"/>
                <a:gd name="T76" fmla="*/ 85 w 907"/>
                <a:gd name="T77" fmla="*/ 680 h 1360"/>
                <a:gd name="T78" fmla="*/ 85 w 907"/>
                <a:gd name="T79" fmla="*/ 623 h 1360"/>
                <a:gd name="T80" fmla="*/ 113 w 907"/>
                <a:gd name="T81" fmla="*/ 567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7" h="1360">
                  <a:moveTo>
                    <a:pt x="113" y="567"/>
                  </a:moveTo>
                  <a:lnTo>
                    <a:pt x="255" y="368"/>
                  </a:lnTo>
                  <a:lnTo>
                    <a:pt x="368" y="255"/>
                  </a:lnTo>
                  <a:lnTo>
                    <a:pt x="510" y="141"/>
                  </a:lnTo>
                  <a:lnTo>
                    <a:pt x="567" y="56"/>
                  </a:lnTo>
                  <a:lnTo>
                    <a:pt x="652" y="0"/>
                  </a:lnTo>
                  <a:lnTo>
                    <a:pt x="737" y="28"/>
                  </a:lnTo>
                  <a:lnTo>
                    <a:pt x="765" y="85"/>
                  </a:lnTo>
                  <a:lnTo>
                    <a:pt x="737" y="226"/>
                  </a:lnTo>
                  <a:lnTo>
                    <a:pt x="794" y="368"/>
                  </a:lnTo>
                  <a:lnTo>
                    <a:pt x="822" y="396"/>
                  </a:lnTo>
                  <a:lnTo>
                    <a:pt x="850" y="652"/>
                  </a:lnTo>
                  <a:lnTo>
                    <a:pt x="907" y="708"/>
                  </a:lnTo>
                  <a:lnTo>
                    <a:pt x="907" y="850"/>
                  </a:lnTo>
                  <a:lnTo>
                    <a:pt x="850" y="878"/>
                  </a:lnTo>
                  <a:lnTo>
                    <a:pt x="794" y="992"/>
                  </a:lnTo>
                  <a:lnTo>
                    <a:pt x="737" y="1020"/>
                  </a:lnTo>
                  <a:lnTo>
                    <a:pt x="737" y="1077"/>
                  </a:lnTo>
                  <a:lnTo>
                    <a:pt x="652" y="1162"/>
                  </a:lnTo>
                  <a:lnTo>
                    <a:pt x="652" y="1219"/>
                  </a:lnTo>
                  <a:lnTo>
                    <a:pt x="567" y="1162"/>
                  </a:lnTo>
                  <a:lnTo>
                    <a:pt x="538" y="1219"/>
                  </a:lnTo>
                  <a:lnTo>
                    <a:pt x="453" y="1219"/>
                  </a:lnTo>
                  <a:lnTo>
                    <a:pt x="453" y="1247"/>
                  </a:lnTo>
                  <a:lnTo>
                    <a:pt x="510" y="1247"/>
                  </a:lnTo>
                  <a:lnTo>
                    <a:pt x="510" y="1304"/>
                  </a:lnTo>
                  <a:lnTo>
                    <a:pt x="538" y="1360"/>
                  </a:lnTo>
                  <a:lnTo>
                    <a:pt x="425" y="1332"/>
                  </a:lnTo>
                  <a:lnTo>
                    <a:pt x="397" y="1304"/>
                  </a:lnTo>
                  <a:lnTo>
                    <a:pt x="368" y="1304"/>
                  </a:lnTo>
                  <a:lnTo>
                    <a:pt x="312" y="1275"/>
                  </a:lnTo>
                  <a:lnTo>
                    <a:pt x="255" y="1219"/>
                  </a:lnTo>
                  <a:lnTo>
                    <a:pt x="255" y="1134"/>
                  </a:lnTo>
                  <a:lnTo>
                    <a:pt x="198" y="1077"/>
                  </a:lnTo>
                  <a:lnTo>
                    <a:pt x="142" y="1134"/>
                  </a:lnTo>
                  <a:lnTo>
                    <a:pt x="0" y="878"/>
                  </a:lnTo>
                  <a:lnTo>
                    <a:pt x="56" y="878"/>
                  </a:lnTo>
                  <a:lnTo>
                    <a:pt x="28" y="793"/>
                  </a:lnTo>
                  <a:lnTo>
                    <a:pt x="85" y="680"/>
                  </a:lnTo>
                  <a:lnTo>
                    <a:pt x="85" y="623"/>
                  </a:lnTo>
                  <a:lnTo>
                    <a:pt x="113" y="56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3" name="Freeform 718">
              <a:extLst>
                <a:ext uri="{FF2B5EF4-FFF2-40B4-BE49-F238E27FC236}">
                  <a16:creationId xmlns:a16="http://schemas.microsoft.com/office/drawing/2014/main" id="{6903705A-6AEB-4B3B-B7FA-84FF18190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279"/>
              <a:ext cx="482" cy="397"/>
            </a:xfrm>
            <a:custGeom>
              <a:avLst/>
              <a:gdLst>
                <a:gd name="T0" fmla="*/ 397 w 482"/>
                <a:gd name="T1" fmla="*/ 340 h 397"/>
                <a:gd name="T2" fmla="*/ 454 w 482"/>
                <a:gd name="T3" fmla="*/ 227 h 397"/>
                <a:gd name="T4" fmla="*/ 454 w 482"/>
                <a:gd name="T5" fmla="*/ 170 h 397"/>
                <a:gd name="T6" fmla="*/ 482 w 482"/>
                <a:gd name="T7" fmla="*/ 114 h 397"/>
                <a:gd name="T8" fmla="*/ 425 w 482"/>
                <a:gd name="T9" fmla="*/ 114 h 397"/>
                <a:gd name="T10" fmla="*/ 397 w 482"/>
                <a:gd name="T11" fmla="*/ 142 h 397"/>
                <a:gd name="T12" fmla="*/ 369 w 482"/>
                <a:gd name="T13" fmla="*/ 85 h 397"/>
                <a:gd name="T14" fmla="*/ 255 w 482"/>
                <a:gd name="T15" fmla="*/ 85 h 397"/>
                <a:gd name="T16" fmla="*/ 142 w 482"/>
                <a:gd name="T17" fmla="*/ 0 h 397"/>
                <a:gd name="T18" fmla="*/ 85 w 482"/>
                <a:gd name="T19" fmla="*/ 28 h 397"/>
                <a:gd name="T20" fmla="*/ 29 w 482"/>
                <a:gd name="T21" fmla="*/ 28 h 397"/>
                <a:gd name="T22" fmla="*/ 0 w 482"/>
                <a:gd name="T23" fmla="*/ 57 h 397"/>
                <a:gd name="T24" fmla="*/ 170 w 482"/>
                <a:gd name="T25" fmla="*/ 142 h 397"/>
                <a:gd name="T26" fmla="*/ 199 w 482"/>
                <a:gd name="T27" fmla="*/ 114 h 397"/>
                <a:gd name="T28" fmla="*/ 284 w 482"/>
                <a:gd name="T29" fmla="*/ 142 h 397"/>
                <a:gd name="T30" fmla="*/ 255 w 482"/>
                <a:gd name="T31" fmla="*/ 227 h 397"/>
                <a:gd name="T32" fmla="*/ 340 w 482"/>
                <a:gd name="T33" fmla="*/ 255 h 397"/>
                <a:gd name="T34" fmla="*/ 312 w 482"/>
                <a:gd name="T35" fmla="*/ 340 h 397"/>
                <a:gd name="T36" fmla="*/ 340 w 482"/>
                <a:gd name="T37" fmla="*/ 397 h 397"/>
                <a:gd name="T38" fmla="*/ 369 w 482"/>
                <a:gd name="T39" fmla="*/ 340 h 397"/>
                <a:gd name="T40" fmla="*/ 397 w 482"/>
                <a:gd name="T41" fmla="*/ 34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2" h="397">
                  <a:moveTo>
                    <a:pt x="397" y="340"/>
                  </a:moveTo>
                  <a:lnTo>
                    <a:pt x="454" y="227"/>
                  </a:lnTo>
                  <a:lnTo>
                    <a:pt x="454" y="170"/>
                  </a:lnTo>
                  <a:lnTo>
                    <a:pt x="482" y="114"/>
                  </a:lnTo>
                  <a:lnTo>
                    <a:pt x="425" y="114"/>
                  </a:lnTo>
                  <a:lnTo>
                    <a:pt x="397" y="142"/>
                  </a:lnTo>
                  <a:lnTo>
                    <a:pt x="369" y="85"/>
                  </a:lnTo>
                  <a:lnTo>
                    <a:pt x="255" y="85"/>
                  </a:lnTo>
                  <a:lnTo>
                    <a:pt x="142" y="0"/>
                  </a:lnTo>
                  <a:lnTo>
                    <a:pt x="85" y="28"/>
                  </a:lnTo>
                  <a:lnTo>
                    <a:pt x="29" y="28"/>
                  </a:lnTo>
                  <a:lnTo>
                    <a:pt x="0" y="57"/>
                  </a:lnTo>
                  <a:lnTo>
                    <a:pt x="170" y="142"/>
                  </a:lnTo>
                  <a:lnTo>
                    <a:pt x="199" y="114"/>
                  </a:lnTo>
                  <a:lnTo>
                    <a:pt x="284" y="142"/>
                  </a:lnTo>
                  <a:lnTo>
                    <a:pt x="255" y="227"/>
                  </a:lnTo>
                  <a:lnTo>
                    <a:pt x="340" y="255"/>
                  </a:lnTo>
                  <a:lnTo>
                    <a:pt x="312" y="340"/>
                  </a:lnTo>
                  <a:lnTo>
                    <a:pt x="340" y="397"/>
                  </a:lnTo>
                  <a:lnTo>
                    <a:pt x="369" y="340"/>
                  </a:lnTo>
                  <a:lnTo>
                    <a:pt x="397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Freeform 719">
              <a:extLst>
                <a:ext uri="{FF2B5EF4-FFF2-40B4-BE49-F238E27FC236}">
                  <a16:creationId xmlns:a16="http://schemas.microsoft.com/office/drawing/2014/main" id="{0F2B57E7-6039-4E59-B86C-858D09F3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279"/>
              <a:ext cx="510" cy="369"/>
            </a:xfrm>
            <a:custGeom>
              <a:avLst/>
              <a:gdLst>
                <a:gd name="T0" fmla="*/ 482 w 510"/>
                <a:gd name="T1" fmla="*/ 340 h 369"/>
                <a:gd name="T2" fmla="*/ 510 w 510"/>
                <a:gd name="T3" fmla="*/ 255 h 369"/>
                <a:gd name="T4" fmla="*/ 425 w 510"/>
                <a:gd name="T5" fmla="*/ 227 h 369"/>
                <a:gd name="T6" fmla="*/ 454 w 510"/>
                <a:gd name="T7" fmla="*/ 142 h 369"/>
                <a:gd name="T8" fmla="*/ 369 w 510"/>
                <a:gd name="T9" fmla="*/ 114 h 369"/>
                <a:gd name="T10" fmla="*/ 340 w 510"/>
                <a:gd name="T11" fmla="*/ 142 h 369"/>
                <a:gd name="T12" fmla="*/ 170 w 510"/>
                <a:gd name="T13" fmla="*/ 57 h 369"/>
                <a:gd name="T14" fmla="*/ 114 w 510"/>
                <a:gd name="T15" fmla="*/ 57 h 369"/>
                <a:gd name="T16" fmla="*/ 57 w 510"/>
                <a:gd name="T17" fmla="*/ 0 h 369"/>
                <a:gd name="T18" fmla="*/ 29 w 510"/>
                <a:gd name="T19" fmla="*/ 0 h 369"/>
                <a:gd name="T20" fmla="*/ 0 w 510"/>
                <a:gd name="T21" fmla="*/ 28 h 369"/>
                <a:gd name="T22" fmla="*/ 85 w 510"/>
                <a:gd name="T23" fmla="*/ 142 h 369"/>
                <a:gd name="T24" fmla="*/ 227 w 510"/>
                <a:gd name="T25" fmla="*/ 199 h 369"/>
                <a:gd name="T26" fmla="*/ 284 w 510"/>
                <a:gd name="T27" fmla="*/ 255 h 369"/>
                <a:gd name="T28" fmla="*/ 312 w 510"/>
                <a:gd name="T29" fmla="*/ 369 h 369"/>
                <a:gd name="T30" fmla="*/ 369 w 510"/>
                <a:gd name="T31" fmla="*/ 340 h 369"/>
                <a:gd name="T32" fmla="*/ 397 w 510"/>
                <a:gd name="T33" fmla="*/ 284 h 369"/>
                <a:gd name="T34" fmla="*/ 425 w 510"/>
                <a:gd name="T35" fmla="*/ 284 h 369"/>
                <a:gd name="T36" fmla="*/ 482 w 510"/>
                <a:gd name="T37" fmla="*/ 34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0" h="369">
                  <a:moveTo>
                    <a:pt x="482" y="340"/>
                  </a:moveTo>
                  <a:lnTo>
                    <a:pt x="510" y="255"/>
                  </a:lnTo>
                  <a:lnTo>
                    <a:pt x="425" y="227"/>
                  </a:lnTo>
                  <a:lnTo>
                    <a:pt x="454" y="142"/>
                  </a:lnTo>
                  <a:lnTo>
                    <a:pt x="369" y="114"/>
                  </a:lnTo>
                  <a:lnTo>
                    <a:pt x="340" y="142"/>
                  </a:lnTo>
                  <a:lnTo>
                    <a:pt x="170" y="57"/>
                  </a:lnTo>
                  <a:lnTo>
                    <a:pt x="114" y="57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28"/>
                  </a:lnTo>
                  <a:lnTo>
                    <a:pt x="85" y="142"/>
                  </a:lnTo>
                  <a:lnTo>
                    <a:pt x="227" y="199"/>
                  </a:lnTo>
                  <a:lnTo>
                    <a:pt x="284" y="255"/>
                  </a:lnTo>
                  <a:lnTo>
                    <a:pt x="312" y="369"/>
                  </a:lnTo>
                  <a:lnTo>
                    <a:pt x="369" y="340"/>
                  </a:lnTo>
                  <a:lnTo>
                    <a:pt x="397" y="284"/>
                  </a:lnTo>
                  <a:lnTo>
                    <a:pt x="425" y="284"/>
                  </a:lnTo>
                  <a:lnTo>
                    <a:pt x="482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5" name="Freeform 720">
              <a:extLst>
                <a:ext uri="{FF2B5EF4-FFF2-40B4-BE49-F238E27FC236}">
                  <a16:creationId xmlns:a16="http://schemas.microsoft.com/office/drawing/2014/main" id="{E48810A0-1760-41BD-A82C-ED08824D8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4101"/>
              <a:ext cx="397" cy="284"/>
            </a:xfrm>
            <a:custGeom>
              <a:avLst/>
              <a:gdLst>
                <a:gd name="T0" fmla="*/ 29 w 397"/>
                <a:gd name="T1" fmla="*/ 0 h 284"/>
                <a:gd name="T2" fmla="*/ 85 w 397"/>
                <a:gd name="T3" fmla="*/ 29 h 284"/>
                <a:gd name="T4" fmla="*/ 114 w 397"/>
                <a:gd name="T5" fmla="*/ 29 h 284"/>
                <a:gd name="T6" fmla="*/ 142 w 397"/>
                <a:gd name="T7" fmla="*/ 57 h 284"/>
                <a:gd name="T8" fmla="*/ 255 w 397"/>
                <a:gd name="T9" fmla="*/ 85 h 284"/>
                <a:gd name="T10" fmla="*/ 312 w 397"/>
                <a:gd name="T11" fmla="*/ 114 h 284"/>
                <a:gd name="T12" fmla="*/ 397 w 397"/>
                <a:gd name="T13" fmla="*/ 284 h 284"/>
                <a:gd name="T14" fmla="*/ 199 w 397"/>
                <a:gd name="T15" fmla="*/ 227 h 284"/>
                <a:gd name="T16" fmla="*/ 85 w 397"/>
                <a:gd name="T17" fmla="*/ 199 h 284"/>
                <a:gd name="T18" fmla="*/ 57 w 397"/>
                <a:gd name="T19" fmla="*/ 170 h 284"/>
                <a:gd name="T20" fmla="*/ 85 w 397"/>
                <a:gd name="T21" fmla="*/ 142 h 284"/>
                <a:gd name="T22" fmla="*/ 0 w 397"/>
                <a:gd name="T23" fmla="*/ 57 h 284"/>
                <a:gd name="T24" fmla="*/ 29 w 397"/>
                <a:gd name="T25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7" h="284">
                  <a:moveTo>
                    <a:pt x="29" y="0"/>
                  </a:moveTo>
                  <a:lnTo>
                    <a:pt x="85" y="29"/>
                  </a:lnTo>
                  <a:lnTo>
                    <a:pt x="114" y="29"/>
                  </a:lnTo>
                  <a:lnTo>
                    <a:pt x="142" y="57"/>
                  </a:lnTo>
                  <a:lnTo>
                    <a:pt x="255" y="85"/>
                  </a:lnTo>
                  <a:lnTo>
                    <a:pt x="312" y="114"/>
                  </a:lnTo>
                  <a:lnTo>
                    <a:pt x="397" y="284"/>
                  </a:lnTo>
                  <a:lnTo>
                    <a:pt x="199" y="227"/>
                  </a:lnTo>
                  <a:lnTo>
                    <a:pt x="85" y="199"/>
                  </a:lnTo>
                  <a:lnTo>
                    <a:pt x="57" y="170"/>
                  </a:lnTo>
                  <a:lnTo>
                    <a:pt x="85" y="142"/>
                  </a:lnTo>
                  <a:lnTo>
                    <a:pt x="0" y="57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721">
              <a:extLst>
                <a:ext uri="{FF2B5EF4-FFF2-40B4-BE49-F238E27FC236}">
                  <a16:creationId xmlns:a16="http://schemas.microsoft.com/office/drawing/2014/main" id="{99AAA2E8-31FF-4A2B-88F7-90F1D62B3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48"/>
              <a:ext cx="709" cy="879"/>
            </a:xfrm>
            <a:custGeom>
              <a:avLst/>
              <a:gdLst>
                <a:gd name="T0" fmla="*/ 227 w 709"/>
                <a:gd name="T1" fmla="*/ 737 h 879"/>
                <a:gd name="T2" fmla="*/ 142 w 709"/>
                <a:gd name="T3" fmla="*/ 567 h 879"/>
                <a:gd name="T4" fmla="*/ 85 w 709"/>
                <a:gd name="T5" fmla="*/ 538 h 879"/>
                <a:gd name="T6" fmla="*/ 57 w 709"/>
                <a:gd name="T7" fmla="*/ 482 h 879"/>
                <a:gd name="T8" fmla="*/ 57 w 709"/>
                <a:gd name="T9" fmla="*/ 425 h 879"/>
                <a:gd name="T10" fmla="*/ 0 w 709"/>
                <a:gd name="T11" fmla="*/ 425 h 879"/>
                <a:gd name="T12" fmla="*/ 0 w 709"/>
                <a:gd name="T13" fmla="*/ 397 h 879"/>
                <a:gd name="T14" fmla="*/ 85 w 709"/>
                <a:gd name="T15" fmla="*/ 397 h 879"/>
                <a:gd name="T16" fmla="*/ 114 w 709"/>
                <a:gd name="T17" fmla="*/ 340 h 879"/>
                <a:gd name="T18" fmla="*/ 199 w 709"/>
                <a:gd name="T19" fmla="*/ 397 h 879"/>
                <a:gd name="T20" fmla="*/ 199 w 709"/>
                <a:gd name="T21" fmla="*/ 340 h 879"/>
                <a:gd name="T22" fmla="*/ 284 w 709"/>
                <a:gd name="T23" fmla="*/ 255 h 879"/>
                <a:gd name="T24" fmla="*/ 284 w 709"/>
                <a:gd name="T25" fmla="*/ 198 h 879"/>
                <a:gd name="T26" fmla="*/ 341 w 709"/>
                <a:gd name="T27" fmla="*/ 170 h 879"/>
                <a:gd name="T28" fmla="*/ 397 w 709"/>
                <a:gd name="T29" fmla="*/ 56 h 879"/>
                <a:gd name="T30" fmla="*/ 454 w 709"/>
                <a:gd name="T31" fmla="*/ 28 h 879"/>
                <a:gd name="T32" fmla="*/ 482 w 709"/>
                <a:gd name="T33" fmla="*/ 28 h 879"/>
                <a:gd name="T34" fmla="*/ 482 w 709"/>
                <a:gd name="T35" fmla="*/ 56 h 879"/>
                <a:gd name="T36" fmla="*/ 511 w 709"/>
                <a:gd name="T37" fmla="*/ 56 h 879"/>
                <a:gd name="T38" fmla="*/ 539 w 709"/>
                <a:gd name="T39" fmla="*/ 0 h 879"/>
                <a:gd name="T40" fmla="*/ 567 w 709"/>
                <a:gd name="T41" fmla="*/ 0 h 879"/>
                <a:gd name="T42" fmla="*/ 567 w 709"/>
                <a:gd name="T43" fmla="*/ 56 h 879"/>
                <a:gd name="T44" fmla="*/ 624 w 709"/>
                <a:gd name="T45" fmla="*/ 85 h 879"/>
                <a:gd name="T46" fmla="*/ 624 w 709"/>
                <a:gd name="T47" fmla="*/ 170 h 879"/>
                <a:gd name="T48" fmla="*/ 652 w 709"/>
                <a:gd name="T49" fmla="*/ 226 h 879"/>
                <a:gd name="T50" fmla="*/ 624 w 709"/>
                <a:gd name="T51" fmla="*/ 312 h 879"/>
                <a:gd name="T52" fmla="*/ 596 w 709"/>
                <a:gd name="T53" fmla="*/ 340 h 879"/>
                <a:gd name="T54" fmla="*/ 596 w 709"/>
                <a:gd name="T55" fmla="*/ 397 h 879"/>
                <a:gd name="T56" fmla="*/ 652 w 709"/>
                <a:gd name="T57" fmla="*/ 453 h 879"/>
                <a:gd name="T58" fmla="*/ 624 w 709"/>
                <a:gd name="T59" fmla="*/ 567 h 879"/>
                <a:gd name="T60" fmla="*/ 596 w 709"/>
                <a:gd name="T61" fmla="*/ 567 h 879"/>
                <a:gd name="T62" fmla="*/ 596 w 709"/>
                <a:gd name="T63" fmla="*/ 623 h 879"/>
                <a:gd name="T64" fmla="*/ 652 w 709"/>
                <a:gd name="T65" fmla="*/ 652 h 879"/>
                <a:gd name="T66" fmla="*/ 652 w 709"/>
                <a:gd name="T67" fmla="*/ 708 h 879"/>
                <a:gd name="T68" fmla="*/ 624 w 709"/>
                <a:gd name="T69" fmla="*/ 793 h 879"/>
                <a:gd name="T70" fmla="*/ 652 w 709"/>
                <a:gd name="T71" fmla="*/ 793 h 879"/>
                <a:gd name="T72" fmla="*/ 709 w 709"/>
                <a:gd name="T73" fmla="*/ 822 h 879"/>
                <a:gd name="T74" fmla="*/ 681 w 709"/>
                <a:gd name="T75" fmla="*/ 850 h 879"/>
                <a:gd name="T76" fmla="*/ 624 w 709"/>
                <a:gd name="T77" fmla="*/ 850 h 879"/>
                <a:gd name="T78" fmla="*/ 624 w 709"/>
                <a:gd name="T79" fmla="*/ 879 h 879"/>
                <a:gd name="T80" fmla="*/ 511 w 709"/>
                <a:gd name="T81" fmla="*/ 879 h 879"/>
                <a:gd name="T82" fmla="*/ 482 w 709"/>
                <a:gd name="T83" fmla="*/ 850 h 879"/>
                <a:gd name="T84" fmla="*/ 369 w 709"/>
                <a:gd name="T85" fmla="*/ 822 h 879"/>
                <a:gd name="T86" fmla="*/ 341 w 709"/>
                <a:gd name="T87" fmla="*/ 765 h 879"/>
                <a:gd name="T88" fmla="*/ 227 w 709"/>
                <a:gd name="T89" fmla="*/ 737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879">
                  <a:moveTo>
                    <a:pt x="227" y="737"/>
                  </a:moveTo>
                  <a:lnTo>
                    <a:pt x="142" y="567"/>
                  </a:lnTo>
                  <a:lnTo>
                    <a:pt x="85" y="538"/>
                  </a:lnTo>
                  <a:lnTo>
                    <a:pt x="57" y="482"/>
                  </a:lnTo>
                  <a:lnTo>
                    <a:pt x="57" y="425"/>
                  </a:lnTo>
                  <a:lnTo>
                    <a:pt x="0" y="425"/>
                  </a:lnTo>
                  <a:lnTo>
                    <a:pt x="0" y="397"/>
                  </a:lnTo>
                  <a:lnTo>
                    <a:pt x="85" y="397"/>
                  </a:lnTo>
                  <a:lnTo>
                    <a:pt x="114" y="340"/>
                  </a:lnTo>
                  <a:lnTo>
                    <a:pt x="199" y="397"/>
                  </a:lnTo>
                  <a:lnTo>
                    <a:pt x="199" y="340"/>
                  </a:lnTo>
                  <a:lnTo>
                    <a:pt x="284" y="255"/>
                  </a:lnTo>
                  <a:lnTo>
                    <a:pt x="284" y="198"/>
                  </a:lnTo>
                  <a:lnTo>
                    <a:pt x="341" y="170"/>
                  </a:lnTo>
                  <a:lnTo>
                    <a:pt x="397" y="56"/>
                  </a:lnTo>
                  <a:lnTo>
                    <a:pt x="454" y="28"/>
                  </a:lnTo>
                  <a:lnTo>
                    <a:pt x="482" y="28"/>
                  </a:lnTo>
                  <a:lnTo>
                    <a:pt x="482" y="56"/>
                  </a:lnTo>
                  <a:lnTo>
                    <a:pt x="511" y="56"/>
                  </a:lnTo>
                  <a:lnTo>
                    <a:pt x="539" y="0"/>
                  </a:lnTo>
                  <a:lnTo>
                    <a:pt x="567" y="0"/>
                  </a:lnTo>
                  <a:lnTo>
                    <a:pt x="567" y="56"/>
                  </a:lnTo>
                  <a:lnTo>
                    <a:pt x="624" y="85"/>
                  </a:lnTo>
                  <a:lnTo>
                    <a:pt x="624" y="170"/>
                  </a:lnTo>
                  <a:lnTo>
                    <a:pt x="652" y="226"/>
                  </a:lnTo>
                  <a:lnTo>
                    <a:pt x="624" y="312"/>
                  </a:lnTo>
                  <a:lnTo>
                    <a:pt x="596" y="340"/>
                  </a:lnTo>
                  <a:lnTo>
                    <a:pt x="596" y="397"/>
                  </a:lnTo>
                  <a:lnTo>
                    <a:pt x="652" y="453"/>
                  </a:lnTo>
                  <a:lnTo>
                    <a:pt x="624" y="567"/>
                  </a:lnTo>
                  <a:lnTo>
                    <a:pt x="596" y="567"/>
                  </a:lnTo>
                  <a:lnTo>
                    <a:pt x="596" y="623"/>
                  </a:lnTo>
                  <a:lnTo>
                    <a:pt x="652" y="652"/>
                  </a:lnTo>
                  <a:lnTo>
                    <a:pt x="652" y="708"/>
                  </a:lnTo>
                  <a:lnTo>
                    <a:pt x="624" y="793"/>
                  </a:lnTo>
                  <a:lnTo>
                    <a:pt x="652" y="793"/>
                  </a:lnTo>
                  <a:lnTo>
                    <a:pt x="709" y="822"/>
                  </a:lnTo>
                  <a:lnTo>
                    <a:pt x="681" y="850"/>
                  </a:lnTo>
                  <a:lnTo>
                    <a:pt x="624" y="850"/>
                  </a:lnTo>
                  <a:lnTo>
                    <a:pt x="624" y="879"/>
                  </a:lnTo>
                  <a:lnTo>
                    <a:pt x="511" y="879"/>
                  </a:lnTo>
                  <a:lnTo>
                    <a:pt x="482" y="850"/>
                  </a:lnTo>
                  <a:lnTo>
                    <a:pt x="369" y="822"/>
                  </a:lnTo>
                  <a:lnTo>
                    <a:pt x="341" y="765"/>
                  </a:lnTo>
                  <a:lnTo>
                    <a:pt x="227" y="73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7" name="Freeform 722">
              <a:extLst>
                <a:ext uri="{FF2B5EF4-FFF2-40B4-BE49-F238E27FC236}">
                  <a16:creationId xmlns:a16="http://schemas.microsoft.com/office/drawing/2014/main" id="{98850699-37F1-4460-92FF-190339F14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3789"/>
              <a:ext cx="822" cy="794"/>
            </a:xfrm>
            <a:custGeom>
              <a:avLst/>
              <a:gdLst>
                <a:gd name="T0" fmla="*/ 85 w 822"/>
                <a:gd name="T1" fmla="*/ 709 h 794"/>
                <a:gd name="T2" fmla="*/ 113 w 822"/>
                <a:gd name="T3" fmla="*/ 681 h 794"/>
                <a:gd name="T4" fmla="*/ 56 w 822"/>
                <a:gd name="T5" fmla="*/ 652 h 794"/>
                <a:gd name="T6" fmla="*/ 28 w 822"/>
                <a:gd name="T7" fmla="*/ 652 h 794"/>
                <a:gd name="T8" fmla="*/ 56 w 822"/>
                <a:gd name="T9" fmla="*/ 567 h 794"/>
                <a:gd name="T10" fmla="*/ 56 w 822"/>
                <a:gd name="T11" fmla="*/ 511 h 794"/>
                <a:gd name="T12" fmla="*/ 0 w 822"/>
                <a:gd name="T13" fmla="*/ 482 h 794"/>
                <a:gd name="T14" fmla="*/ 0 w 822"/>
                <a:gd name="T15" fmla="*/ 426 h 794"/>
                <a:gd name="T16" fmla="*/ 28 w 822"/>
                <a:gd name="T17" fmla="*/ 426 h 794"/>
                <a:gd name="T18" fmla="*/ 56 w 822"/>
                <a:gd name="T19" fmla="*/ 312 h 794"/>
                <a:gd name="T20" fmla="*/ 0 w 822"/>
                <a:gd name="T21" fmla="*/ 256 h 794"/>
                <a:gd name="T22" fmla="*/ 0 w 822"/>
                <a:gd name="T23" fmla="*/ 199 h 794"/>
                <a:gd name="T24" fmla="*/ 28 w 822"/>
                <a:gd name="T25" fmla="*/ 171 h 794"/>
                <a:gd name="T26" fmla="*/ 56 w 822"/>
                <a:gd name="T27" fmla="*/ 85 h 794"/>
                <a:gd name="T28" fmla="*/ 85 w 822"/>
                <a:gd name="T29" fmla="*/ 85 h 794"/>
                <a:gd name="T30" fmla="*/ 113 w 822"/>
                <a:gd name="T31" fmla="*/ 57 h 794"/>
                <a:gd name="T32" fmla="*/ 170 w 822"/>
                <a:gd name="T33" fmla="*/ 57 h 794"/>
                <a:gd name="T34" fmla="*/ 227 w 822"/>
                <a:gd name="T35" fmla="*/ 0 h 794"/>
                <a:gd name="T36" fmla="*/ 283 w 822"/>
                <a:gd name="T37" fmla="*/ 29 h 794"/>
                <a:gd name="T38" fmla="*/ 340 w 822"/>
                <a:gd name="T39" fmla="*/ 114 h 794"/>
                <a:gd name="T40" fmla="*/ 397 w 822"/>
                <a:gd name="T41" fmla="*/ 142 h 794"/>
                <a:gd name="T42" fmla="*/ 425 w 822"/>
                <a:gd name="T43" fmla="*/ 85 h 794"/>
                <a:gd name="T44" fmla="*/ 482 w 822"/>
                <a:gd name="T45" fmla="*/ 85 h 794"/>
                <a:gd name="T46" fmla="*/ 567 w 822"/>
                <a:gd name="T47" fmla="*/ 142 h 794"/>
                <a:gd name="T48" fmla="*/ 708 w 822"/>
                <a:gd name="T49" fmla="*/ 284 h 794"/>
                <a:gd name="T50" fmla="*/ 652 w 822"/>
                <a:gd name="T51" fmla="*/ 312 h 794"/>
                <a:gd name="T52" fmla="*/ 680 w 822"/>
                <a:gd name="T53" fmla="*/ 369 h 794"/>
                <a:gd name="T54" fmla="*/ 737 w 822"/>
                <a:gd name="T55" fmla="*/ 397 h 794"/>
                <a:gd name="T56" fmla="*/ 737 w 822"/>
                <a:gd name="T57" fmla="*/ 454 h 794"/>
                <a:gd name="T58" fmla="*/ 822 w 822"/>
                <a:gd name="T59" fmla="*/ 482 h 794"/>
                <a:gd name="T60" fmla="*/ 737 w 822"/>
                <a:gd name="T61" fmla="*/ 511 h 794"/>
                <a:gd name="T62" fmla="*/ 737 w 822"/>
                <a:gd name="T63" fmla="*/ 596 h 794"/>
                <a:gd name="T64" fmla="*/ 680 w 822"/>
                <a:gd name="T65" fmla="*/ 596 h 794"/>
                <a:gd name="T66" fmla="*/ 623 w 822"/>
                <a:gd name="T67" fmla="*/ 567 h 794"/>
                <a:gd name="T68" fmla="*/ 595 w 822"/>
                <a:gd name="T69" fmla="*/ 624 h 794"/>
                <a:gd name="T70" fmla="*/ 538 w 822"/>
                <a:gd name="T71" fmla="*/ 596 h 794"/>
                <a:gd name="T72" fmla="*/ 510 w 822"/>
                <a:gd name="T73" fmla="*/ 681 h 794"/>
                <a:gd name="T74" fmla="*/ 538 w 822"/>
                <a:gd name="T75" fmla="*/ 738 h 794"/>
                <a:gd name="T76" fmla="*/ 538 w 822"/>
                <a:gd name="T77" fmla="*/ 794 h 794"/>
                <a:gd name="T78" fmla="*/ 482 w 822"/>
                <a:gd name="T79" fmla="*/ 738 h 794"/>
                <a:gd name="T80" fmla="*/ 425 w 822"/>
                <a:gd name="T81" fmla="*/ 681 h 794"/>
                <a:gd name="T82" fmla="*/ 283 w 822"/>
                <a:gd name="T83" fmla="*/ 766 h 794"/>
                <a:gd name="T84" fmla="*/ 170 w 822"/>
                <a:gd name="T85" fmla="*/ 766 h 794"/>
                <a:gd name="T86" fmla="*/ 85 w 822"/>
                <a:gd name="T87" fmla="*/ 70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2" h="794">
                  <a:moveTo>
                    <a:pt x="85" y="709"/>
                  </a:moveTo>
                  <a:lnTo>
                    <a:pt x="113" y="681"/>
                  </a:lnTo>
                  <a:lnTo>
                    <a:pt x="56" y="652"/>
                  </a:lnTo>
                  <a:lnTo>
                    <a:pt x="28" y="652"/>
                  </a:lnTo>
                  <a:lnTo>
                    <a:pt x="56" y="567"/>
                  </a:lnTo>
                  <a:lnTo>
                    <a:pt x="56" y="511"/>
                  </a:lnTo>
                  <a:lnTo>
                    <a:pt x="0" y="482"/>
                  </a:lnTo>
                  <a:lnTo>
                    <a:pt x="0" y="426"/>
                  </a:lnTo>
                  <a:lnTo>
                    <a:pt x="28" y="426"/>
                  </a:lnTo>
                  <a:lnTo>
                    <a:pt x="56" y="312"/>
                  </a:lnTo>
                  <a:lnTo>
                    <a:pt x="0" y="256"/>
                  </a:lnTo>
                  <a:lnTo>
                    <a:pt x="0" y="199"/>
                  </a:lnTo>
                  <a:lnTo>
                    <a:pt x="28" y="171"/>
                  </a:lnTo>
                  <a:lnTo>
                    <a:pt x="56" y="85"/>
                  </a:lnTo>
                  <a:lnTo>
                    <a:pt x="85" y="85"/>
                  </a:lnTo>
                  <a:lnTo>
                    <a:pt x="113" y="57"/>
                  </a:lnTo>
                  <a:lnTo>
                    <a:pt x="170" y="57"/>
                  </a:lnTo>
                  <a:lnTo>
                    <a:pt x="227" y="0"/>
                  </a:lnTo>
                  <a:lnTo>
                    <a:pt x="283" y="29"/>
                  </a:lnTo>
                  <a:lnTo>
                    <a:pt x="340" y="114"/>
                  </a:lnTo>
                  <a:lnTo>
                    <a:pt x="397" y="142"/>
                  </a:lnTo>
                  <a:lnTo>
                    <a:pt x="425" y="85"/>
                  </a:lnTo>
                  <a:lnTo>
                    <a:pt x="482" y="85"/>
                  </a:lnTo>
                  <a:lnTo>
                    <a:pt x="567" y="142"/>
                  </a:lnTo>
                  <a:lnTo>
                    <a:pt x="708" y="284"/>
                  </a:lnTo>
                  <a:lnTo>
                    <a:pt x="652" y="312"/>
                  </a:lnTo>
                  <a:lnTo>
                    <a:pt x="680" y="369"/>
                  </a:lnTo>
                  <a:lnTo>
                    <a:pt x="737" y="397"/>
                  </a:lnTo>
                  <a:lnTo>
                    <a:pt x="737" y="454"/>
                  </a:lnTo>
                  <a:lnTo>
                    <a:pt x="822" y="482"/>
                  </a:lnTo>
                  <a:lnTo>
                    <a:pt x="737" y="511"/>
                  </a:lnTo>
                  <a:lnTo>
                    <a:pt x="737" y="596"/>
                  </a:lnTo>
                  <a:lnTo>
                    <a:pt x="680" y="596"/>
                  </a:lnTo>
                  <a:lnTo>
                    <a:pt x="623" y="567"/>
                  </a:lnTo>
                  <a:lnTo>
                    <a:pt x="595" y="624"/>
                  </a:lnTo>
                  <a:lnTo>
                    <a:pt x="538" y="596"/>
                  </a:lnTo>
                  <a:lnTo>
                    <a:pt x="510" y="681"/>
                  </a:lnTo>
                  <a:lnTo>
                    <a:pt x="538" y="738"/>
                  </a:lnTo>
                  <a:lnTo>
                    <a:pt x="538" y="794"/>
                  </a:lnTo>
                  <a:lnTo>
                    <a:pt x="482" y="738"/>
                  </a:lnTo>
                  <a:lnTo>
                    <a:pt x="425" y="681"/>
                  </a:lnTo>
                  <a:lnTo>
                    <a:pt x="283" y="766"/>
                  </a:lnTo>
                  <a:lnTo>
                    <a:pt x="170" y="766"/>
                  </a:lnTo>
                  <a:lnTo>
                    <a:pt x="85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Freeform 723">
              <a:extLst>
                <a:ext uri="{FF2B5EF4-FFF2-40B4-BE49-F238E27FC236}">
                  <a16:creationId xmlns:a16="http://schemas.microsoft.com/office/drawing/2014/main" id="{79113E04-9D8F-4A64-92FC-8A8BBBBA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" y="4356"/>
              <a:ext cx="255" cy="312"/>
            </a:xfrm>
            <a:custGeom>
              <a:avLst/>
              <a:gdLst>
                <a:gd name="T0" fmla="*/ 227 w 255"/>
                <a:gd name="T1" fmla="*/ 29 h 312"/>
                <a:gd name="T2" fmla="*/ 170 w 255"/>
                <a:gd name="T3" fmla="*/ 29 h 312"/>
                <a:gd name="T4" fmla="*/ 113 w 255"/>
                <a:gd name="T5" fmla="*/ 0 h 312"/>
                <a:gd name="T6" fmla="*/ 85 w 255"/>
                <a:gd name="T7" fmla="*/ 57 h 312"/>
                <a:gd name="T8" fmla="*/ 28 w 255"/>
                <a:gd name="T9" fmla="*/ 29 h 312"/>
                <a:gd name="T10" fmla="*/ 0 w 255"/>
                <a:gd name="T11" fmla="*/ 114 h 312"/>
                <a:gd name="T12" fmla="*/ 28 w 255"/>
                <a:gd name="T13" fmla="*/ 171 h 312"/>
                <a:gd name="T14" fmla="*/ 28 w 255"/>
                <a:gd name="T15" fmla="*/ 227 h 312"/>
                <a:gd name="T16" fmla="*/ 142 w 255"/>
                <a:gd name="T17" fmla="*/ 312 h 312"/>
                <a:gd name="T18" fmla="*/ 170 w 255"/>
                <a:gd name="T19" fmla="*/ 256 h 312"/>
                <a:gd name="T20" fmla="*/ 142 w 255"/>
                <a:gd name="T21" fmla="*/ 227 h 312"/>
                <a:gd name="T22" fmla="*/ 198 w 255"/>
                <a:gd name="T23" fmla="*/ 199 h 312"/>
                <a:gd name="T24" fmla="*/ 198 w 255"/>
                <a:gd name="T25" fmla="*/ 171 h 312"/>
                <a:gd name="T26" fmla="*/ 255 w 255"/>
                <a:gd name="T27" fmla="*/ 57 h 312"/>
                <a:gd name="T28" fmla="*/ 227 w 255"/>
                <a:gd name="T29" fmla="*/ 2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5" h="312">
                  <a:moveTo>
                    <a:pt x="227" y="29"/>
                  </a:moveTo>
                  <a:lnTo>
                    <a:pt x="170" y="29"/>
                  </a:lnTo>
                  <a:lnTo>
                    <a:pt x="113" y="0"/>
                  </a:lnTo>
                  <a:lnTo>
                    <a:pt x="85" y="57"/>
                  </a:lnTo>
                  <a:lnTo>
                    <a:pt x="28" y="29"/>
                  </a:lnTo>
                  <a:lnTo>
                    <a:pt x="0" y="114"/>
                  </a:lnTo>
                  <a:lnTo>
                    <a:pt x="28" y="171"/>
                  </a:lnTo>
                  <a:lnTo>
                    <a:pt x="28" y="227"/>
                  </a:lnTo>
                  <a:lnTo>
                    <a:pt x="142" y="312"/>
                  </a:lnTo>
                  <a:lnTo>
                    <a:pt x="170" y="256"/>
                  </a:lnTo>
                  <a:lnTo>
                    <a:pt x="142" y="227"/>
                  </a:lnTo>
                  <a:lnTo>
                    <a:pt x="198" y="199"/>
                  </a:lnTo>
                  <a:lnTo>
                    <a:pt x="198" y="171"/>
                  </a:lnTo>
                  <a:lnTo>
                    <a:pt x="255" y="57"/>
                  </a:lnTo>
                  <a:lnTo>
                    <a:pt x="227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9" name="Freeform 724">
              <a:extLst>
                <a:ext uri="{FF2B5EF4-FFF2-40B4-BE49-F238E27FC236}">
                  <a16:creationId xmlns:a16="http://schemas.microsoft.com/office/drawing/2014/main" id="{72D3A7E4-5D01-4B5E-B7AB-8F090B42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0" y="4527"/>
              <a:ext cx="340" cy="283"/>
            </a:xfrm>
            <a:custGeom>
              <a:avLst/>
              <a:gdLst>
                <a:gd name="T0" fmla="*/ 56 w 340"/>
                <a:gd name="T1" fmla="*/ 0 h 283"/>
                <a:gd name="T2" fmla="*/ 56 w 340"/>
                <a:gd name="T3" fmla="*/ 28 h 283"/>
                <a:gd name="T4" fmla="*/ 0 w 340"/>
                <a:gd name="T5" fmla="*/ 56 h 283"/>
                <a:gd name="T6" fmla="*/ 28 w 340"/>
                <a:gd name="T7" fmla="*/ 85 h 283"/>
                <a:gd name="T8" fmla="*/ 0 w 340"/>
                <a:gd name="T9" fmla="*/ 141 h 283"/>
                <a:gd name="T10" fmla="*/ 198 w 340"/>
                <a:gd name="T11" fmla="*/ 283 h 283"/>
                <a:gd name="T12" fmla="*/ 340 w 340"/>
                <a:gd name="T13" fmla="*/ 283 h 283"/>
                <a:gd name="T14" fmla="*/ 312 w 340"/>
                <a:gd name="T15" fmla="*/ 170 h 283"/>
                <a:gd name="T16" fmla="*/ 198 w 340"/>
                <a:gd name="T17" fmla="*/ 141 h 283"/>
                <a:gd name="T18" fmla="*/ 227 w 340"/>
                <a:gd name="T19" fmla="*/ 113 h 283"/>
                <a:gd name="T20" fmla="*/ 198 w 340"/>
                <a:gd name="T21" fmla="*/ 85 h 283"/>
                <a:gd name="T22" fmla="*/ 198 w 340"/>
                <a:gd name="T23" fmla="*/ 56 h 283"/>
                <a:gd name="T24" fmla="*/ 170 w 340"/>
                <a:gd name="T25" fmla="*/ 56 h 283"/>
                <a:gd name="T26" fmla="*/ 142 w 340"/>
                <a:gd name="T27" fmla="*/ 85 h 283"/>
                <a:gd name="T28" fmla="*/ 56 w 340"/>
                <a:gd name="T2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0" h="283">
                  <a:moveTo>
                    <a:pt x="56" y="0"/>
                  </a:moveTo>
                  <a:lnTo>
                    <a:pt x="56" y="28"/>
                  </a:lnTo>
                  <a:lnTo>
                    <a:pt x="0" y="56"/>
                  </a:lnTo>
                  <a:lnTo>
                    <a:pt x="28" y="85"/>
                  </a:lnTo>
                  <a:lnTo>
                    <a:pt x="0" y="141"/>
                  </a:lnTo>
                  <a:lnTo>
                    <a:pt x="198" y="283"/>
                  </a:lnTo>
                  <a:lnTo>
                    <a:pt x="340" y="283"/>
                  </a:lnTo>
                  <a:lnTo>
                    <a:pt x="312" y="170"/>
                  </a:lnTo>
                  <a:lnTo>
                    <a:pt x="198" y="141"/>
                  </a:lnTo>
                  <a:lnTo>
                    <a:pt x="227" y="113"/>
                  </a:lnTo>
                  <a:lnTo>
                    <a:pt x="198" y="85"/>
                  </a:lnTo>
                  <a:lnTo>
                    <a:pt x="198" y="56"/>
                  </a:lnTo>
                  <a:lnTo>
                    <a:pt x="170" y="56"/>
                  </a:lnTo>
                  <a:lnTo>
                    <a:pt x="142" y="85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725">
              <a:extLst>
                <a:ext uri="{FF2B5EF4-FFF2-40B4-BE49-F238E27FC236}">
                  <a16:creationId xmlns:a16="http://schemas.microsoft.com/office/drawing/2014/main" id="{B6EE77B5-0C1A-4138-94B7-D019A4624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" y="4640"/>
              <a:ext cx="453" cy="170"/>
            </a:xfrm>
            <a:custGeom>
              <a:avLst/>
              <a:gdLst>
                <a:gd name="T0" fmla="*/ 28 w 453"/>
                <a:gd name="T1" fmla="*/ 170 h 170"/>
                <a:gd name="T2" fmla="*/ 0 w 453"/>
                <a:gd name="T3" fmla="*/ 57 h 170"/>
                <a:gd name="T4" fmla="*/ 85 w 453"/>
                <a:gd name="T5" fmla="*/ 57 h 170"/>
                <a:gd name="T6" fmla="*/ 113 w 453"/>
                <a:gd name="T7" fmla="*/ 0 h 170"/>
                <a:gd name="T8" fmla="*/ 198 w 453"/>
                <a:gd name="T9" fmla="*/ 28 h 170"/>
                <a:gd name="T10" fmla="*/ 255 w 453"/>
                <a:gd name="T11" fmla="*/ 0 h 170"/>
                <a:gd name="T12" fmla="*/ 340 w 453"/>
                <a:gd name="T13" fmla="*/ 28 h 170"/>
                <a:gd name="T14" fmla="*/ 368 w 453"/>
                <a:gd name="T15" fmla="*/ 0 h 170"/>
                <a:gd name="T16" fmla="*/ 425 w 453"/>
                <a:gd name="T17" fmla="*/ 28 h 170"/>
                <a:gd name="T18" fmla="*/ 453 w 453"/>
                <a:gd name="T19" fmla="*/ 28 h 170"/>
                <a:gd name="T20" fmla="*/ 453 w 453"/>
                <a:gd name="T21" fmla="*/ 57 h 170"/>
                <a:gd name="T22" fmla="*/ 170 w 453"/>
                <a:gd name="T23" fmla="*/ 170 h 170"/>
                <a:gd name="T24" fmla="*/ 28 w 453"/>
                <a:gd name="T25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170">
                  <a:moveTo>
                    <a:pt x="28" y="170"/>
                  </a:moveTo>
                  <a:lnTo>
                    <a:pt x="0" y="57"/>
                  </a:lnTo>
                  <a:lnTo>
                    <a:pt x="85" y="57"/>
                  </a:lnTo>
                  <a:lnTo>
                    <a:pt x="113" y="0"/>
                  </a:lnTo>
                  <a:lnTo>
                    <a:pt x="198" y="28"/>
                  </a:lnTo>
                  <a:lnTo>
                    <a:pt x="255" y="0"/>
                  </a:lnTo>
                  <a:lnTo>
                    <a:pt x="340" y="28"/>
                  </a:lnTo>
                  <a:lnTo>
                    <a:pt x="368" y="0"/>
                  </a:lnTo>
                  <a:lnTo>
                    <a:pt x="425" y="28"/>
                  </a:lnTo>
                  <a:lnTo>
                    <a:pt x="453" y="28"/>
                  </a:lnTo>
                  <a:lnTo>
                    <a:pt x="453" y="57"/>
                  </a:lnTo>
                  <a:lnTo>
                    <a:pt x="170" y="170"/>
                  </a:lnTo>
                  <a:lnTo>
                    <a:pt x="28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1" name="Freeform 726">
              <a:extLst>
                <a:ext uri="{FF2B5EF4-FFF2-40B4-BE49-F238E27FC236}">
                  <a16:creationId xmlns:a16="http://schemas.microsoft.com/office/drawing/2014/main" id="{870A2F42-BF8E-4669-AB19-D37836E5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" y="4271"/>
              <a:ext cx="312" cy="369"/>
            </a:xfrm>
            <a:custGeom>
              <a:avLst/>
              <a:gdLst>
                <a:gd name="T0" fmla="*/ 114 w 312"/>
                <a:gd name="T1" fmla="*/ 0 h 369"/>
                <a:gd name="T2" fmla="*/ 29 w 312"/>
                <a:gd name="T3" fmla="*/ 29 h 369"/>
                <a:gd name="T4" fmla="*/ 29 w 312"/>
                <a:gd name="T5" fmla="*/ 114 h 369"/>
                <a:gd name="T6" fmla="*/ 57 w 312"/>
                <a:gd name="T7" fmla="*/ 142 h 369"/>
                <a:gd name="T8" fmla="*/ 0 w 312"/>
                <a:gd name="T9" fmla="*/ 256 h 369"/>
                <a:gd name="T10" fmla="*/ 86 w 312"/>
                <a:gd name="T11" fmla="*/ 341 h 369"/>
                <a:gd name="T12" fmla="*/ 114 w 312"/>
                <a:gd name="T13" fmla="*/ 312 h 369"/>
                <a:gd name="T14" fmla="*/ 142 w 312"/>
                <a:gd name="T15" fmla="*/ 312 h 369"/>
                <a:gd name="T16" fmla="*/ 142 w 312"/>
                <a:gd name="T17" fmla="*/ 341 h 369"/>
                <a:gd name="T18" fmla="*/ 171 w 312"/>
                <a:gd name="T19" fmla="*/ 369 h 369"/>
                <a:gd name="T20" fmla="*/ 199 w 312"/>
                <a:gd name="T21" fmla="*/ 341 h 369"/>
                <a:gd name="T22" fmla="*/ 227 w 312"/>
                <a:gd name="T23" fmla="*/ 369 h 369"/>
                <a:gd name="T24" fmla="*/ 312 w 312"/>
                <a:gd name="T25" fmla="*/ 312 h 369"/>
                <a:gd name="T26" fmla="*/ 284 w 312"/>
                <a:gd name="T27" fmla="*/ 284 h 369"/>
                <a:gd name="T28" fmla="*/ 312 w 312"/>
                <a:gd name="T29" fmla="*/ 256 h 369"/>
                <a:gd name="T30" fmla="*/ 227 w 312"/>
                <a:gd name="T31" fmla="*/ 256 h 369"/>
                <a:gd name="T32" fmla="*/ 284 w 312"/>
                <a:gd name="T33" fmla="*/ 199 h 369"/>
                <a:gd name="T34" fmla="*/ 284 w 312"/>
                <a:gd name="T35" fmla="*/ 142 h 369"/>
                <a:gd name="T36" fmla="*/ 312 w 312"/>
                <a:gd name="T37" fmla="*/ 85 h 369"/>
                <a:gd name="T38" fmla="*/ 171 w 312"/>
                <a:gd name="T39" fmla="*/ 114 h 369"/>
                <a:gd name="T40" fmla="*/ 171 w 312"/>
                <a:gd name="T41" fmla="*/ 85 h 369"/>
                <a:gd name="T42" fmla="*/ 171 w 312"/>
                <a:gd name="T43" fmla="*/ 57 h 369"/>
                <a:gd name="T44" fmla="*/ 114 w 312"/>
                <a:gd name="T4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2" h="369">
                  <a:moveTo>
                    <a:pt x="114" y="0"/>
                  </a:moveTo>
                  <a:lnTo>
                    <a:pt x="29" y="29"/>
                  </a:lnTo>
                  <a:lnTo>
                    <a:pt x="29" y="114"/>
                  </a:lnTo>
                  <a:lnTo>
                    <a:pt x="57" y="142"/>
                  </a:lnTo>
                  <a:lnTo>
                    <a:pt x="0" y="256"/>
                  </a:lnTo>
                  <a:lnTo>
                    <a:pt x="86" y="341"/>
                  </a:lnTo>
                  <a:lnTo>
                    <a:pt x="114" y="312"/>
                  </a:lnTo>
                  <a:lnTo>
                    <a:pt x="142" y="312"/>
                  </a:lnTo>
                  <a:lnTo>
                    <a:pt x="142" y="341"/>
                  </a:lnTo>
                  <a:lnTo>
                    <a:pt x="171" y="369"/>
                  </a:lnTo>
                  <a:lnTo>
                    <a:pt x="199" y="341"/>
                  </a:lnTo>
                  <a:lnTo>
                    <a:pt x="227" y="369"/>
                  </a:lnTo>
                  <a:lnTo>
                    <a:pt x="312" y="312"/>
                  </a:lnTo>
                  <a:lnTo>
                    <a:pt x="284" y="284"/>
                  </a:lnTo>
                  <a:lnTo>
                    <a:pt x="312" y="256"/>
                  </a:lnTo>
                  <a:lnTo>
                    <a:pt x="227" y="256"/>
                  </a:lnTo>
                  <a:lnTo>
                    <a:pt x="284" y="199"/>
                  </a:lnTo>
                  <a:lnTo>
                    <a:pt x="284" y="142"/>
                  </a:lnTo>
                  <a:lnTo>
                    <a:pt x="312" y="85"/>
                  </a:lnTo>
                  <a:lnTo>
                    <a:pt x="171" y="114"/>
                  </a:lnTo>
                  <a:lnTo>
                    <a:pt x="171" y="85"/>
                  </a:lnTo>
                  <a:lnTo>
                    <a:pt x="171" y="57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2" name="Freeform 727">
              <a:extLst>
                <a:ext uri="{FF2B5EF4-FFF2-40B4-BE49-F238E27FC236}">
                  <a16:creationId xmlns:a16="http://schemas.microsoft.com/office/drawing/2014/main" id="{8C947F79-98FF-4B27-82E7-16B30850D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" y="4328"/>
              <a:ext cx="709" cy="369"/>
            </a:xfrm>
            <a:custGeom>
              <a:avLst/>
              <a:gdLst>
                <a:gd name="T0" fmla="*/ 539 w 709"/>
                <a:gd name="T1" fmla="*/ 340 h 369"/>
                <a:gd name="T2" fmla="*/ 539 w 709"/>
                <a:gd name="T3" fmla="*/ 255 h 369"/>
                <a:gd name="T4" fmla="*/ 511 w 709"/>
                <a:gd name="T5" fmla="*/ 227 h 369"/>
                <a:gd name="T6" fmla="*/ 596 w 709"/>
                <a:gd name="T7" fmla="*/ 142 h 369"/>
                <a:gd name="T8" fmla="*/ 624 w 709"/>
                <a:gd name="T9" fmla="*/ 170 h 369"/>
                <a:gd name="T10" fmla="*/ 681 w 709"/>
                <a:gd name="T11" fmla="*/ 170 h 369"/>
                <a:gd name="T12" fmla="*/ 709 w 709"/>
                <a:gd name="T13" fmla="*/ 142 h 369"/>
                <a:gd name="T14" fmla="*/ 596 w 709"/>
                <a:gd name="T15" fmla="*/ 57 h 369"/>
                <a:gd name="T16" fmla="*/ 454 w 709"/>
                <a:gd name="T17" fmla="*/ 85 h 369"/>
                <a:gd name="T18" fmla="*/ 425 w 709"/>
                <a:gd name="T19" fmla="*/ 0 h 369"/>
                <a:gd name="T20" fmla="*/ 369 w 709"/>
                <a:gd name="T21" fmla="*/ 28 h 369"/>
                <a:gd name="T22" fmla="*/ 312 w 709"/>
                <a:gd name="T23" fmla="*/ 0 h 369"/>
                <a:gd name="T24" fmla="*/ 170 w 709"/>
                <a:gd name="T25" fmla="*/ 28 h 369"/>
                <a:gd name="T26" fmla="*/ 142 w 709"/>
                <a:gd name="T27" fmla="*/ 85 h 369"/>
                <a:gd name="T28" fmla="*/ 142 w 709"/>
                <a:gd name="T29" fmla="*/ 142 h 369"/>
                <a:gd name="T30" fmla="*/ 85 w 709"/>
                <a:gd name="T31" fmla="*/ 199 h 369"/>
                <a:gd name="T32" fmla="*/ 170 w 709"/>
                <a:gd name="T33" fmla="*/ 199 h 369"/>
                <a:gd name="T34" fmla="*/ 142 w 709"/>
                <a:gd name="T35" fmla="*/ 227 h 369"/>
                <a:gd name="T36" fmla="*/ 170 w 709"/>
                <a:gd name="T37" fmla="*/ 255 h 369"/>
                <a:gd name="T38" fmla="*/ 85 w 709"/>
                <a:gd name="T39" fmla="*/ 312 h 369"/>
                <a:gd name="T40" fmla="*/ 57 w 709"/>
                <a:gd name="T41" fmla="*/ 284 h 369"/>
                <a:gd name="T42" fmla="*/ 29 w 709"/>
                <a:gd name="T43" fmla="*/ 312 h 369"/>
                <a:gd name="T44" fmla="*/ 0 w 709"/>
                <a:gd name="T45" fmla="*/ 340 h 369"/>
                <a:gd name="T46" fmla="*/ 114 w 709"/>
                <a:gd name="T47" fmla="*/ 369 h 369"/>
                <a:gd name="T48" fmla="*/ 199 w 709"/>
                <a:gd name="T49" fmla="*/ 369 h 369"/>
                <a:gd name="T50" fmla="*/ 227 w 709"/>
                <a:gd name="T51" fmla="*/ 312 h 369"/>
                <a:gd name="T52" fmla="*/ 312 w 709"/>
                <a:gd name="T53" fmla="*/ 340 h 369"/>
                <a:gd name="T54" fmla="*/ 369 w 709"/>
                <a:gd name="T55" fmla="*/ 312 h 369"/>
                <a:gd name="T56" fmla="*/ 454 w 709"/>
                <a:gd name="T57" fmla="*/ 340 h 369"/>
                <a:gd name="T58" fmla="*/ 482 w 709"/>
                <a:gd name="T59" fmla="*/ 312 h 369"/>
                <a:gd name="T60" fmla="*/ 539 w 709"/>
                <a:gd name="T61" fmla="*/ 34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9" h="369">
                  <a:moveTo>
                    <a:pt x="539" y="340"/>
                  </a:moveTo>
                  <a:lnTo>
                    <a:pt x="539" y="255"/>
                  </a:lnTo>
                  <a:lnTo>
                    <a:pt x="511" y="227"/>
                  </a:lnTo>
                  <a:lnTo>
                    <a:pt x="596" y="142"/>
                  </a:lnTo>
                  <a:lnTo>
                    <a:pt x="624" y="170"/>
                  </a:lnTo>
                  <a:lnTo>
                    <a:pt x="681" y="170"/>
                  </a:lnTo>
                  <a:lnTo>
                    <a:pt x="709" y="142"/>
                  </a:lnTo>
                  <a:lnTo>
                    <a:pt x="596" y="57"/>
                  </a:lnTo>
                  <a:lnTo>
                    <a:pt x="454" y="85"/>
                  </a:lnTo>
                  <a:lnTo>
                    <a:pt x="425" y="0"/>
                  </a:lnTo>
                  <a:lnTo>
                    <a:pt x="369" y="28"/>
                  </a:lnTo>
                  <a:lnTo>
                    <a:pt x="312" y="0"/>
                  </a:lnTo>
                  <a:lnTo>
                    <a:pt x="170" y="28"/>
                  </a:lnTo>
                  <a:lnTo>
                    <a:pt x="142" y="85"/>
                  </a:lnTo>
                  <a:lnTo>
                    <a:pt x="142" y="142"/>
                  </a:lnTo>
                  <a:lnTo>
                    <a:pt x="85" y="199"/>
                  </a:lnTo>
                  <a:lnTo>
                    <a:pt x="170" y="199"/>
                  </a:lnTo>
                  <a:lnTo>
                    <a:pt x="142" y="227"/>
                  </a:lnTo>
                  <a:lnTo>
                    <a:pt x="170" y="255"/>
                  </a:lnTo>
                  <a:lnTo>
                    <a:pt x="85" y="312"/>
                  </a:lnTo>
                  <a:lnTo>
                    <a:pt x="57" y="284"/>
                  </a:lnTo>
                  <a:lnTo>
                    <a:pt x="29" y="312"/>
                  </a:lnTo>
                  <a:lnTo>
                    <a:pt x="0" y="340"/>
                  </a:lnTo>
                  <a:lnTo>
                    <a:pt x="114" y="369"/>
                  </a:lnTo>
                  <a:lnTo>
                    <a:pt x="199" y="369"/>
                  </a:lnTo>
                  <a:lnTo>
                    <a:pt x="227" y="312"/>
                  </a:lnTo>
                  <a:lnTo>
                    <a:pt x="312" y="340"/>
                  </a:lnTo>
                  <a:lnTo>
                    <a:pt x="369" y="312"/>
                  </a:lnTo>
                  <a:lnTo>
                    <a:pt x="454" y="340"/>
                  </a:lnTo>
                  <a:lnTo>
                    <a:pt x="482" y="312"/>
                  </a:lnTo>
                  <a:lnTo>
                    <a:pt x="539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3" name="Freeform 728">
              <a:extLst>
                <a:ext uri="{FF2B5EF4-FFF2-40B4-BE49-F238E27FC236}">
                  <a16:creationId xmlns:a16="http://schemas.microsoft.com/office/drawing/2014/main" id="{42C60A7B-D4D2-4711-BE49-CE46E6727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4356"/>
              <a:ext cx="368" cy="482"/>
            </a:xfrm>
            <a:custGeom>
              <a:avLst/>
              <a:gdLst>
                <a:gd name="T0" fmla="*/ 198 w 368"/>
                <a:gd name="T1" fmla="*/ 482 h 482"/>
                <a:gd name="T2" fmla="*/ 56 w 368"/>
                <a:gd name="T3" fmla="*/ 341 h 482"/>
                <a:gd name="T4" fmla="*/ 56 w 368"/>
                <a:gd name="T5" fmla="*/ 312 h 482"/>
                <a:gd name="T6" fmla="*/ 28 w 368"/>
                <a:gd name="T7" fmla="*/ 312 h 482"/>
                <a:gd name="T8" fmla="*/ 28 w 368"/>
                <a:gd name="T9" fmla="*/ 227 h 482"/>
                <a:gd name="T10" fmla="*/ 0 w 368"/>
                <a:gd name="T11" fmla="*/ 199 h 482"/>
                <a:gd name="T12" fmla="*/ 85 w 368"/>
                <a:gd name="T13" fmla="*/ 114 h 482"/>
                <a:gd name="T14" fmla="*/ 113 w 368"/>
                <a:gd name="T15" fmla="*/ 142 h 482"/>
                <a:gd name="T16" fmla="*/ 170 w 368"/>
                <a:gd name="T17" fmla="*/ 142 h 482"/>
                <a:gd name="T18" fmla="*/ 198 w 368"/>
                <a:gd name="T19" fmla="*/ 114 h 482"/>
                <a:gd name="T20" fmla="*/ 85 w 368"/>
                <a:gd name="T21" fmla="*/ 29 h 482"/>
                <a:gd name="T22" fmla="*/ 170 w 368"/>
                <a:gd name="T23" fmla="*/ 29 h 482"/>
                <a:gd name="T24" fmla="*/ 198 w 368"/>
                <a:gd name="T25" fmla="*/ 0 h 482"/>
                <a:gd name="T26" fmla="*/ 283 w 368"/>
                <a:gd name="T27" fmla="*/ 29 h 482"/>
                <a:gd name="T28" fmla="*/ 283 w 368"/>
                <a:gd name="T29" fmla="*/ 57 h 482"/>
                <a:gd name="T30" fmla="*/ 255 w 368"/>
                <a:gd name="T31" fmla="*/ 114 h 482"/>
                <a:gd name="T32" fmla="*/ 283 w 368"/>
                <a:gd name="T33" fmla="*/ 199 h 482"/>
                <a:gd name="T34" fmla="*/ 368 w 368"/>
                <a:gd name="T35" fmla="*/ 199 h 482"/>
                <a:gd name="T36" fmla="*/ 368 w 368"/>
                <a:gd name="T37" fmla="*/ 312 h 482"/>
                <a:gd name="T38" fmla="*/ 311 w 368"/>
                <a:gd name="T39" fmla="*/ 341 h 482"/>
                <a:gd name="T40" fmla="*/ 340 w 368"/>
                <a:gd name="T41" fmla="*/ 426 h 482"/>
                <a:gd name="T42" fmla="*/ 226 w 368"/>
                <a:gd name="T43" fmla="*/ 426 h 482"/>
                <a:gd name="T44" fmla="*/ 198 w 368"/>
                <a:gd name="T45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8" h="482">
                  <a:moveTo>
                    <a:pt x="198" y="482"/>
                  </a:moveTo>
                  <a:lnTo>
                    <a:pt x="56" y="341"/>
                  </a:lnTo>
                  <a:lnTo>
                    <a:pt x="56" y="312"/>
                  </a:lnTo>
                  <a:lnTo>
                    <a:pt x="28" y="312"/>
                  </a:lnTo>
                  <a:lnTo>
                    <a:pt x="28" y="227"/>
                  </a:lnTo>
                  <a:lnTo>
                    <a:pt x="0" y="199"/>
                  </a:lnTo>
                  <a:lnTo>
                    <a:pt x="85" y="114"/>
                  </a:lnTo>
                  <a:lnTo>
                    <a:pt x="113" y="142"/>
                  </a:lnTo>
                  <a:lnTo>
                    <a:pt x="170" y="142"/>
                  </a:lnTo>
                  <a:lnTo>
                    <a:pt x="198" y="114"/>
                  </a:lnTo>
                  <a:lnTo>
                    <a:pt x="85" y="29"/>
                  </a:lnTo>
                  <a:lnTo>
                    <a:pt x="170" y="29"/>
                  </a:lnTo>
                  <a:lnTo>
                    <a:pt x="198" y="0"/>
                  </a:lnTo>
                  <a:lnTo>
                    <a:pt x="283" y="29"/>
                  </a:lnTo>
                  <a:lnTo>
                    <a:pt x="283" y="57"/>
                  </a:lnTo>
                  <a:lnTo>
                    <a:pt x="255" y="114"/>
                  </a:lnTo>
                  <a:lnTo>
                    <a:pt x="283" y="199"/>
                  </a:lnTo>
                  <a:lnTo>
                    <a:pt x="368" y="199"/>
                  </a:lnTo>
                  <a:lnTo>
                    <a:pt x="368" y="312"/>
                  </a:lnTo>
                  <a:lnTo>
                    <a:pt x="311" y="341"/>
                  </a:lnTo>
                  <a:lnTo>
                    <a:pt x="340" y="426"/>
                  </a:lnTo>
                  <a:lnTo>
                    <a:pt x="226" y="426"/>
                  </a:lnTo>
                  <a:lnTo>
                    <a:pt x="198" y="48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4" name="Freeform 729">
              <a:extLst>
                <a:ext uri="{FF2B5EF4-FFF2-40B4-BE49-F238E27FC236}">
                  <a16:creationId xmlns:a16="http://schemas.microsoft.com/office/drawing/2014/main" id="{BAA35673-2AAA-4FAA-BF48-2C2620B85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5122"/>
              <a:ext cx="851" cy="794"/>
            </a:xfrm>
            <a:custGeom>
              <a:avLst/>
              <a:gdLst>
                <a:gd name="T0" fmla="*/ 851 w 851"/>
                <a:gd name="T1" fmla="*/ 482 h 794"/>
                <a:gd name="T2" fmla="*/ 794 w 851"/>
                <a:gd name="T3" fmla="*/ 368 h 794"/>
                <a:gd name="T4" fmla="*/ 822 w 851"/>
                <a:gd name="T5" fmla="*/ 283 h 794"/>
                <a:gd name="T6" fmla="*/ 766 w 851"/>
                <a:gd name="T7" fmla="*/ 255 h 794"/>
                <a:gd name="T8" fmla="*/ 737 w 851"/>
                <a:gd name="T9" fmla="*/ 170 h 794"/>
                <a:gd name="T10" fmla="*/ 652 w 851"/>
                <a:gd name="T11" fmla="*/ 142 h 794"/>
                <a:gd name="T12" fmla="*/ 652 w 851"/>
                <a:gd name="T13" fmla="*/ 57 h 794"/>
                <a:gd name="T14" fmla="*/ 596 w 851"/>
                <a:gd name="T15" fmla="*/ 57 h 794"/>
                <a:gd name="T16" fmla="*/ 596 w 851"/>
                <a:gd name="T17" fmla="*/ 0 h 794"/>
                <a:gd name="T18" fmla="*/ 482 w 851"/>
                <a:gd name="T19" fmla="*/ 57 h 794"/>
                <a:gd name="T20" fmla="*/ 397 w 851"/>
                <a:gd name="T21" fmla="*/ 28 h 794"/>
                <a:gd name="T22" fmla="*/ 312 w 851"/>
                <a:gd name="T23" fmla="*/ 57 h 794"/>
                <a:gd name="T24" fmla="*/ 255 w 851"/>
                <a:gd name="T25" fmla="*/ 28 h 794"/>
                <a:gd name="T26" fmla="*/ 142 w 851"/>
                <a:gd name="T27" fmla="*/ 85 h 794"/>
                <a:gd name="T28" fmla="*/ 85 w 851"/>
                <a:gd name="T29" fmla="*/ 57 h 794"/>
                <a:gd name="T30" fmla="*/ 57 w 851"/>
                <a:gd name="T31" fmla="*/ 85 h 794"/>
                <a:gd name="T32" fmla="*/ 85 w 851"/>
                <a:gd name="T33" fmla="*/ 113 h 794"/>
                <a:gd name="T34" fmla="*/ 85 w 851"/>
                <a:gd name="T35" fmla="*/ 170 h 794"/>
                <a:gd name="T36" fmla="*/ 0 w 851"/>
                <a:gd name="T37" fmla="*/ 227 h 794"/>
                <a:gd name="T38" fmla="*/ 57 w 851"/>
                <a:gd name="T39" fmla="*/ 340 h 794"/>
                <a:gd name="T40" fmla="*/ 57 w 851"/>
                <a:gd name="T41" fmla="*/ 425 h 794"/>
                <a:gd name="T42" fmla="*/ 29 w 851"/>
                <a:gd name="T43" fmla="*/ 539 h 794"/>
                <a:gd name="T44" fmla="*/ 85 w 851"/>
                <a:gd name="T45" fmla="*/ 567 h 794"/>
                <a:gd name="T46" fmla="*/ 85 w 851"/>
                <a:gd name="T47" fmla="*/ 595 h 794"/>
                <a:gd name="T48" fmla="*/ 142 w 851"/>
                <a:gd name="T49" fmla="*/ 595 h 794"/>
                <a:gd name="T50" fmla="*/ 142 w 851"/>
                <a:gd name="T51" fmla="*/ 624 h 794"/>
                <a:gd name="T52" fmla="*/ 227 w 851"/>
                <a:gd name="T53" fmla="*/ 652 h 794"/>
                <a:gd name="T54" fmla="*/ 227 w 851"/>
                <a:gd name="T55" fmla="*/ 680 h 794"/>
                <a:gd name="T56" fmla="*/ 255 w 851"/>
                <a:gd name="T57" fmla="*/ 709 h 794"/>
                <a:gd name="T58" fmla="*/ 255 w 851"/>
                <a:gd name="T59" fmla="*/ 737 h 794"/>
                <a:gd name="T60" fmla="*/ 312 w 851"/>
                <a:gd name="T61" fmla="*/ 765 h 794"/>
                <a:gd name="T62" fmla="*/ 369 w 851"/>
                <a:gd name="T63" fmla="*/ 794 h 794"/>
                <a:gd name="T64" fmla="*/ 397 w 851"/>
                <a:gd name="T65" fmla="*/ 765 h 794"/>
                <a:gd name="T66" fmla="*/ 510 w 851"/>
                <a:gd name="T67" fmla="*/ 652 h 794"/>
                <a:gd name="T68" fmla="*/ 539 w 851"/>
                <a:gd name="T69" fmla="*/ 539 h 794"/>
                <a:gd name="T70" fmla="*/ 624 w 851"/>
                <a:gd name="T71" fmla="*/ 510 h 794"/>
                <a:gd name="T72" fmla="*/ 709 w 851"/>
                <a:gd name="T73" fmla="*/ 539 h 794"/>
                <a:gd name="T74" fmla="*/ 851 w 851"/>
                <a:gd name="T75" fmla="*/ 482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1" h="794">
                  <a:moveTo>
                    <a:pt x="851" y="482"/>
                  </a:moveTo>
                  <a:lnTo>
                    <a:pt x="794" y="368"/>
                  </a:lnTo>
                  <a:lnTo>
                    <a:pt x="822" y="283"/>
                  </a:lnTo>
                  <a:lnTo>
                    <a:pt x="766" y="255"/>
                  </a:lnTo>
                  <a:lnTo>
                    <a:pt x="737" y="170"/>
                  </a:lnTo>
                  <a:lnTo>
                    <a:pt x="652" y="142"/>
                  </a:lnTo>
                  <a:lnTo>
                    <a:pt x="652" y="57"/>
                  </a:lnTo>
                  <a:lnTo>
                    <a:pt x="596" y="57"/>
                  </a:lnTo>
                  <a:lnTo>
                    <a:pt x="596" y="0"/>
                  </a:lnTo>
                  <a:lnTo>
                    <a:pt x="482" y="57"/>
                  </a:lnTo>
                  <a:lnTo>
                    <a:pt x="397" y="28"/>
                  </a:lnTo>
                  <a:lnTo>
                    <a:pt x="312" y="57"/>
                  </a:lnTo>
                  <a:lnTo>
                    <a:pt x="255" y="28"/>
                  </a:lnTo>
                  <a:lnTo>
                    <a:pt x="142" y="85"/>
                  </a:lnTo>
                  <a:lnTo>
                    <a:pt x="85" y="57"/>
                  </a:lnTo>
                  <a:lnTo>
                    <a:pt x="57" y="85"/>
                  </a:lnTo>
                  <a:lnTo>
                    <a:pt x="85" y="113"/>
                  </a:lnTo>
                  <a:lnTo>
                    <a:pt x="85" y="170"/>
                  </a:lnTo>
                  <a:lnTo>
                    <a:pt x="0" y="227"/>
                  </a:lnTo>
                  <a:lnTo>
                    <a:pt x="57" y="340"/>
                  </a:lnTo>
                  <a:lnTo>
                    <a:pt x="57" y="425"/>
                  </a:lnTo>
                  <a:lnTo>
                    <a:pt x="29" y="539"/>
                  </a:lnTo>
                  <a:lnTo>
                    <a:pt x="85" y="567"/>
                  </a:lnTo>
                  <a:lnTo>
                    <a:pt x="85" y="595"/>
                  </a:lnTo>
                  <a:lnTo>
                    <a:pt x="142" y="595"/>
                  </a:lnTo>
                  <a:lnTo>
                    <a:pt x="142" y="624"/>
                  </a:lnTo>
                  <a:lnTo>
                    <a:pt x="227" y="652"/>
                  </a:lnTo>
                  <a:lnTo>
                    <a:pt x="227" y="680"/>
                  </a:lnTo>
                  <a:lnTo>
                    <a:pt x="255" y="709"/>
                  </a:lnTo>
                  <a:lnTo>
                    <a:pt x="255" y="737"/>
                  </a:lnTo>
                  <a:lnTo>
                    <a:pt x="312" y="765"/>
                  </a:lnTo>
                  <a:lnTo>
                    <a:pt x="369" y="794"/>
                  </a:lnTo>
                  <a:lnTo>
                    <a:pt x="397" y="765"/>
                  </a:lnTo>
                  <a:lnTo>
                    <a:pt x="510" y="652"/>
                  </a:lnTo>
                  <a:lnTo>
                    <a:pt x="539" y="539"/>
                  </a:lnTo>
                  <a:lnTo>
                    <a:pt x="624" y="510"/>
                  </a:lnTo>
                  <a:lnTo>
                    <a:pt x="709" y="539"/>
                  </a:lnTo>
                  <a:lnTo>
                    <a:pt x="851" y="48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5" name="Freeform 730">
              <a:extLst>
                <a:ext uri="{FF2B5EF4-FFF2-40B4-BE49-F238E27FC236}">
                  <a16:creationId xmlns:a16="http://schemas.microsoft.com/office/drawing/2014/main" id="{A72C70DB-5EC6-4313-AF75-A2C9478C6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5008"/>
              <a:ext cx="879" cy="596"/>
            </a:xfrm>
            <a:custGeom>
              <a:avLst/>
              <a:gdLst>
                <a:gd name="T0" fmla="*/ 284 w 879"/>
                <a:gd name="T1" fmla="*/ 596 h 596"/>
                <a:gd name="T2" fmla="*/ 227 w 879"/>
                <a:gd name="T3" fmla="*/ 482 h 596"/>
                <a:gd name="T4" fmla="*/ 255 w 879"/>
                <a:gd name="T5" fmla="*/ 397 h 596"/>
                <a:gd name="T6" fmla="*/ 199 w 879"/>
                <a:gd name="T7" fmla="*/ 369 h 596"/>
                <a:gd name="T8" fmla="*/ 170 w 879"/>
                <a:gd name="T9" fmla="*/ 284 h 596"/>
                <a:gd name="T10" fmla="*/ 85 w 879"/>
                <a:gd name="T11" fmla="*/ 256 h 596"/>
                <a:gd name="T12" fmla="*/ 85 w 879"/>
                <a:gd name="T13" fmla="*/ 171 h 596"/>
                <a:gd name="T14" fmla="*/ 29 w 879"/>
                <a:gd name="T15" fmla="*/ 171 h 596"/>
                <a:gd name="T16" fmla="*/ 29 w 879"/>
                <a:gd name="T17" fmla="*/ 114 h 596"/>
                <a:gd name="T18" fmla="*/ 0 w 879"/>
                <a:gd name="T19" fmla="*/ 57 h 596"/>
                <a:gd name="T20" fmla="*/ 29 w 879"/>
                <a:gd name="T21" fmla="*/ 0 h 596"/>
                <a:gd name="T22" fmla="*/ 85 w 879"/>
                <a:gd name="T23" fmla="*/ 86 h 596"/>
                <a:gd name="T24" fmla="*/ 170 w 879"/>
                <a:gd name="T25" fmla="*/ 86 h 596"/>
                <a:gd name="T26" fmla="*/ 227 w 879"/>
                <a:gd name="T27" fmla="*/ 57 h 596"/>
                <a:gd name="T28" fmla="*/ 340 w 879"/>
                <a:gd name="T29" fmla="*/ 57 h 596"/>
                <a:gd name="T30" fmla="*/ 454 w 879"/>
                <a:gd name="T31" fmla="*/ 0 h 596"/>
                <a:gd name="T32" fmla="*/ 482 w 879"/>
                <a:gd name="T33" fmla="*/ 57 h 596"/>
                <a:gd name="T34" fmla="*/ 624 w 879"/>
                <a:gd name="T35" fmla="*/ 29 h 596"/>
                <a:gd name="T36" fmla="*/ 681 w 879"/>
                <a:gd name="T37" fmla="*/ 0 h 596"/>
                <a:gd name="T38" fmla="*/ 851 w 879"/>
                <a:gd name="T39" fmla="*/ 29 h 596"/>
                <a:gd name="T40" fmla="*/ 879 w 879"/>
                <a:gd name="T41" fmla="*/ 114 h 596"/>
                <a:gd name="T42" fmla="*/ 851 w 879"/>
                <a:gd name="T43" fmla="*/ 142 h 596"/>
                <a:gd name="T44" fmla="*/ 851 w 879"/>
                <a:gd name="T45" fmla="*/ 256 h 596"/>
                <a:gd name="T46" fmla="*/ 737 w 879"/>
                <a:gd name="T47" fmla="*/ 341 h 596"/>
                <a:gd name="T48" fmla="*/ 681 w 879"/>
                <a:gd name="T49" fmla="*/ 312 h 596"/>
                <a:gd name="T50" fmla="*/ 454 w 879"/>
                <a:gd name="T51" fmla="*/ 397 h 596"/>
                <a:gd name="T52" fmla="*/ 369 w 879"/>
                <a:gd name="T53" fmla="*/ 454 h 596"/>
                <a:gd name="T54" fmla="*/ 284 w 879"/>
                <a:gd name="T55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9" h="596">
                  <a:moveTo>
                    <a:pt x="284" y="596"/>
                  </a:moveTo>
                  <a:lnTo>
                    <a:pt x="227" y="482"/>
                  </a:lnTo>
                  <a:lnTo>
                    <a:pt x="255" y="397"/>
                  </a:lnTo>
                  <a:lnTo>
                    <a:pt x="199" y="369"/>
                  </a:lnTo>
                  <a:lnTo>
                    <a:pt x="170" y="284"/>
                  </a:lnTo>
                  <a:lnTo>
                    <a:pt x="85" y="256"/>
                  </a:lnTo>
                  <a:lnTo>
                    <a:pt x="85" y="171"/>
                  </a:lnTo>
                  <a:lnTo>
                    <a:pt x="29" y="171"/>
                  </a:lnTo>
                  <a:lnTo>
                    <a:pt x="29" y="114"/>
                  </a:lnTo>
                  <a:lnTo>
                    <a:pt x="0" y="57"/>
                  </a:lnTo>
                  <a:lnTo>
                    <a:pt x="29" y="0"/>
                  </a:lnTo>
                  <a:lnTo>
                    <a:pt x="85" y="86"/>
                  </a:lnTo>
                  <a:lnTo>
                    <a:pt x="170" y="86"/>
                  </a:lnTo>
                  <a:lnTo>
                    <a:pt x="227" y="57"/>
                  </a:lnTo>
                  <a:lnTo>
                    <a:pt x="340" y="57"/>
                  </a:lnTo>
                  <a:lnTo>
                    <a:pt x="454" y="0"/>
                  </a:lnTo>
                  <a:lnTo>
                    <a:pt x="482" y="57"/>
                  </a:lnTo>
                  <a:lnTo>
                    <a:pt x="624" y="29"/>
                  </a:lnTo>
                  <a:lnTo>
                    <a:pt x="681" y="0"/>
                  </a:lnTo>
                  <a:lnTo>
                    <a:pt x="851" y="29"/>
                  </a:lnTo>
                  <a:lnTo>
                    <a:pt x="879" y="114"/>
                  </a:lnTo>
                  <a:lnTo>
                    <a:pt x="851" y="142"/>
                  </a:lnTo>
                  <a:lnTo>
                    <a:pt x="851" y="256"/>
                  </a:lnTo>
                  <a:lnTo>
                    <a:pt x="737" y="341"/>
                  </a:lnTo>
                  <a:lnTo>
                    <a:pt x="681" y="312"/>
                  </a:lnTo>
                  <a:lnTo>
                    <a:pt x="454" y="397"/>
                  </a:lnTo>
                  <a:lnTo>
                    <a:pt x="369" y="454"/>
                  </a:lnTo>
                  <a:lnTo>
                    <a:pt x="284" y="59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Freeform 732">
              <a:extLst>
                <a:ext uri="{FF2B5EF4-FFF2-40B4-BE49-F238E27FC236}">
                  <a16:creationId xmlns:a16="http://schemas.microsoft.com/office/drawing/2014/main" id="{2F873048-9F74-409C-AB9D-2AD58F6CA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4668"/>
              <a:ext cx="823" cy="539"/>
            </a:xfrm>
            <a:custGeom>
              <a:avLst/>
              <a:gdLst>
                <a:gd name="T0" fmla="*/ 284 w 823"/>
                <a:gd name="T1" fmla="*/ 539 h 539"/>
                <a:gd name="T2" fmla="*/ 312 w 823"/>
                <a:gd name="T3" fmla="*/ 511 h 539"/>
                <a:gd name="T4" fmla="*/ 369 w 823"/>
                <a:gd name="T5" fmla="*/ 539 h 539"/>
                <a:gd name="T6" fmla="*/ 482 w 823"/>
                <a:gd name="T7" fmla="*/ 482 h 539"/>
                <a:gd name="T8" fmla="*/ 539 w 823"/>
                <a:gd name="T9" fmla="*/ 511 h 539"/>
                <a:gd name="T10" fmla="*/ 624 w 823"/>
                <a:gd name="T11" fmla="*/ 482 h 539"/>
                <a:gd name="T12" fmla="*/ 709 w 823"/>
                <a:gd name="T13" fmla="*/ 511 h 539"/>
                <a:gd name="T14" fmla="*/ 823 w 823"/>
                <a:gd name="T15" fmla="*/ 454 h 539"/>
                <a:gd name="T16" fmla="*/ 794 w 823"/>
                <a:gd name="T17" fmla="*/ 397 h 539"/>
                <a:gd name="T18" fmla="*/ 823 w 823"/>
                <a:gd name="T19" fmla="*/ 340 h 539"/>
                <a:gd name="T20" fmla="*/ 823 w 823"/>
                <a:gd name="T21" fmla="*/ 255 h 539"/>
                <a:gd name="T22" fmla="*/ 794 w 823"/>
                <a:gd name="T23" fmla="*/ 227 h 539"/>
                <a:gd name="T24" fmla="*/ 823 w 823"/>
                <a:gd name="T25" fmla="*/ 142 h 539"/>
                <a:gd name="T26" fmla="*/ 766 w 823"/>
                <a:gd name="T27" fmla="*/ 142 h 539"/>
                <a:gd name="T28" fmla="*/ 737 w 823"/>
                <a:gd name="T29" fmla="*/ 114 h 539"/>
                <a:gd name="T30" fmla="*/ 709 w 823"/>
                <a:gd name="T31" fmla="*/ 142 h 539"/>
                <a:gd name="T32" fmla="*/ 709 w 823"/>
                <a:gd name="T33" fmla="*/ 85 h 539"/>
                <a:gd name="T34" fmla="*/ 652 w 823"/>
                <a:gd name="T35" fmla="*/ 57 h 539"/>
                <a:gd name="T36" fmla="*/ 596 w 823"/>
                <a:gd name="T37" fmla="*/ 0 h 539"/>
                <a:gd name="T38" fmla="*/ 482 w 823"/>
                <a:gd name="T39" fmla="*/ 29 h 539"/>
                <a:gd name="T40" fmla="*/ 454 w 823"/>
                <a:gd name="T41" fmla="*/ 85 h 539"/>
                <a:gd name="T42" fmla="*/ 312 w 823"/>
                <a:gd name="T43" fmla="*/ 85 h 539"/>
                <a:gd name="T44" fmla="*/ 256 w 823"/>
                <a:gd name="T45" fmla="*/ 57 h 539"/>
                <a:gd name="T46" fmla="*/ 199 w 823"/>
                <a:gd name="T47" fmla="*/ 114 h 539"/>
                <a:gd name="T48" fmla="*/ 256 w 823"/>
                <a:gd name="T49" fmla="*/ 199 h 539"/>
                <a:gd name="T50" fmla="*/ 256 w 823"/>
                <a:gd name="T51" fmla="*/ 227 h 539"/>
                <a:gd name="T52" fmla="*/ 142 w 823"/>
                <a:gd name="T53" fmla="*/ 255 h 539"/>
                <a:gd name="T54" fmla="*/ 142 w 823"/>
                <a:gd name="T55" fmla="*/ 312 h 539"/>
                <a:gd name="T56" fmla="*/ 57 w 823"/>
                <a:gd name="T57" fmla="*/ 255 h 539"/>
                <a:gd name="T58" fmla="*/ 57 w 823"/>
                <a:gd name="T59" fmla="*/ 199 h 539"/>
                <a:gd name="T60" fmla="*/ 29 w 823"/>
                <a:gd name="T61" fmla="*/ 199 h 539"/>
                <a:gd name="T62" fmla="*/ 0 w 823"/>
                <a:gd name="T63" fmla="*/ 255 h 539"/>
                <a:gd name="T64" fmla="*/ 29 w 823"/>
                <a:gd name="T65" fmla="*/ 312 h 539"/>
                <a:gd name="T66" fmla="*/ 85 w 823"/>
                <a:gd name="T67" fmla="*/ 340 h 539"/>
                <a:gd name="T68" fmla="*/ 114 w 823"/>
                <a:gd name="T69" fmla="*/ 426 h 539"/>
                <a:gd name="T70" fmla="*/ 199 w 823"/>
                <a:gd name="T71" fmla="*/ 454 h 539"/>
                <a:gd name="T72" fmla="*/ 256 w 823"/>
                <a:gd name="T73" fmla="*/ 454 h 539"/>
                <a:gd name="T74" fmla="*/ 284 w 823"/>
                <a:gd name="T75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3" h="539">
                  <a:moveTo>
                    <a:pt x="284" y="539"/>
                  </a:moveTo>
                  <a:lnTo>
                    <a:pt x="312" y="511"/>
                  </a:lnTo>
                  <a:lnTo>
                    <a:pt x="369" y="539"/>
                  </a:lnTo>
                  <a:lnTo>
                    <a:pt x="482" y="482"/>
                  </a:lnTo>
                  <a:lnTo>
                    <a:pt x="539" y="511"/>
                  </a:lnTo>
                  <a:lnTo>
                    <a:pt x="624" y="482"/>
                  </a:lnTo>
                  <a:lnTo>
                    <a:pt x="709" y="511"/>
                  </a:lnTo>
                  <a:lnTo>
                    <a:pt x="823" y="454"/>
                  </a:lnTo>
                  <a:lnTo>
                    <a:pt x="794" y="397"/>
                  </a:lnTo>
                  <a:lnTo>
                    <a:pt x="823" y="340"/>
                  </a:lnTo>
                  <a:lnTo>
                    <a:pt x="823" y="255"/>
                  </a:lnTo>
                  <a:lnTo>
                    <a:pt x="794" y="227"/>
                  </a:lnTo>
                  <a:lnTo>
                    <a:pt x="823" y="142"/>
                  </a:lnTo>
                  <a:lnTo>
                    <a:pt x="766" y="142"/>
                  </a:lnTo>
                  <a:lnTo>
                    <a:pt x="737" y="114"/>
                  </a:lnTo>
                  <a:lnTo>
                    <a:pt x="709" y="142"/>
                  </a:lnTo>
                  <a:lnTo>
                    <a:pt x="709" y="85"/>
                  </a:lnTo>
                  <a:lnTo>
                    <a:pt x="652" y="57"/>
                  </a:lnTo>
                  <a:lnTo>
                    <a:pt x="596" y="0"/>
                  </a:lnTo>
                  <a:lnTo>
                    <a:pt x="482" y="29"/>
                  </a:lnTo>
                  <a:lnTo>
                    <a:pt x="454" y="85"/>
                  </a:lnTo>
                  <a:lnTo>
                    <a:pt x="312" y="85"/>
                  </a:lnTo>
                  <a:lnTo>
                    <a:pt x="256" y="57"/>
                  </a:lnTo>
                  <a:lnTo>
                    <a:pt x="199" y="114"/>
                  </a:lnTo>
                  <a:lnTo>
                    <a:pt x="256" y="199"/>
                  </a:lnTo>
                  <a:lnTo>
                    <a:pt x="256" y="227"/>
                  </a:lnTo>
                  <a:lnTo>
                    <a:pt x="142" y="255"/>
                  </a:lnTo>
                  <a:lnTo>
                    <a:pt x="142" y="312"/>
                  </a:lnTo>
                  <a:lnTo>
                    <a:pt x="57" y="255"/>
                  </a:lnTo>
                  <a:lnTo>
                    <a:pt x="57" y="199"/>
                  </a:lnTo>
                  <a:lnTo>
                    <a:pt x="29" y="199"/>
                  </a:lnTo>
                  <a:lnTo>
                    <a:pt x="0" y="255"/>
                  </a:lnTo>
                  <a:lnTo>
                    <a:pt x="29" y="312"/>
                  </a:lnTo>
                  <a:lnTo>
                    <a:pt x="85" y="340"/>
                  </a:lnTo>
                  <a:lnTo>
                    <a:pt x="114" y="426"/>
                  </a:lnTo>
                  <a:lnTo>
                    <a:pt x="199" y="454"/>
                  </a:lnTo>
                  <a:lnTo>
                    <a:pt x="256" y="454"/>
                  </a:lnTo>
                  <a:lnTo>
                    <a:pt x="284" y="53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7" name="Freeform 733">
              <a:extLst>
                <a:ext uri="{FF2B5EF4-FFF2-40B4-BE49-F238E27FC236}">
                  <a16:creationId xmlns:a16="http://schemas.microsoft.com/office/drawing/2014/main" id="{016F84D4-B5D8-4B08-9CC4-50ABFED1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4243"/>
              <a:ext cx="1105" cy="851"/>
            </a:xfrm>
            <a:custGeom>
              <a:avLst/>
              <a:gdLst>
                <a:gd name="T0" fmla="*/ 142 w 1105"/>
                <a:gd name="T1" fmla="*/ 482 h 851"/>
                <a:gd name="T2" fmla="*/ 198 w 1105"/>
                <a:gd name="T3" fmla="*/ 510 h 851"/>
                <a:gd name="T4" fmla="*/ 340 w 1105"/>
                <a:gd name="T5" fmla="*/ 510 h 851"/>
                <a:gd name="T6" fmla="*/ 368 w 1105"/>
                <a:gd name="T7" fmla="*/ 454 h 851"/>
                <a:gd name="T8" fmla="*/ 482 w 1105"/>
                <a:gd name="T9" fmla="*/ 425 h 851"/>
                <a:gd name="T10" fmla="*/ 538 w 1105"/>
                <a:gd name="T11" fmla="*/ 482 h 851"/>
                <a:gd name="T12" fmla="*/ 595 w 1105"/>
                <a:gd name="T13" fmla="*/ 510 h 851"/>
                <a:gd name="T14" fmla="*/ 595 w 1105"/>
                <a:gd name="T15" fmla="*/ 567 h 851"/>
                <a:gd name="T16" fmla="*/ 623 w 1105"/>
                <a:gd name="T17" fmla="*/ 539 h 851"/>
                <a:gd name="T18" fmla="*/ 652 w 1105"/>
                <a:gd name="T19" fmla="*/ 567 h 851"/>
                <a:gd name="T20" fmla="*/ 709 w 1105"/>
                <a:gd name="T21" fmla="*/ 567 h 851"/>
                <a:gd name="T22" fmla="*/ 680 w 1105"/>
                <a:gd name="T23" fmla="*/ 652 h 851"/>
                <a:gd name="T24" fmla="*/ 709 w 1105"/>
                <a:gd name="T25" fmla="*/ 680 h 851"/>
                <a:gd name="T26" fmla="*/ 709 w 1105"/>
                <a:gd name="T27" fmla="*/ 765 h 851"/>
                <a:gd name="T28" fmla="*/ 765 w 1105"/>
                <a:gd name="T29" fmla="*/ 851 h 851"/>
                <a:gd name="T30" fmla="*/ 850 w 1105"/>
                <a:gd name="T31" fmla="*/ 851 h 851"/>
                <a:gd name="T32" fmla="*/ 907 w 1105"/>
                <a:gd name="T33" fmla="*/ 822 h 851"/>
                <a:gd name="T34" fmla="*/ 964 w 1105"/>
                <a:gd name="T35" fmla="*/ 737 h 851"/>
                <a:gd name="T36" fmla="*/ 964 w 1105"/>
                <a:gd name="T37" fmla="*/ 624 h 851"/>
                <a:gd name="T38" fmla="*/ 992 w 1105"/>
                <a:gd name="T39" fmla="*/ 397 h 851"/>
                <a:gd name="T40" fmla="*/ 1105 w 1105"/>
                <a:gd name="T41" fmla="*/ 312 h 851"/>
                <a:gd name="T42" fmla="*/ 1077 w 1105"/>
                <a:gd name="T43" fmla="*/ 284 h 851"/>
                <a:gd name="T44" fmla="*/ 765 w 1105"/>
                <a:gd name="T45" fmla="*/ 369 h 851"/>
                <a:gd name="T46" fmla="*/ 765 w 1105"/>
                <a:gd name="T47" fmla="*/ 312 h 851"/>
                <a:gd name="T48" fmla="*/ 765 w 1105"/>
                <a:gd name="T49" fmla="*/ 284 h 851"/>
                <a:gd name="T50" fmla="*/ 652 w 1105"/>
                <a:gd name="T51" fmla="*/ 142 h 851"/>
                <a:gd name="T52" fmla="*/ 652 w 1105"/>
                <a:gd name="T53" fmla="*/ 57 h 851"/>
                <a:gd name="T54" fmla="*/ 595 w 1105"/>
                <a:gd name="T55" fmla="*/ 28 h 851"/>
                <a:gd name="T56" fmla="*/ 425 w 1105"/>
                <a:gd name="T57" fmla="*/ 85 h 851"/>
                <a:gd name="T58" fmla="*/ 397 w 1105"/>
                <a:gd name="T59" fmla="*/ 57 h 851"/>
                <a:gd name="T60" fmla="*/ 368 w 1105"/>
                <a:gd name="T61" fmla="*/ 85 h 851"/>
                <a:gd name="T62" fmla="*/ 340 w 1105"/>
                <a:gd name="T63" fmla="*/ 57 h 851"/>
                <a:gd name="T64" fmla="*/ 255 w 1105"/>
                <a:gd name="T65" fmla="*/ 57 h 851"/>
                <a:gd name="T66" fmla="*/ 198 w 1105"/>
                <a:gd name="T67" fmla="*/ 0 h 851"/>
                <a:gd name="T68" fmla="*/ 0 w 1105"/>
                <a:gd name="T69" fmla="*/ 85 h 851"/>
                <a:gd name="T70" fmla="*/ 28 w 1105"/>
                <a:gd name="T71" fmla="*/ 142 h 851"/>
                <a:gd name="T72" fmla="*/ 0 w 1105"/>
                <a:gd name="T73" fmla="*/ 227 h 851"/>
                <a:gd name="T74" fmla="*/ 28 w 1105"/>
                <a:gd name="T75" fmla="*/ 284 h 851"/>
                <a:gd name="T76" fmla="*/ 28 w 1105"/>
                <a:gd name="T77" fmla="*/ 369 h 851"/>
                <a:gd name="T78" fmla="*/ 85 w 1105"/>
                <a:gd name="T79" fmla="*/ 425 h 851"/>
                <a:gd name="T80" fmla="*/ 142 w 1105"/>
                <a:gd name="T81" fmla="*/ 425 h 851"/>
                <a:gd name="T82" fmla="*/ 142 w 1105"/>
                <a:gd name="T83" fmla="*/ 482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5" h="851">
                  <a:moveTo>
                    <a:pt x="142" y="482"/>
                  </a:moveTo>
                  <a:lnTo>
                    <a:pt x="198" y="510"/>
                  </a:lnTo>
                  <a:lnTo>
                    <a:pt x="340" y="510"/>
                  </a:lnTo>
                  <a:lnTo>
                    <a:pt x="368" y="454"/>
                  </a:lnTo>
                  <a:lnTo>
                    <a:pt x="482" y="425"/>
                  </a:lnTo>
                  <a:lnTo>
                    <a:pt x="538" y="482"/>
                  </a:lnTo>
                  <a:lnTo>
                    <a:pt x="595" y="510"/>
                  </a:lnTo>
                  <a:lnTo>
                    <a:pt x="595" y="567"/>
                  </a:lnTo>
                  <a:lnTo>
                    <a:pt x="623" y="539"/>
                  </a:lnTo>
                  <a:lnTo>
                    <a:pt x="652" y="567"/>
                  </a:lnTo>
                  <a:lnTo>
                    <a:pt x="709" y="567"/>
                  </a:lnTo>
                  <a:lnTo>
                    <a:pt x="680" y="652"/>
                  </a:lnTo>
                  <a:lnTo>
                    <a:pt x="709" y="680"/>
                  </a:lnTo>
                  <a:lnTo>
                    <a:pt x="709" y="765"/>
                  </a:lnTo>
                  <a:lnTo>
                    <a:pt x="765" y="851"/>
                  </a:lnTo>
                  <a:lnTo>
                    <a:pt x="850" y="851"/>
                  </a:lnTo>
                  <a:lnTo>
                    <a:pt x="907" y="822"/>
                  </a:lnTo>
                  <a:lnTo>
                    <a:pt x="964" y="737"/>
                  </a:lnTo>
                  <a:lnTo>
                    <a:pt x="964" y="624"/>
                  </a:lnTo>
                  <a:lnTo>
                    <a:pt x="992" y="397"/>
                  </a:lnTo>
                  <a:lnTo>
                    <a:pt x="1105" y="312"/>
                  </a:lnTo>
                  <a:lnTo>
                    <a:pt x="1077" y="284"/>
                  </a:lnTo>
                  <a:lnTo>
                    <a:pt x="765" y="369"/>
                  </a:lnTo>
                  <a:lnTo>
                    <a:pt x="765" y="312"/>
                  </a:lnTo>
                  <a:lnTo>
                    <a:pt x="765" y="284"/>
                  </a:lnTo>
                  <a:lnTo>
                    <a:pt x="652" y="142"/>
                  </a:lnTo>
                  <a:lnTo>
                    <a:pt x="652" y="57"/>
                  </a:lnTo>
                  <a:lnTo>
                    <a:pt x="595" y="28"/>
                  </a:lnTo>
                  <a:lnTo>
                    <a:pt x="425" y="85"/>
                  </a:lnTo>
                  <a:lnTo>
                    <a:pt x="397" y="57"/>
                  </a:lnTo>
                  <a:lnTo>
                    <a:pt x="368" y="85"/>
                  </a:lnTo>
                  <a:lnTo>
                    <a:pt x="340" y="57"/>
                  </a:lnTo>
                  <a:lnTo>
                    <a:pt x="255" y="57"/>
                  </a:lnTo>
                  <a:lnTo>
                    <a:pt x="198" y="0"/>
                  </a:lnTo>
                  <a:lnTo>
                    <a:pt x="0" y="85"/>
                  </a:lnTo>
                  <a:lnTo>
                    <a:pt x="28" y="142"/>
                  </a:lnTo>
                  <a:lnTo>
                    <a:pt x="0" y="227"/>
                  </a:lnTo>
                  <a:lnTo>
                    <a:pt x="28" y="284"/>
                  </a:lnTo>
                  <a:lnTo>
                    <a:pt x="28" y="369"/>
                  </a:lnTo>
                  <a:lnTo>
                    <a:pt x="85" y="425"/>
                  </a:lnTo>
                  <a:lnTo>
                    <a:pt x="142" y="425"/>
                  </a:lnTo>
                  <a:lnTo>
                    <a:pt x="142" y="48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734">
              <a:extLst>
                <a:ext uri="{FF2B5EF4-FFF2-40B4-BE49-F238E27FC236}">
                  <a16:creationId xmlns:a16="http://schemas.microsoft.com/office/drawing/2014/main" id="{B7244315-8944-4600-8D2A-EB9685F1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591"/>
              <a:ext cx="1304" cy="765"/>
            </a:xfrm>
            <a:custGeom>
              <a:avLst/>
              <a:gdLst>
                <a:gd name="T0" fmla="*/ 0 w 1304"/>
                <a:gd name="T1" fmla="*/ 652 h 765"/>
                <a:gd name="T2" fmla="*/ 57 w 1304"/>
                <a:gd name="T3" fmla="*/ 709 h 765"/>
                <a:gd name="T4" fmla="*/ 142 w 1304"/>
                <a:gd name="T5" fmla="*/ 709 h 765"/>
                <a:gd name="T6" fmla="*/ 170 w 1304"/>
                <a:gd name="T7" fmla="*/ 737 h 765"/>
                <a:gd name="T8" fmla="*/ 199 w 1304"/>
                <a:gd name="T9" fmla="*/ 709 h 765"/>
                <a:gd name="T10" fmla="*/ 227 w 1304"/>
                <a:gd name="T11" fmla="*/ 737 h 765"/>
                <a:gd name="T12" fmla="*/ 397 w 1304"/>
                <a:gd name="T13" fmla="*/ 680 h 765"/>
                <a:gd name="T14" fmla="*/ 425 w 1304"/>
                <a:gd name="T15" fmla="*/ 652 h 765"/>
                <a:gd name="T16" fmla="*/ 539 w 1304"/>
                <a:gd name="T17" fmla="*/ 595 h 765"/>
                <a:gd name="T18" fmla="*/ 766 w 1304"/>
                <a:gd name="T19" fmla="*/ 737 h 765"/>
                <a:gd name="T20" fmla="*/ 907 w 1304"/>
                <a:gd name="T21" fmla="*/ 765 h 765"/>
                <a:gd name="T22" fmla="*/ 936 w 1304"/>
                <a:gd name="T23" fmla="*/ 737 h 765"/>
                <a:gd name="T24" fmla="*/ 1106 w 1304"/>
                <a:gd name="T25" fmla="*/ 680 h 765"/>
                <a:gd name="T26" fmla="*/ 1163 w 1304"/>
                <a:gd name="T27" fmla="*/ 595 h 765"/>
                <a:gd name="T28" fmla="*/ 1276 w 1304"/>
                <a:gd name="T29" fmla="*/ 624 h 765"/>
                <a:gd name="T30" fmla="*/ 1304 w 1304"/>
                <a:gd name="T31" fmla="*/ 595 h 765"/>
                <a:gd name="T32" fmla="*/ 1248 w 1304"/>
                <a:gd name="T33" fmla="*/ 369 h 765"/>
                <a:gd name="T34" fmla="*/ 1106 w 1304"/>
                <a:gd name="T35" fmla="*/ 340 h 765"/>
                <a:gd name="T36" fmla="*/ 936 w 1304"/>
                <a:gd name="T37" fmla="*/ 227 h 765"/>
                <a:gd name="T38" fmla="*/ 794 w 1304"/>
                <a:gd name="T39" fmla="*/ 255 h 765"/>
                <a:gd name="T40" fmla="*/ 482 w 1304"/>
                <a:gd name="T41" fmla="*/ 113 h 765"/>
                <a:gd name="T42" fmla="*/ 397 w 1304"/>
                <a:gd name="T43" fmla="*/ 28 h 765"/>
                <a:gd name="T44" fmla="*/ 284 w 1304"/>
                <a:gd name="T45" fmla="*/ 28 h 765"/>
                <a:gd name="T46" fmla="*/ 255 w 1304"/>
                <a:gd name="T47" fmla="*/ 57 h 765"/>
                <a:gd name="T48" fmla="*/ 142 w 1304"/>
                <a:gd name="T49" fmla="*/ 0 h 765"/>
                <a:gd name="T50" fmla="*/ 0 w 1304"/>
                <a:gd name="T51" fmla="*/ 57 h 765"/>
                <a:gd name="T52" fmla="*/ 0 w 1304"/>
                <a:gd name="T53" fmla="*/ 198 h 765"/>
                <a:gd name="T54" fmla="*/ 29 w 1304"/>
                <a:gd name="T55" fmla="*/ 255 h 765"/>
                <a:gd name="T56" fmla="*/ 0 w 1304"/>
                <a:gd name="T57" fmla="*/ 425 h 765"/>
                <a:gd name="T58" fmla="*/ 0 w 1304"/>
                <a:gd name="T59" fmla="*/ 652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04" h="765">
                  <a:moveTo>
                    <a:pt x="0" y="652"/>
                  </a:moveTo>
                  <a:lnTo>
                    <a:pt x="57" y="709"/>
                  </a:lnTo>
                  <a:lnTo>
                    <a:pt x="142" y="709"/>
                  </a:lnTo>
                  <a:lnTo>
                    <a:pt x="170" y="737"/>
                  </a:lnTo>
                  <a:lnTo>
                    <a:pt x="199" y="709"/>
                  </a:lnTo>
                  <a:lnTo>
                    <a:pt x="227" y="737"/>
                  </a:lnTo>
                  <a:lnTo>
                    <a:pt x="397" y="680"/>
                  </a:lnTo>
                  <a:lnTo>
                    <a:pt x="425" y="652"/>
                  </a:lnTo>
                  <a:lnTo>
                    <a:pt x="539" y="595"/>
                  </a:lnTo>
                  <a:lnTo>
                    <a:pt x="766" y="737"/>
                  </a:lnTo>
                  <a:lnTo>
                    <a:pt x="907" y="765"/>
                  </a:lnTo>
                  <a:lnTo>
                    <a:pt x="936" y="737"/>
                  </a:lnTo>
                  <a:lnTo>
                    <a:pt x="1106" y="680"/>
                  </a:lnTo>
                  <a:lnTo>
                    <a:pt x="1163" y="595"/>
                  </a:lnTo>
                  <a:lnTo>
                    <a:pt x="1276" y="624"/>
                  </a:lnTo>
                  <a:lnTo>
                    <a:pt x="1304" y="595"/>
                  </a:lnTo>
                  <a:lnTo>
                    <a:pt x="1248" y="369"/>
                  </a:lnTo>
                  <a:lnTo>
                    <a:pt x="1106" y="340"/>
                  </a:lnTo>
                  <a:lnTo>
                    <a:pt x="936" y="227"/>
                  </a:lnTo>
                  <a:lnTo>
                    <a:pt x="794" y="255"/>
                  </a:lnTo>
                  <a:lnTo>
                    <a:pt x="482" y="113"/>
                  </a:lnTo>
                  <a:lnTo>
                    <a:pt x="397" y="28"/>
                  </a:lnTo>
                  <a:lnTo>
                    <a:pt x="284" y="28"/>
                  </a:lnTo>
                  <a:lnTo>
                    <a:pt x="255" y="57"/>
                  </a:lnTo>
                  <a:lnTo>
                    <a:pt x="142" y="0"/>
                  </a:lnTo>
                  <a:lnTo>
                    <a:pt x="0" y="57"/>
                  </a:lnTo>
                  <a:lnTo>
                    <a:pt x="0" y="198"/>
                  </a:lnTo>
                  <a:lnTo>
                    <a:pt x="29" y="255"/>
                  </a:lnTo>
                  <a:lnTo>
                    <a:pt x="0" y="425"/>
                  </a:lnTo>
                  <a:lnTo>
                    <a:pt x="0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9" name="Freeform 735">
              <a:extLst>
                <a:ext uri="{FF2B5EF4-FFF2-40B4-BE49-F238E27FC236}">
                  <a16:creationId xmlns:a16="http://schemas.microsoft.com/office/drawing/2014/main" id="{7EC1749F-E56D-4AEC-85B1-68604B1DD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627"/>
              <a:ext cx="1389" cy="794"/>
            </a:xfrm>
            <a:custGeom>
              <a:avLst/>
              <a:gdLst>
                <a:gd name="T0" fmla="*/ 1077 w 1389"/>
                <a:gd name="T1" fmla="*/ 624 h 794"/>
                <a:gd name="T2" fmla="*/ 1105 w 1389"/>
                <a:gd name="T3" fmla="*/ 510 h 794"/>
                <a:gd name="T4" fmla="*/ 1219 w 1389"/>
                <a:gd name="T5" fmla="*/ 454 h 794"/>
                <a:gd name="T6" fmla="*/ 1332 w 1389"/>
                <a:gd name="T7" fmla="*/ 340 h 794"/>
                <a:gd name="T8" fmla="*/ 1332 w 1389"/>
                <a:gd name="T9" fmla="*/ 284 h 794"/>
                <a:gd name="T10" fmla="*/ 1389 w 1389"/>
                <a:gd name="T11" fmla="*/ 284 h 794"/>
                <a:gd name="T12" fmla="*/ 1332 w 1389"/>
                <a:gd name="T13" fmla="*/ 255 h 794"/>
                <a:gd name="T14" fmla="*/ 1275 w 1389"/>
                <a:gd name="T15" fmla="*/ 284 h 794"/>
                <a:gd name="T16" fmla="*/ 1162 w 1389"/>
                <a:gd name="T17" fmla="*/ 255 h 794"/>
                <a:gd name="T18" fmla="*/ 1134 w 1389"/>
                <a:gd name="T19" fmla="*/ 199 h 794"/>
                <a:gd name="T20" fmla="*/ 992 w 1389"/>
                <a:gd name="T21" fmla="*/ 85 h 794"/>
                <a:gd name="T22" fmla="*/ 850 w 1389"/>
                <a:gd name="T23" fmla="*/ 85 h 794"/>
                <a:gd name="T24" fmla="*/ 822 w 1389"/>
                <a:gd name="T25" fmla="*/ 57 h 794"/>
                <a:gd name="T26" fmla="*/ 737 w 1389"/>
                <a:gd name="T27" fmla="*/ 57 h 794"/>
                <a:gd name="T28" fmla="*/ 737 w 1389"/>
                <a:gd name="T29" fmla="*/ 114 h 794"/>
                <a:gd name="T30" fmla="*/ 680 w 1389"/>
                <a:gd name="T31" fmla="*/ 85 h 794"/>
                <a:gd name="T32" fmla="*/ 623 w 1389"/>
                <a:gd name="T33" fmla="*/ 114 h 794"/>
                <a:gd name="T34" fmla="*/ 425 w 1389"/>
                <a:gd name="T35" fmla="*/ 0 h 794"/>
                <a:gd name="T36" fmla="*/ 368 w 1389"/>
                <a:gd name="T37" fmla="*/ 57 h 794"/>
                <a:gd name="T38" fmla="*/ 283 w 1389"/>
                <a:gd name="T39" fmla="*/ 28 h 794"/>
                <a:gd name="T40" fmla="*/ 226 w 1389"/>
                <a:gd name="T41" fmla="*/ 28 h 794"/>
                <a:gd name="T42" fmla="*/ 170 w 1389"/>
                <a:gd name="T43" fmla="*/ 0 h 794"/>
                <a:gd name="T44" fmla="*/ 170 w 1389"/>
                <a:gd name="T45" fmla="*/ 57 h 794"/>
                <a:gd name="T46" fmla="*/ 198 w 1389"/>
                <a:gd name="T47" fmla="*/ 114 h 794"/>
                <a:gd name="T48" fmla="*/ 255 w 1389"/>
                <a:gd name="T49" fmla="*/ 170 h 794"/>
                <a:gd name="T50" fmla="*/ 340 w 1389"/>
                <a:gd name="T51" fmla="*/ 170 h 794"/>
                <a:gd name="T52" fmla="*/ 368 w 1389"/>
                <a:gd name="T53" fmla="*/ 255 h 794"/>
                <a:gd name="T54" fmla="*/ 368 w 1389"/>
                <a:gd name="T55" fmla="*/ 312 h 794"/>
                <a:gd name="T56" fmla="*/ 340 w 1389"/>
                <a:gd name="T57" fmla="*/ 340 h 794"/>
                <a:gd name="T58" fmla="*/ 283 w 1389"/>
                <a:gd name="T59" fmla="*/ 340 h 794"/>
                <a:gd name="T60" fmla="*/ 170 w 1389"/>
                <a:gd name="T61" fmla="*/ 425 h 794"/>
                <a:gd name="T62" fmla="*/ 113 w 1389"/>
                <a:gd name="T63" fmla="*/ 397 h 794"/>
                <a:gd name="T64" fmla="*/ 85 w 1389"/>
                <a:gd name="T65" fmla="*/ 425 h 794"/>
                <a:gd name="T66" fmla="*/ 56 w 1389"/>
                <a:gd name="T67" fmla="*/ 425 h 794"/>
                <a:gd name="T68" fmla="*/ 0 w 1389"/>
                <a:gd name="T69" fmla="*/ 539 h 794"/>
                <a:gd name="T70" fmla="*/ 28 w 1389"/>
                <a:gd name="T71" fmla="*/ 624 h 794"/>
                <a:gd name="T72" fmla="*/ 0 w 1389"/>
                <a:gd name="T73" fmla="*/ 680 h 794"/>
                <a:gd name="T74" fmla="*/ 56 w 1389"/>
                <a:gd name="T75" fmla="*/ 709 h 794"/>
                <a:gd name="T76" fmla="*/ 85 w 1389"/>
                <a:gd name="T77" fmla="*/ 766 h 794"/>
                <a:gd name="T78" fmla="*/ 141 w 1389"/>
                <a:gd name="T79" fmla="*/ 794 h 794"/>
                <a:gd name="T80" fmla="*/ 170 w 1389"/>
                <a:gd name="T81" fmla="*/ 737 h 794"/>
                <a:gd name="T82" fmla="*/ 255 w 1389"/>
                <a:gd name="T83" fmla="*/ 652 h 794"/>
                <a:gd name="T84" fmla="*/ 283 w 1389"/>
                <a:gd name="T85" fmla="*/ 652 h 794"/>
                <a:gd name="T86" fmla="*/ 368 w 1389"/>
                <a:gd name="T87" fmla="*/ 624 h 794"/>
                <a:gd name="T88" fmla="*/ 481 w 1389"/>
                <a:gd name="T89" fmla="*/ 652 h 794"/>
                <a:gd name="T90" fmla="*/ 595 w 1389"/>
                <a:gd name="T91" fmla="*/ 652 h 794"/>
                <a:gd name="T92" fmla="*/ 623 w 1389"/>
                <a:gd name="T93" fmla="*/ 709 h 794"/>
                <a:gd name="T94" fmla="*/ 708 w 1389"/>
                <a:gd name="T95" fmla="*/ 652 h 794"/>
                <a:gd name="T96" fmla="*/ 822 w 1389"/>
                <a:gd name="T97" fmla="*/ 680 h 794"/>
                <a:gd name="T98" fmla="*/ 963 w 1389"/>
                <a:gd name="T99" fmla="*/ 652 h 794"/>
                <a:gd name="T100" fmla="*/ 992 w 1389"/>
                <a:gd name="T101" fmla="*/ 624 h 794"/>
                <a:gd name="T102" fmla="*/ 1077 w 1389"/>
                <a:gd name="T103" fmla="*/ 624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89" h="794">
                  <a:moveTo>
                    <a:pt x="1077" y="624"/>
                  </a:moveTo>
                  <a:lnTo>
                    <a:pt x="1105" y="510"/>
                  </a:lnTo>
                  <a:lnTo>
                    <a:pt x="1219" y="454"/>
                  </a:lnTo>
                  <a:lnTo>
                    <a:pt x="1332" y="340"/>
                  </a:lnTo>
                  <a:lnTo>
                    <a:pt x="1332" y="284"/>
                  </a:lnTo>
                  <a:lnTo>
                    <a:pt x="1389" y="284"/>
                  </a:lnTo>
                  <a:lnTo>
                    <a:pt x="1332" y="255"/>
                  </a:lnTo>
                  <a:lnTo>
                    <a:pt x="1275" y="284"/>
                  </a:lnTo>
                  <a:lnTo>
                    <a:pt x="1162" y="255"/>
                  </a:lnTo>
                  <a:lnTo>
                    <a:pt x="1134" y="199"/>
                  </a:lnTo>
                  <a:lnTo>
                    <a:pt x="992" y="85"/>
                  </a:lnTo>
                  <a:lnTo>
                    <a:pt x="850" y="85"/>
                  </a:lnTo>
                  <a:lnTo>
                    <a:pt x="822" y="57"/>
                  </a:lnTo>
                  <a:lnTo>
                    <a:pt x="737" y="57"/>
                  </a:lnTo>
                  <a:lnTo>
                    <a:pt x="737" y="114"/>
                  </a:lnTo>
                  <a:lnTo>
                    <a:pt x="680" y="85"/>
                  </a:lnTo>
                  <a:lnTo>
                    <a:pt x="623" y="114"/>
                  </a:lnTo>
                  <a:lnTo>
                    <a:pt x="425" y="0"/>
                  </a:lnTo>
                  <a:lnTo>
                    <a:pt x="368" y="57"/>
                  </a:lnTo>
                  <a:lnTo>
                    <a:pt x="283" y="28"/>
                  </a:lnTo>
                  <a:lnTo>
                    <a:pt x="226" y="28"/>
                  </a:lnTo>
                  <a:lnTo>
                    <a:pt x="170" y="0"/>
                  </a:lnTo>
                  <a:lnTo>
                    <a:pt x="170" y="57"/>
                  </a:lnTo>
                  <a:lnTo>
                    <a:pt x="198" y="114"/>
                  </a:lnTo>
                  <a:lnTo>
                    <a:pt x="255" y="170"/>
                  </a:lnTo>
                  <a:lnTo>
                    <a:pt x="340" y="170"/>
                  </a:lnTo>
                  <a:lnTo>
                    <a:pt x="368" y="255"/>
                  </a:lnTo>
                  <a:lnTo>
                    <a:pt x="368" y="312"/>
                  </a:lnTo>
                  <a:lnTo>
                    <a:pt x="340" y="340"/>
                  </a:lnTo>
                  <a:lnTo>
                    <a:pt x="283" y="340"/>
                  </a:lnTo>
                  <a:lnTo>
                    <a:pt x="170" y="425"/>
                  </a:lnTo>
                  <a:lnTo>
                    <a:pt x="113" y="397"/>
                  </a:lnTo>
                  <a:lnTo>
                    <a:pt x="85" y="425"/>
                  </a:lnTo>
                  <a:lnTo>
                    <a:pt x="56" y="425"/>
                  </a:lnTo>
                  <a:lnTo>
                    <a:pt x="0" y="539"/>
                  </a:lnTo>
                  <a:lnTo>
                    <a:pt x="28" y="624"/>
                  </a:lnTo>
                  <a:lnTo>
                    <a:pt x="0" y="680"/>
                  </a:lnTo>
                  <a:lnTo>
                    <a:pt x="56" y="709"/>
                  </a:lnTo>
                  <a:lnTo>
                    <a:pt x="85" y="766"/>
                  </a:lnTo>
                  <a:lnTo>
                    <a:pt x="141" y="794"/>
                  </a:lnTo>
                  <a:lnTo>
                    <a:pt x="170" y="737"/>
                  </a:lnTo>
                  <a:lnTo>
                    <a:pt x="255" y="652"/>
                  </a:lnTo>
                  <a:lnTo>
                    <a:pt x="283" y="652"/>
                  </a:lnTo>
                  <a:lnTo>
                    <a:pt x="368" y="624"/>
                  </a:lnTo>
                  <a:lnTo>
                    <a:pt x="481" y="652"/>
                  </a:lnTo>
                  <a:lnTo>
                    <a:pt x="595" y="652"/>
                  </a:lnTo>
                  <a:lnTo>
                    <a:pt x="623" y="709"/>
                  </a:lnTo>
                  <a:lnTo>
                    <a:pt x="708" y="652"/>
                  </a:lnTo>
                  <a:lnTo>
                    <a:pt x="822" y="680"/>
                  </a:lnTo>
                  <a:lnTo>
                    <a:pt x="963" y="652"/>
                  </a:lnTo>
                  <a:lnTo>
                    <a:pt x="992" y="624"/>
                  </a:lnTo>
                  <a:lnTo>
                    <a:pt x="1077" y="62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737">
              <a:extLst>
                <a:ext uri="{FF2B5EF4-FFF2-40B4-BE49-F238E27FC236}">
                  <a16:creationId xmlns:a16="http://schemas.microsoft.com/office/drawing/2014/main" id="{16796631-F243-4924-A4DF-626F67F98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4186"/>
              <a:ext cx="907" cy="681"/>
            </a:xfrm>
            <a:custGeom>
              <a:avLst/>
              <a:gdLst>
                <a:gd name="T0" fmla="*/ 369 w 907"/>
                <a:gd name="T1" fmla="*/ 681 h 681"/>
                <a:gd name="T2" fmla="*/ 397 w 907"/>
                <a:gd name="T3" fmla="*/ 454 h 681"/>
                <a:gd name="T4" fmla="*/ 510 w 907"/>
                <a:gd name="T5" fmla="*/ 369 h 681"/>
                <a:gd name="T6" fmla="*/ 482 w 907"/>
                <a:gd name="T7" fmla="*/ 341 h 681"/>
                <a:gd name="T8" fmla="*/ 170 w 907"/>
                <a:gd name="T9" fmla="*/ 426 h 681"/>
                <a:gd name="T10" fmla="*/ 170 w 907"/>
                <a:gd name="T11" fmla="*/ 341 h 681"/>
                <a:gd name="T12" fmla="*/ 57 w 907"/>
                <a:gd name="T13" fmla="*/ 199 h 681"/>
                <a:gd name="T14" fmla="*/ 57 w 907"/>
                <a:gd name="T15" fmla="*/ 114 h 681"/>
                <a:gd name="T16" fmla="*/ 0 w 907"/>
                <a:gd name="T17" fmla="*/ 85 h 681"/>
                <a:gd name="T18" fmla="*/ 28 w 907"/>
                <a:gd name="T19" fmla="*/ 57 h 681"/>
                <a:gd name="T20" fmla="*/ 142 w 907"/>
                <a:gd name="T21" fmla="*/ 0 h 681"/>
                <a:gd name="T22" fmla="*/ 369 w 907"/>
                <a:gd name="T23" fmla="*/ 142 h 681"/>
                <a:gd name="T24" fmla="*/ 510 w 907"/>
                <a:gd name="T25" fmla="*/ 170 h 681"/>
                <a:gd name="T26" fmla="*/ 539 w 907"/>
                <a:gd name="T27" fmla="*/ 142 h 681"/>
                <a:gd name="T28" fmla="*/ 709 w 907"/>
                <a:gd name="T29" fmla="*/ 85 h 681"/>
                <a:gd name="T30" fmla="*/ 766 w 907"/>
                <a:gd name="T31" fmla="*/ 0 h 681"/>
                <a:gd name="T32" fmla="*/ 879 w 907"/>
                <a:gd name="T33" fmla="*/ 29 h 681"/>
                <a:gd name="T34" fmla="*/ 907 w 907"/>
                <a:gd name="T35" fmla="*/ 0 h 681"/>
                <a:gd name="T36" fmla="*/ 907 w 907"/>
                <a:gd name="T37" fmla="*/ 142 h 681"/>
                <a:gd name="T38" fmla="*/ 851 w 907"/>
                <a:gd name="T39" fmla="*/ 170 h 681"/>
                <a:gd name="T40" fmla="*/ 851 w 907"/>
                <a:gd name="T41" fmla="*/ 227 h 681"/>
                <a:gd name="T42" fmla="*/ 766 w 907"/>
                <a:gd name="T43" fmla="*/ 255 h 681"/>
                <a:gd name="T44" fmla="*/ 766 w 907"/>
                <a:gd name="T45" fmla="*/ 341 h 681"/>
                <a:gd name="T46" fmla="*/ 709 w 907"/>
                <a:gd name="T47" fmla="*/ 312 h 681"/>
                <a:gd name="T48" fmla="*/ 681 w 907"/>
                <a:gd name="T49" fmla="*/ 397 h 681"/>
                <a:gd name="T50" fmla="*/ 595 w 907"/>
                <a:gd name="T51" fmla="*/ 454 h 681"/>
                <a:gd name="T52" fmla="*/ 567 w 907"/>
                <a:gd name="T53" fmla="*/ 539 h 681"/>
                <a:gd name="T54" fmla="*/ 510 w 907"/>
                <a:gd name="T55" fmla="*/ 567 h 681"/>
                <a:gd name="T56" fmla="*/ 425 w 907"/>
                <a:gd name="T57" fmla="*/ 681 h 681"/>
                <a:gd name="T58" fmla="*/ 369 w 907"/>
                <a:gd name="T59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07" h="681">
                  <a:moveTo>
                    <a:pt x="369" y="681"/>
                  </a:moveTo>
                  <a:lnTo>
                    <a:pt x="397" y="454"/>
                  </a:lnTo>
                  <a:lnTo>
                    <a:pt x="510" y="369"/>
                  </a:lnTo>
                  <a:lnTo>
                    <a:pt x="482" y="341"/>
                  </a:lnTo>
                  <a:lnTo>
                    <a:pt x="170" y="426"/>
                  </a:lnTo>
                  <a:lnTo>
                    <a:pt x="170" y="341"/>
                  </a:lnTo>
                  <a:lnTo>
                    <a:pt x="57" y="199"/>
                  </a:lnTo>
                  <a:lnTo>
                    <a:pt x="57" y="114"/>
                  </a:lnTo>
                  <a:lnTo>
                    <a:pt x="0" y="85"/>
                  </a:lnTo>
                  <a:lnTo>
                    <a:pt x="28" y="57"/>
                  </a:lnTo>
                  <a:lnTo>
                    <a:pt x="142" y="0"/>
                  </a:lnTo>
                  <a:lnTo>
                    <a:pt x="369" y="142"/>
                  </a:lnTo>
                  <a:lnTo>
                    <a:pt x="510" y="170"/>
                  </a:lnTo>
                  <a:lnTo>
                    <a:pt x="539" y="142"/>
                  </a:lnTo>
                  <a:lnTo>
                    <a:pt x="709" y="85"/>
                  </a:lnTo>
                  <a:lnTo>
                    <a:pt x="766" y="0"/>
                  </a:lnTo>
                  <a:lnTo>
                    <a:pt x="879" y="29"/>
                  </a:lnTo>
                  <a:lnTo>
                    <a:pt x="907" y="0"/>
                  </a:lnTo>
                  <a:lnTo>
                    <a:pt x="907" y="142"/>
                  </a:lnTo>
                  <a:lnTo>
                    <a:pt x="851" y="170"/>
                  </a:lnTo>
                  <a:lnTo>
                    <a:pt x="851" y="227"/>
                  </a:lnTo>
                  <a:lnTo>
                    <a:pt x="766" y="255"/>
                  </a:lnTo>
                  <a:lnTo>
                    <a:pt x="766" y="341"/>
                  </a:lnTo>
                  <a:lnTo>
                    <a:pt x="709" y="312"/>
                  </a:lnTo>
                  <a:lnTo>
                    <a:pt x="681" y="397"/>
                  </a:lnTo>
                  <a:lnTo>
                    <a:pt x="595" y="454"/>
                  </a:lnTo>
                  <a:lnTo>
                    <a:pt x="567" y="539"/>
                  </a:lnTo>
                  <a:lnTo>
                    <a:pt x="510" y="567"/>
                  </a:lnTo>
                  <a:lnTo>
                    <a:pt x="425" y="681"/>
                  </a:lnTo>
                  <a:lnTo>
                    <a:pt x="369" y="6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1" name="Freeform 738">
              <a:extLst>
                <a:ext uri="{FF2B5EF4-FFF2-40B4-BE49-F238E27FC236}">
                  <a16:creationId xmlns:a16="http://schemas.microsoft.com/office/drawing/2014/main" id="{15D07946-CA2C-4597-849E-029A7A2C5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4385"/>
              <a:ext cx="623" cy="595"/>
            </a:xfrm>
            <a:custGeom>
              <a:avLst/>
              <a:gdLst>
                <a:gd name="T0" fmla="*/ 0 w 623"/>
                <a:gd name="T1" fmla="*/ 595 h 595"/>
                <a:gd name="T2" fmla="*/ 0 w 623"/>
                <a:gd name="T3" fmla="*/ 482 h 595"/>
                <a:gd name="T4" fmla="*/ 56 w 623"/>
                <a:gd name="T5" fmla="*/ 482 h 595"/>
                <a:gd name="T6" fmla="*/ 141 w 623"/>
                <a:gd name="T7" fmla="*/ 368 h 595"/>
                <a:gd name="T8" fmla="*/ 198 w 623"/>
                <a:gd name="T9" fmla="*/ 340 h 595"/>
                <a:gd name="T10" fmla="*/ 226 w 623"/>
                <a:gd name="T11" fmla="*/ 255 h 595"/>
                <a:gd name="T12" fmla="*/ 312 w 623"/>
                <a:gd name="T13" fmla="*/ 198 h 595"/>
                <a:gd name="T14" fmla="*/ 340 w 623"/>
                <a:gd name="T15" fmla="*/ 113 h 595"/>
                <a:gd name="T16" fmla="*/ 397 w 623"/>
                <a:gd name="T17" fmla="*/ 142 h 595"/>
                <a:gd name="T18" fmla="*/ 397 w 623"/>
                <a:gd name="T19" fmla="*/ 56 h 595"/>
                <a:gd name="T20" fmla="*/ 482 w 623"/>
                <a:gd name="T21" fmla="*/ 28 h 595"/>
                <a:gd name="T22" fmla="*/ 482 w 623"/>
                <a:gd name="T23" fmla="*/ 0 h 595"/>
                <a:gd name="T24" fmla="*/ 510 w 623"/>
                <a:gd name="T25" fmla="*/ 0 h 595"/>
                <a:gd name="T26" fmla="*/ 567 w 623"/>
                <a:gd name="T27" fmla="*/ 56 h 595"/>
                <a:gd name="T28" fmla="*/ 567 w 623"/>
                <a:gd name="T29" fmla="*/ 198 h 595"/>
                <a:gd name="T30" fmla="*/ 623 w 623"/>
                <a:gd name="T31" fmla="*/ 255 h 595"/>
                <a:gd name="T32" fmla="*/ 538 w 623"/>
                <a:gd name="T33" fmla="*/ 283 h 595"/>
                <a:gd name="T34" fmla="*/ 510 w 623"/>
                <a:gd name="T35" fmla="*/ 397 h 595"/>
                <a:gd name="T36" fmla="*/ 340 w 623"/>
                <a:gd name="T37" fmla="*/ 425 h 595"/>
                <a:gd name="T38" fmla="*/ 255 w 623"/>
                <a:gd name="T39" fmla="*/ 567 h 595"/>
                <a:gd name="T40" fmla="*/ 170 w 623"/>
                <a:gd name="T41" fmla="*/ 538 h 595"/>
                <a:gd name="T42" fmla="*/ 56 w 623"/>
                <a:gd name="T43" fmla="*/ 595 h 595"/>
                <a:gd name="T44" fmla="*/ 0 w 623"/>
                <a:gd name="T45" fmla="*/ 595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3" h="595">
                  <a:moveTo>
                    <a:pt x="0" y="595"/>
                  </a:moveTo>
                  <a:lnTo>
                    <a:pt x="0" y="482"/>
                  </a:lnTo>
                  <a:lnTo>
                    <a:pt x="56" y="482"/>
                  </a:lnTo>
                  <a:lnTo>
                    <a:pt x="141" y="368"/>
                  </a:lnTo>
                  <a:lnTo>
                    <a:pt x="198" y="340"/>
                  </a:lnTo>
                  <a:lnTo>
                    <a:pt x="226" y="255"/>
                  </a:lnTo>
                  <a:lnTo>
                    <a:pt x="312" y="198"/>
                  </a:lnTo>
                  <a:lnTo>
                    <a:pt x="340" y="113"/>
                  </a:lnTo>
                  <a:lnTo>
                    <a:pt x="397" y="142"/>
                  </a:lnTo>
                  <a:lnTo>
                    <a:pt x="397" y="56"/>
                  </a:lnTo>
                  <a:lnTo>
                    <a:pt x="482" y="28"/>
                  </a:lnTo>
                  <a:lnTo>
                    <a:pt x="482" y="0"/>
                  </a:lnTo>
                  <a:lnTo>
                    <a:pt x="510" y="0"/>
                  </a:lnTo>
                  <a:lnTo>
                    <a:pt x="567" y="56"/>
                  </a:lnTo>
                  <a:lnTo>
                    <a:pt x="567" y="198"/>
                  </a:lnTo>
                  <a:lnTo>
                    <a:pt x="623" y="255"/>
                  </a:lnTo>
                  <a:lnTo>
                    <a:pt x="538" y="283"/>
                  </a:lnTo>
                  <a:lnTo>
                    <a:pt x="510" y="397"/>
                  </a:lnTo>
                  <a:lnTo>
                    <a:pt x="340" y="425"/>
                  </a:lnTo>
                  <a:lnTo>
                    <a:pt x="255" y="567"/>
                  </a:lnTo>
                  <a:lnTo>
                    <a:pt x="170" y="538"/>
                  </a:lnTo>
                  <a:lnTo>
                    <a:pt x="56" y="595"/>
                  </a:lnTo>
                  <a:lnTo>
                    <a:pt x="0" y="59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2" name="Freeform 739">
              <a:extLst>
                <a:ext uri="{FF2B5EF4-FFF2-40B4-BE49-F238E27FC236}">
                  <a16:creationId xmlns:a16="http://schemas.microsoft.com/office/drawing/2014/main" id="{371DA858-CF2D-484F-BFD1-8A439ED41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4271"/>
              <a:ext cx="1361" cy="936"/>
            </a:xfrm>
            <a:custGeom>
              <a:avLst/>
              <a:gdLst>
                <a:gd name="T0" fmla="*/ 1361 w 1361"/>
                <a:gd name="T1" fmla="*/ 57 h 936"/>
                <a:gd name="T2" fmla="*/ 1247 w 1361"/>
                <a:gd name="T3" fmla="*/ 29 h 936"/>
                <a:gd name="T4" fmla="*/ 1219 w 1361"/>
                <a:gd name="T5" fmla="*/ 0 h 936"/>
                <a:gd name="T6" fmla="*/ 1049 w 1361"/>
                <a:gd name="T7" fmla="*/ 29 h 936"/>
                <a:gd name="T8" fmla="*/ 1049 w 1361"/>
                <a:gd name="T9" fmla="*/ 114 h 936"/>
                <a:gd name="T10" fmla="*/ 992 w 1361"/>
                <a:gd name="T11" fmla="*/ 114 h 936"/>
                <a:gd name="T12" fmla="*/ 879 w 1361"/>
                <a:gd name="T13" fmla="*/ 199 h 936"/>
                <a:gd name="T14" fmla="*/ 907 w 1361"/>
                <a:gd name="T15" fmla="*/ 256 h 936"/>
                <a:gd name="T16" fmla="*/ 879 w 1361"/>
                <a:gd name="T17" fmla="*/ 369 h 936"/>
                <a:gd name="T18" fmla="*/ 794 w 1361"/>
                <a:gd name="T19" fmla="*/ 369 h 936"/>
                <a:gd name="T20" fmla="*/ 737 w 1361"/>
                <a:gd name="T21" fmla="*/ 397 h 936"/>
                <a:gd name="T22" fmla="*/ 709 w 1361"/>
                <a:gd name="T23" fmla="*/ 482 h 936"/>
                <a:gd name="T24" fmla="*/ 567 w 1361"/>
                <a:gd name="T25" fmla="*/ 511 h 936"/>
                <a:gd name="T26" fmla="*/ 397 w 1361"/>
                <a:gd name="T27" fmla="*/ 539 h 936"/>
                <a:gd name="T28" fmla="*/ 312 w 1361"/>
                <a:gd name="T29" fmla="*/ 681 h 936"/>
                <a:gd name="T30" fmla="*/ 227 w 1361"/>
                <a:gd name="T31" fmla="*/ 652 h 936"/>
                <a:gd name="T32" fmla="*/ 113 w 1361"/>
                <a:gd name="T33" fmla="*/ 709 h 936"/>
                <a:gd name="T34" fmla="*/ 57 w 1361"/>
                <a:gd name="T35" fmla="*/ 709 h 936"/>
                <a:gd name="T36" fmla="*/ 0 w 1361"/>
                <a:gd name="T37" fmla="*/ 794 h 936"/>
                <a:gd name="T38" fmla="*/ 113 w 1361"/>
                <a:gd name="T39" fmla="*/ 794 h 936"/>
                <a:gd name="T40" fmla="*/ 227 w 1361"/>
                <a:gd name="T41" fmla="*/ 737 h 936"/>
                <a:gd name="T42" fmla="*/ 255 w 1361"/>
                <a:gd name="T43" fmla="*/ 794 h 936"/>
                <a:gd name="T44" fmla="*/ 397 w 1361"/>
                <a:gd name="T45" fmla="*/ 766 h 936"/>
                <a:gd name="T46" fmla="*/ 454 w 1361"/>
                <a:gd name="T47" fmla="*/ 737 h 936"/>
                <a:gd name="T48" fmla="*/ 624 w 1361"/>
                <a:gd name="T49" fmla="*/ 766 h 936"/>
                <a:gd name="T50" fmla="*/ 652 w 1361"/>
                <a:gd name="T51" fmla="*/ 851 h 936"/>
                <a:gd name="T52" fmla="*/ 624 w 1361"/>
                <a:gd name="T53" fmla="*/ 879 h 936"/>
                <a:gd name="T54" fmla="*/ 680 w 1361"/>
                <a:gd name="T55" fmla="*/ 879 h 936"/>
                <a:gd name="T56" fmla="*/ 709 w 1361"/>
                <a:gd name="T57" fmla="*/ 936 h 936"/>
                <a:gd name="T58" fmla="*/ 737 w 1361"/>
                <a:gd name="T59" fmla="*/ 936 h 936"/>
                <a:gd name="T60" fmla="*/ 794 w 1361"/>
                <a:gd name="T61" fmla="*/ 879 h 936"/>
                <a:gd name="T62" fmla="*/ 907 w 1361"/>
                <a:gd name="T63" fmla="*/ 851 h 936"/>
                <a:gd name="T64" fmla="*/ 935 w 1361"/>
                <a:gd name="T65" fmla="*/ 879 h 936"/>
                <a:gd name="T66" fmla="*/ 992 w 1361"/>
                <a:gd name="T67" fmla="*/ 879 h 936"/>
                <a:gd name="T68" fmla="*/ 992 w 1361"/>
                <a:gd name="T69" fmla="*/ 737 h 936"/>
                <a:gd name="T70" fmla="*/ 1049 w 1361"/>
                <a:gd name="T71" fmla="*/ 737 h 936"/>
                <a:gd name="T72" fmla="*/ 1077 w 1361"/>
                <a:gd name="T73" fmla="*/ 709 h 936"/>
                <a:gd name="T74" fmla="*/ 1077 w 1361"/>
                <a:gd name="T75" fmla="*/ 681 h 936"/>
                <a:gd name="T76" fmla="*/ 1049 w 1361"/>
                <a:gd name="T77" fmla="*/ 596 h 936"/>
                <a:gd name="T78" fmla="*/ 1077 w 1361"/>
                <a:gd name="T79" fmla="*/ 482 h 936"/>
                <a:gd name="T80" fmla="*/ 1134 w 1361"/>
                <a:gd name="T81" fmla="*/ 426 h 936"/>
                <a:gd name="T82" fmla="*/ 1219 w 1361"/>
                <a:gd name="T83" fmla="*/ 284 h 936"/>
                <a:gd name="T84" fmla="*/ 1304 w 1361"/>
                <a:gd name="T85" fmla="*/ 170 h 936"/>
                <a:gd name="T86" fmla="*/ 1276 w 1361"/>
                <a:gd name="T87" fmla="*/ 170 h 936"/>
                <a:gd name="T88" fmla="*/ 1304 w 1361"/>
                <a:gd name="T89" fmla="*/ 114 h 936"/>
                <a:gd name="T90" fmla="*/ 1361 w 1361"/>
                <a:gd name="T91" fmla="*/ 5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1" h="936">
                  <a:moveTo>
                    <a:pt x="1361" y="57"/>
                  </a:moveTo>
                  <a:lnTo>
                    <a:pt x="1247" y="29"/>
                  </a:lnTo>
                  <a:lnTo>
                    <a:pt x="1219" y="0"/>
                  </a:lnTo>
                  <a:lnTo>
                    <a:pt x="1049" y="29"/>
                  </a:lnTo>
                  <a:lnTo>
                    <a:pt x="1049" y="114"/>
                  </a:lnTo>
                  <a:lnTo>
                    <a:pt x="992" y="114"/>
                  </a:lnTo>
                  <a:lnTo>
                    <a:pt x="879" y="199"/>
                  </a:lnTo>
                  <a:lnTo>
                    <a:pt x="907" y="256"/>
                  </a:lnTo>
                  <a:lnTo>
                    <a:pt x="879" y="369"/>
                  </a:lnTo>
                  <a:lnTo>
                    <a:pt x="794" y="369"/>
                  </a:lnTo>
                  <a:lnTo>
                    <a:pt x="737" y="397"/>
                  </a:lnTo>
                  <a:lnTo>
                    <a:pt x="709" y="482"/>
                  </a:lnTo>
                  <a:lnTo>
                    <a:pt x="567" y="511"/>
                  </a:lnTo>
                  <a:lnTo>
                    <a:pt x="397" y="539"/>
                  </a:lnTo>
                  <a:lnTo>
                    <a:pt x="312" y="681"/>
                  </a:lnTo>
                  <a:lnTo>
                    <a:pt x="227" y="652"/>
                  </a:lnTo>
                  <a:lnTo>
                    <a:pt x="113" y="709"/>
                  </a:lnTo>
                  <a:lnTo>
                    <a:pt x="57" y="709"/>
                  </a:lnTo>
                  <a:lnTo>
                    <a:pt x="0" y="794"/>
                  </a:lnTo>
                  <a:lnTo>
                    <a:pt x="113" y="794"/>
                  </a:lnTo>
                  <a:lnTo>
                    <a:pt x="227" y="737"/>
                  </a:lnTo>
                  <a:lnTo>
                    <a:pt x="255" y="794"/>
                  </a:lnTo>
                  <a:lnTo>
                    <a:pt x="397" y="766"/>
                  </a:lnTo>
                  <a:lnTo>
                    <a:pt x="454" y="737"/>
                  </a:lnTo>
                  <a:lnTo>
                    <a:pt x="624" y="766"/>
                  </a:lnTo>
                  <a:lnTo>
                    <a:pt x="652" y="851"/>
                  </a:lnTo>
                  <a:lnTo>
                    <a:pt x="624" y="879"/>
                  </a:lnTo>
                  <a:lnTo>
                    <a:pt x="680" y="879"/>
                  </a:lnTo>
                  <a:lnTo>
                    <a:pt x="709" y="936"/>
                  </a:lnTo>
                  <a:lnTo>
                    <a:pt x="737" y="936"/>
                  </a:lnTo>
                  <a:lnTo>
                    <a:pt x="794" y="879"/>
                  </a:lnTo>
                  <a:lnTo>
                    <a:pt x="907" y="851"/>
                  </a:lnTo>
                  <a:lnTo>
                    <a:pt x="935" y="879"/>
                  </a:lnTo>
                  <a:lnTo>
                    <a:pt x="992" y="879"/>
                  </a:lnTo>
                  <a:lnTo>
                    <a:pt x="992" y="737"/>
                  </a:lnTo>
                  <a:lnTo>
                    <a:pt x="1049" y="737"/>
                  </a:lnTo>
                  <a:lnTo>
                    <a:pt x="1077" y="709"/>
                  </a:lnTo>
                  <a:lnTo>
                    <a:pt x="1077" y="681"/>
                  </a:lnTo>
                  <a:lnTo>
                    <a:pt x="1049" y="596"/>
                  </a:lnTo>
                  <a:lnTo>
                    <a:pt x="1077" y="482"/>
                  </a:lnTo>
                  <a:lnTo>
                    <a:pt x="1134" y="426"/>
                  </a:lnTo>
                  <a:lnTo>
                    <a:pt x="1219" y="284"/>
                  </a:lnTo>
                  <a:lnTo>
                    <a:pt x="1304" y="170"/>
                  </a:lnTo>
                  <a:lnTo>
                    <a:pt x="1276" y="170"/>
                  </a:lnTo>
                  <a:lnTo>
                    <a:pt x="1304" y="114"/>
                  </a:lnTo>
                  <a:lnTo>
                    <a:pt x="1361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Freeform 741">
              <a:extLst>
                <a:ext uri="{FF2B5EF4-FFF2-40B4-BE49-F238E27FC236}">
                  <a16:creationId xmlns:a16="http://schemas.microsoft.com/office/drawing/2014/main" id="{0FD1047D-C53F-472D-A937-314BADF6A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251"/>
              <a:ext cx="1984" cy="1531"/>
            </a:xfrm>
            <a:custGeom>
              <a:avLst/>
              <a:gdLst>
                <a:gd name="T0" fmla="*/ 0 w 1984"/>
                <a:gd name="T1" fmla="*/ 255 h 1531"/>
                <a:gd name="T2" fmla="*/ 0 w 1984"/>
                <a:gd name="T3" fmla="*/ 368 h 1531"/>
                <a:gd name="T4" fmla="*/ 170 w 1984"/>
                <a:gd name="T5" fmla="*/ 340 h 1531"/>
                <a:gd name="T6" fmla="*/ 312 w 1984"/>
                <a:gd name="T7" fmla="*/ 368 h 1531"/>
                <a:gd name="T8" fmla="*/ 510 w 1984"/>
                <a:gd name="T9" fmla="*/ 453 h 1531"/>
                <a:gd name="T10" fmla="*/ 964 w 1984"/>
                <a:gd name="T11" fmla="*/ 567 h 1531"/>
                <a:gd name="T12" fmla="*/ 1276 w 1984"/>
                <a:gd name="T13" fmla="*/ 709 h 1531"/>
                <a:gd name="T14" fmla="*/ 1332 w 1984"/>
                <a:gd name="T15" fmla="*/ 1077 h 1531"/>
                <a:gd name="T16" fmla="*/ 1276 w 1984"/>
                <a:gd name="T17" fmla="*/ 1134 h 1531"/>
                <a:gd name="T18" fmla="*/ 1361 w 1984"/>
                <a:gd name="T19" fmla="*/ 1190 h 1531"/>
                <a:gd name="T20" fmla="*/ 1417 w 1984"/>
                <a:gd name="T21" fmla="*/ 1389 h 1531"/>
                <a:gd name="T22" fmla="*/ 1304 w 1984"/>
                <a:gd name="T23" fmla="*/ 1531 h 1531"/>
                <a:gd name="T24" fmla="*/ 1474 w 1984"/>
                <a:gd name="T25" fmla="*/ 1417 h 1531"/>
                <a:gd name="T26" fmla="*/ 1616 w 1984"/>
                <a:gd name="T27" fmla="*/ 1389 h 1531"/>
                <a:gd name="T28" fmla="*/ 1616 w 1984"/>
                <a:gd name="T29" fmla="*/ 1219 h 1531"/>
                <a:gd name="T30" fmla="*/ 1786 w 1984"/>
                <a:gd name="T31" fmla="*/ 1134 h 1531"/>
                <a:gd name="T32" fmla="*/ 1956 w 1984"/>
                <a:gd name="T33" fmla="*/ 1020 h 1531"/>
                <a:gd name="T34" fmla="*/ 1899 w 1984"/>
                <a:gd name="T35" fmla="*/ 907 h 1531"/>
                <a:gd name="T36" fmla="*/ 1871 w 1984"/>
                <a:gd name="T37" fmla="*/ 794 h 1531"/>
                <a:gd name="T38" fmla="*/ 1814 w 1984"/>
                <a:gd name="T39" fmla="*/ 652 h 1531"/>
                <a:gd name="T40" fmla="*/ 1616 w 1984"/>
                <a:gd name="T41" fmla="*/ 453 h 1531"/>
                <a:gd name="T42" fmla="*/ 1644 w 1984"/>
                <a:gd name="T43" fmla="*/ 368 h 1531"/>
                <a:gd name="T44" fmla="*/ 1587 w 1984"/>
                <a:gd name="T45" fmla="*/ 425 h 1531"/>
                <a:gd name="T46" fmla="*/ 1502 w 1984"/>
                <a:gd name="T47" fmla="*/ 312 h 1531"/>
                <a:gd name="T48" fmla="*/ 1446 w 1984"/>
                <a:gd name="T49" fmla="*/ 368 h 1531"/>
                <a:gd name="T50" fmla="*/ 1361 w 1984"/>
                <a:gd name="T51" fmla="*/ 283 h 1531"/>
                <a:gd name="T52" fmla="*/ 1162 w 1984"/>
                <a:gd name="T53" fmla="*/ 170 h 1531"/>
                <a:gd name="T54" fmla="*/ 1106 w 1984"/>
                <a:gd name="T55" fmla="*/ 28 h 1531"/>
                <a:gd name="T56" fmla="*/ 964 w 1984"/>
                <a:gd name="T57" fmla="*/ 0 h 1531"/>
                <a:gd name="T58" fmla="*/ 794 w 1984"/>
                <a:gd name="T59" fmla="*/ 56 h 1531"/>
                <a:gd name="T60" fmla="*/ 595 w 1984"/>
                <a:gd name="T61" fmla="*/ 85 h 1531"/>
                <a:gd name="T62" fmla="*/ 453 w 1984"/>
                <a:gd name="T63" fmla="*/ 28 h 1531"/>
                <a:gd name="T64" fmla="*/ 255 w 1984"/>
                <a:gd name="T65" fmla="*/ 28 h 1531"/>
                <a:gd name="T66" fmla="*/ 142 w 1984"/>
                <a:gd name="T67" fmla="*/ 113 h 1531"/>
                <a:gd name="T68" fmla="*/ 57 w 1984"/>
                <a:gd name="T69" fmla="*/ 142 h 1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84" h="1531">
                  <a:moveTo>
                    <a:pt x="57" y="142"/>
                  </a:moveTo>
                  <a:lnTo>
                    <a:pt x="0" y="255"/>
                  </a:lnTo>
                  <a:lnTo>
                    <a:pt x="28" y="312"/>
                  </a:lnTo>
                  <a:lnTo>
                    <a:pt x="0" y="368"/>
                  </a:lnTo>
                  <a:lnTo>
                    <a:pt x="28" y="397"/>
                  </a:lnTo>
                  <a:lnTo>
                    <a:pt x="170" y="340"/>
                  </a:lnTo>
                  <a:lnTo>
                    <a:pt x="283" y="397"/>
                  </a:lnTo>
                  <a:lnTo>
                    <a:pt x="312" y="368"/>
                  </a:lnTo>
                  <a:lnTo>
                    <a:pt x="425" y="368"/>
                  </a:lnTo>
                  <a:lnTo>
                    <a:pt x="510" y="453"/>
                  </a:lnTo>
                  <a:lnTo>
                    <a:pt x="822" y="595"/>
                  </a:lnTo>
                  <a:lnTo>
                    <a:pt x="964" y="567"/>
                  </a:lnTo>
                  <a:lnTo>
                    <a:pt x="1134" y="680"/>
                  </a:lnTo>
                  <a:lnTo>
                    <a:pt x="1276" y="709"/>
                  </a:lnTo>
                  <a:lnTo>
                    <a:pt x="1332" y="935"/>
                  </a:lnTo>
                  <a:lnTo>
                    <a:pt x="1332" y="1077"/>
                  </a:lnTo>
                  <a:lnTo>
                    <a:pt x="1276" y="1105"/>
                  </a:lnTo>
                  <a:lnTo>
                    <a:pt x="1276" y="1134"/>
                  </a:lnTo>
                  <a:lnTo>
                    <a:pt x="1304" y="1134"/>
                  </a:lnTo>
                  <a:lnTo>
                    <a:pt x="1361" y="1190"/>
                  </a:lnTo>
                  <a:lnTo>
                    <a:pt x="1361" y="1332"/>
                  </a:lnTo>
                  <a:lnTo>
                    <a:pt x="1417" y="1389"/>
                  </a:lnTo>
                  <a:lnTo>
                    <a:pt x="1332" y="1417"/>
                  </a:lnTo>
                  <a:lnTo>
                    <a:pt x="1304" y="1531"/>
                  </a:lnTo>
                  <a:lnTo>
                    <a:pt x="1446" y="1502"/>
                  </a:lnTo>
                  <a:lnTo>
                    <a:pt x="1474" y="1417"/>
                  </a:lnTo>
                  <a:lnTo>
                    <a:pt x="1531" y="1389"/>
                  </a:lnTo>
                  <a:lnTo>
                    <a:pt x="1616" y="1389"/>
                  </a:lnTo>
                  <a:lnTo>
                    <a:pt x="1644" y="1276"/>
                  </a:lnTo>
                  <a:lnTo>
                    <a:pt x="1616" y="1219"/>
                  </a:lnTo>
                  <a:lnTo>
                    <a:pt x="1729" y="1134"/>
                  </a:lnTo>
                  <a:lnTo>
                    <a:pt x="1786" y="1134"/>
                  </a:lnTo>
                  <a:lnTo>
                    <a:pt x="1786" y="1049"/>
                  </a:lnTo>
                  <a:lnTo>
                    <a:pt x="1956" y="1020"/>
                  </a:lnTo>
                  <a:lnTo>
                    <a:pt x="1984" y="992"/>
                  </a:lnTo>
                  <a:lnTo>
                    <a:pt x="1899" y="907"/>
                  </a:lnTo>
                  <a:lnTo>
                    <a:pt x="1928" y="850"/>
                  </a:lnTo>
                  <a:lnTo>
                    <a:pt x="1871" y="794"/>
                  </a:lnTo>
                  <a:lnTo>
                    <a:pt x="1871" y="709"/>
                  </a:lnTo>
                  <a:lnTo>
                    <a:pt x="1814" y="652"/>
                  </a:lnTo>
                  <a:lnTo>
                    <a:pt x="1758" y="709"/>
                  </a:lnTo>
                  <a:lnTo>
                    <a:pt x="1616" y="453"/>
                  </a:lnTo>
                  <a:lnTo>
                    <a:pt x="1672" y="453"/>
                  </a:lnTo>
                  <a:lnTo>
                    <a:pt x="1644" y="368"/>
                  </a:lnTo>
                  <a:lnTo>
                    <a:pt x="1616" y="368"/>
                  </a:lnTo>
                  <a:lnTo>
                    <a:pt x="1587" y="425"/>
                  </a:lnTo>
                  <a:lnTo>
                    <a:pt x="1559" y="368"/>
                  </a:lnTo>
                  <a:lnTo>
                    <a:pt x="1502" y="312"/>
                  </a:lnTo>
                  <a:lnTo>
                    <a:pt x="1474" y="312"/>
                  </a:lnTo>
                  <a:lnTo>
                    <a:pt x="1446" y="368"/>
                  </a:lnTo>
                  <a:lnTo>
                    <a:pt x="1389" y="397"/>
                  </a:lnTo>
                  <a:lnTo>
                    <a:pt x="1361" y="283"/>
                  </a:lnTo>
                  <a:lnTo>
                    <a:pt x="1304" y="227"/>
                  </a:lnTo>
                  <a:lnTo>
                    <a:pt x="1162" y="170"/>
                  </a:lnTo>
                  <a:lnTo>
                    <a:pt x="1077" y="56"/>
                  </a:lnTo>
                  <a:lnTo>
                    <a:pt x="1106" y="28"/>
                  </a:lnTo>
                  <a:lnTo>
                    <a:pt x="1106" y="0"/>
                  </a:lnTo>
                  <a:lnTo>
                    <a:pt x="964" y="0"/>
                  </a:lnTo>
                  <a:lnTo>
                    <a:pt x="935" y="28"/>
                  </a:lnTo>
                  <a:lnTo>
                    <a:pt x="794" y="56"/>
                  </a:lnTo>
                  <a:lnTo>
                    <a:pt x="680" y="28"/>
                  </a:lnTo>
                  <a:lnTo>
                    <a:pt x="595" y="85"/>
                  </a:lnTo>
                  <a:lnTo>
                    <a:pt x="567" y="28"/>
                  </a:lnTo>
                  <a:lnTo>
                    <a:pt x="453" y="28"/>
                  </a:lnTo>
                  <a:lnTo>
                    <a:pt x="340" y="0"/>
                  </a:lnTo>
                  <a:lnTo>
                    <a:pt x="255" y="28"/>
                  </a:lnTo>
                  <a:lnTo>
                    <a:pt x="227" y="28"/>
                  </a:lnTo>
                  <a:lnTo>
                    <a:pt x="142" y="113"/>
                  </a:lnTo>
                  <a:lnTo>
                    <a:pt x="113" y="170"/>
                  </a:lnTo>
                  <a:lnTo>
                    <a:pt x="57" y="1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4" name="Freeform 742">
              <a:extLst>
                <a:ext uri="{FF2B5EF4-FFF2-40B4-BE49-F238E27FC236}">
                  <a16:creationId xmlns:a16="http://schemas.microsoft.com/office/drawing/2014/main" id="{6A615C56-A354-414D-8D3B-69CEC697E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429"/>
              <a:ext cx="1078" cy="1445"/>
            </a:xfrm>
            <a:custGeom>
              <a:avLst/>
              <a:gdLst>
                <a:gd name="T0" fmla="*/ 341 w 1078"/>
                <a:gd name="T1" fmla="*/ 1360 h 1445"/>
                <a:gd name="T2" fmla="*/ 284 w 1078"/>
                <a:gd name="T3" fmla="*/ 1417 h 1445"/>
                <a:gd name="T4" fmla="*/ 227 w 1078"/>
                <a:gd name="T5" fmla="*/ 1417 h 1445"/>
                <a:gd name="T6" fmla="*/ 199 w 1078"/>
                <a:gd name="T7" fmla="*/ 1445 h 1445"/>
                <a:gd name="T8" fmla="*/ 170 w 1078"/>
                <a:gd name="T9" fmla="*/ 1445 h 1445"/>
                <a:gd name="T10" fmla="*/ 142 w 1078"/>
                <a:gd name="T11" fmla="*/ 1389 h 1445"/>
                <a:gd name="T12" fmla="*/ 142 w 1078"/>
                <a:gd name="T13" fmla="*/ 1304 h 1445"/>
                <a:gd name="T14" fmla="*/ 85 w 1078"/>
                <a:gd name="T15" fmla="*/ 1275 h 1445"/>
                <a:gd name="T16" fmla="*/ 85 w 1078"/>
                <a:gd name="T17" fmla="*/ 1219 h 1445"/>
                <a:gd name="T18" fmla="*/ 170 w 1078"/>
                <a:gd name="T19" fmla="*/ 1190 h 1445"/>
                <a:gd name="T20" fmla="*/ 142 w 1078"/>
                <a:gd name="T21" fmla="*/ 1077 h 1445"/>
                <a:gd name="T22" fmla="*/ 114 w 1078"/>
                <a:gd name="T23" fmla="*/ 1049 h 1445"/>
                <a:gd name="T24" fmla="*/ 142 w 1078"/>
                <a:gd name="T25" fmla="*/ 964 h 1445"/>
                <a:gd name="T26" fmla="*/ 0 w 1078"/>
                <a:gd name="T27" fmla="*/ 907 h 1445"/>
                <a:gd name="T28" fmla="*/ 0 w 1078"/>
                <a:gd name="T29" fmla="*/ 822 h 1445"/>
                <a:gd name="T30" fmla="*/ 57 w 1078"/>
                <a:gd name="T31" fmla="*/ 793 h 1445"/>
                <a:gd name="T32" fmla="*/ 142 w 1078"/>
                <a:gd name="T33" fmla="*/ 850 h 1445"/>
                <a:gd name="T34" fmla="*/ 227 w 1078"/>
                <a:gd name="T35" fmla="*/ 765 h 1445"/>
                <a:gd name="T36" fmla="*/ 255 w 1078"/>
                <a:gd name="T37" fmla="*/ 793 h 1445"/>
                <a:gd name="T38" fmla="*/ 312 w 1078"/>
                <a:gd name="T39" fmla="*/ 708 h 1445"/>
                <a:gd name="T40" fmla="*/ 199 w 1078"/>
                <a:gd name="T41" fmla="*/ 652 h 1445"/>
                <a:gd name="T42" fmla="*/ 227 w 1078"/>
                <a:gd name="T43" fmla="*/ 623 h 1445"/>
                <a:gd name="T44" fmla="*/ 284 w 1078"/>
                <a:gd name="T45" fmla="*/ 623 h 1445"/>
                <a:gd name="T46" fmla="*/ 284 w 1078"/>
                <a:gd name="T47" fmla="*/ 538 h 1445"/>
                <a:gd name="T48" fmla="*/ 341 w 1078"/>
                <a:gd name="T49" fmla="*/ 510 h 1445"/>
                <a:gd name="T50" fmla="*/ 369 w 1078"/>
                <a:gd name="T51" fmla="*/ 368 h 1445"/>
                <a:gd name="T52" fmla="*/ 284 w 1078"/>
                <a:gd name="T53" fmla="*/ 283 h 1445"/>
                <a:gd name="T54" fmla="*/ 284 w 1078"/>
                <a:gd name="T55" fmla="*/ 198 h 1445"/>
                <a:gd name="T56" fmla="*/ 312 w 1078"/>
                <a:gd name="T57" fmla="*/ 85 h 1445"/>
                <a:gd name="T58" fmla="*/ 397 w 1078"/>
                <a:gd name="T59" fmla="*/ 0 h 1445"/>
                <a:gd name="T60" fmla="*/ 426 w 1078"/>
                <a:gd name="T61" fmla="*/ 56 h 1445"/>
                <a:gd name="T62" fmla="*/ 482 w 1078"/>
                <a:gd name="T63" fmla="*/ 56 h 1445"/>
                <a:gd name="T64" fmla="*/ 511 w 1078"/>
                <a:gd name="T65" fmla="*/ 113 h 1445"/>
                <a:gd name="T66" fmla="*/ 652 w 1078"/>
                <a:gd name="T67" fmla="*/ 113 h 1445"/>
                <a:gd name="T68" fmla="*/ 709 w 1078"/>
                <a:gd name="T69" fmla="*/ 170 h 1445"/>
                <a:gd name="T70" fmla="*/ 766 w 1078"/>
                <a:gd name="T71" fmla="*/ 170 h 1445"/>
                <a:gd name="T72" fmla="*/ 851 w 1078"/>
                <a:gd name="T73" fmla="*/ 198 h 1445"/>
                <a:gd name="T74" fmla="*/ 908 w 1078"/>
                <a:gd name="T75" fmla="*/ 141 h 1445"/>
                <a:gd name="T76" fmla="*/ 936 w 1078"/>
                <a:gd name="T77" fmla="*/ 170 h 1445"/>
                <a:gd name="T78" fmla="*/ 993 w 1078"/>
                <a:gd name="T79" fmla="*/ 141 h 1445"/>
                <a:gd name="T80" fmla="*/ 1078 w 1078"/>
                <a:gd name="T81" fmla="*/ 283 h 1445"/>
                <a:gd name="T82" fmla="*/ 936 w 1078"/>
                <a:gd name="T83" fmla="*/ 453 h 1445"/>
                <a:gd name="T84" fmla="*/ 879 w 1078"/>
                <a:gd name="T85" fmla="*/ 453 h 1445"/>
                <a:gd name="T86" fmla="*/ 851 w 1078"/>
                <a:gd name="T87" fmla="*/ 425 h 1445"/>
                <a:gd name="T88" fmla="*/ 737 w 1078"/>
                <a:gd name="T89" fmla="*/ 623 h 1445"/>
                <a:gd name="T90" fmla="*/ 652 w 1078"/>
                <a:gd name="T91" fmla="*/ 623 h 1445"/>
                <a:gd name="T92" fmla="*/ 596 w 1078"/>
                <a:gd name="T93" fmla="*/ 652 h 1445"/>
                <a:gd name="T94" fmla="*/ 511 w 1078"/>
                <a:gd name="T95" fmla="*/ 680 h 1445"/>
                <a:gd name="T96" fmla="*/ 539 w 1078"/>
                <a:gd name="T97" fmla="*/ 737 h 1445"/>
                <a:gd name="T98" fmla="*/ 426 w 1078"/>
                <a:gd name="T99" fmla="*/ 765 h 1445"/>
                <a:gd name="T100" fmla="*/ 426 w 1078"/>
                <a:gd name="T101" fmla="*/ 822 h 1445"/>
                <a:gd name="T102" fmla="*/ 369 w 1078"/>
                <a:gd name="T103" fmla="*/ 907 h 1445"/>
                <a:gd name="T104" fmla="*/ 312 w 1078"/>
                <a:gd name="T105" fmla="*/ 907 h 1445"/>
                <a:gd name="T106" fmla="*/ 227 w 1078"/>
                <a:gd name="T107" fmla="*/ 1105 h 1445"/>
                <a:gd name="T108" fmla="*/ 255 w 1078"/>
                <a:gd name="T109" fmla="*/ 1162 h 1445"/>
                <a:gd name="T110" fmla="*/ 227 w 1078"/>
                <a:gd name="T111" fmla="*/ 1190 h 1445"/>
                <a:gd name="T112" fmla="*/ 227 w 1078"/>
                <a:gd name="T113" fmla="*/ 1219 h 1445"/>
                <a:gd name="T114" fmla="*/ 255 w 1078"/>
                <a:gd name="T115" fmla="*/ 1219 h 1445"/>
                <a:gd name="T116" fmla="*/ 341 w 1078"/>
                <a:gd name="T117" fmla="*/ 1304 h 1445"/>
                <a:gd name="T118" fmla="*/ 341 w 1078"/>
                <a:gd name="T119" fmla="*/ 1360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78" h="1445">
                  <a:moveTo>
                    <a:pt x="341" y="1360"/>
                  </a:moveTo>
                  <a:lnTo>
                    <a:pt x="284" y="1417"/>
                  </a:lnTo>
                  <a:lnTo>
                    <a:pt x="227" y="1417"/>
                  </a:lnTo>
                  <a:lnTo>
                    <a:pt x="199" y="1445"/>
                  </a:lnTo>
                  <a:lnTo>
                    <a:pt x="170" y="1445"/>
                  </a:lnTo>
                  <a:lnTo>
                    <a:pt x="142" y="1389"/>
                  </a:lnTo>
                  <a:lnTo>
                    <a:pt x="142" y="1304"/>
                  </a:lnTo>
                  <a:lnTo>
                    <a:pt x="85" y="1275"/>
                  </a:lnTo>
                  <a:lnTo>
                    <a:pt x="85" y="1219"/>
                  </a:lnTo>
                  <a:lnTo>
                    <a:pt x="170" y="1190"/>
                  </a:lnTo>
                  <a:lnTo>
                    <a:pt x="142" y="1077"/>
                  </a:lnTo>
                  <a:lnTo>
                    <a:pt x="114" y="1049"/>
                  </a:lnTo>
                  <a:lnTo>
                    <a:pt x="142" y="964"/>
                  </a:lnTo>
                  <a:lnTo>
                    <a:pt x="0" y="907"/>
                  </a:lnTo>
                  <a:lnTo>
                    <a:pt x="0" y="822"/>
                  </a:lnTo>
                  <a:lnTo>
                    <a:pt x="57" y="793"/>
                  </a:lnTo>
                  <a:lnTo>
                    <a:pt x="142" y="850"/>
                  </a:lnTo>
                  <a:lnTo>
                    <a:pt x="227" y="765"/>
                  </a:lnTo>
                  <a:lnTo>
                    <a:pt x="255" y="793"/>
                  </a:lnTo>
                  <a:lnTo>
                    <a:pt x="312" y="708"/>
                  </a:lnTo>
                  <a:lnTo>
                    <a:pt x="199" y="652"/>
                  </a:lnTo>
                  <a:lnTo>
                    <a:pt x="227" y="623"/>
                  </a:lnTo>
                  <a:lnTo>
                    <a:pt x="284" y="623"/>
                  </a:lnTo>
                  <a:lnTo>
                    <a:pt x="284" y="538"/>
                  </a:lnTo>
                  <a:lnTo>
                    <a:pt x="341" y="510"/>
                  </a:lnTo>
                  <a:lnTo>
                    <a:pt x="369" y="368"/>
                  </a:lnTo>
                  <a:lnTo>
                    <a:pt x="284" y="283"/>
                  </a:lnTo>
                  <a:lnTo>
                    <a:pt x="284" y="198"/>
                  </a:lnTo>
                  <a:lnTo>
                    <a:pt x="312" y="85"/>
                  </a:lnTo>
                  <a:lnTo>
                    <a:pt x="397" y="0"/>
                  </a:lnTo>
                  <a:lnTo>
                    <a:pt x="426" y="56"/>
                  </a:lnTo>
                  <a:lnTo>
                    <a:pt x="482" y="56"/>
                  </a:lnTo>
                  <a:lnTo>
                    <a:pt x="511" y="113"/>
                  </a:lnTo>
                  <a:lnTo>
                    <a:pt x="652" y="113"/>
                  </a:lnTo>
                  <a:lnTo>
                    <a:pt x="709" y="170"/>
                  </a:lnTo>
                  <a:lnTo>
                    <a:pt x="766" y="170"/>
                  </a:lnTo>
                  <a:lnTo>
                    <a:pt x="851" y="198"/>
                  </a:lnTo>
                  <a:lnTo>
                    <a:pt x="908" y="141"/>
                  </a:lnTo>
                  <a:lnTo>
                    <a:pt x="936" y="170"/>
                  </a:lnTo>
                  <a:lnTo>
                    <a:pt x="993" y="141"/>
                  </a:lnTo>
                  <a:lnTo>
                    <a:pt x="1078" y="283"/>
                  </a:lnTo>
                  <a:lnTo>
                    <a:pt x="936" y="453"/>
                  </a:lnTo>
                  <a:lnTo>
                    <a:pt x="879" y="453"/>
                  </a:lnTo>
                  <a:lnTo>
                    <a:pt x="851" y="425"/>
                  </a:lnTo>
                  <a:lnTo>
                    <a:pt x="737" y="623"/>
                  </a:lnTo>
                  <a:lnTo>
                    <a:pt x="652" y="623"/>
                  </a:lnTo>
                  <a:lnTo>
                    <a:pt x="596" y="652"/>
                  </a:lnTo>
                  <a:lnTo>
                    <a:pt x="511" y="680"/>
                  </a:lnTo>
                  <a:lnTo>
                    <a:pt x="539" y="737"/>
                  </a:lnTo>
                  <a:lnTo>
                    <a:pt x="426" y="765"/>
                  </a:lnTo>
                  <a:lnTo>
                    <a:pt x="426" y="822"/>
                  </a:lnTo>
                  <a:lnTo>
                    <a:pt x="369" y="907"/>
                  </a:lnTo>
                  <a:lnTo>
                    <a:pt x="312" y="907"/>
                  </a:lnTo>
                  <a:lnTo>
                    <a:pt x="227" y="1105"/>
                  </a:lnTo>
                  <a:lnTo>
                    <a:pt x="255" y="1162"/>
                  </a:lnTo>
                  <a:lnTo>
                    <a:pt x="227" y="1190"/>
                  </a:lnTo>
                  <a:lnTo>
                    <a:pt x="227" y="1219"/>
                  </a:lnTo>
                  <a:lnTo>
                    <a:pt x="255" y="1219"/>
                  </a:lnTo>
                  <a:lnTo>
                    <a:pt x="341" y="1304"/>
                  </a:lnTo>
                  <a:lnTo>
                    <a:pt x="341" y="136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5" name="Freeform 744">
              <a:extLst>
                <a:ext uri="{FF2B5EF4-FFF2-40B4-BE49-F238E27FC236}">
                  <a16:creationId xmlns:a16="http://schemas.microsoft.com/office/drawing/2014/main" id="{95257F14-B09C-47F4-BC48-18DFE08EF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" y="2854"/>
              <a:ext cx="681" cy="1077"/>
            </a:xfrm>
            <a:custGeom>
              <a:avLst/>
              <a:gdLst>
                <a:gd name="T0" fmla="*/ 652 w 681"/>
                <a:gd name="T1" fmla="*/ 28 h 1077"/>
                <a:gd name="T2" fmla="*/ 624 w 681"/>
                <a:gd name="T3" fmla="*/ 0 h 1077"/>
                <a:gd name="T4" fmla="*/ 510 w 681"/>
                <a:gd name="T5" fmla="*/ 198 h 1077"/>
                <a:gd name="T6" fmla="*/ 425 w 681"/>
                <a:gd name="T7" fmla="*/ 198 h 1077"/>
                <a:gd name="T8" fmla="*/ 369 w 681"/>
                <a:gd name="T9" fmla="*/ 227 h 1077"/>
                <a:gd name="T10" fmla="*/ 284 w 681"/>
                <a:gd name="T11" fmla="*/ 255 h 1077"/>
                <a:gd name="T12" fmla="*/ 312 w 681"/>
                <a:gd name="T13" fmla="*/ 312 h 1077"/>
                <a:gd name="T14" fmla="*/ 199 w 681"/>
                <a:gd name="T15" fmla="*/ 340 h 1077"/>
                <a:gd name="T16" fmla="*/ 199 w 681"/>
                <a:gd name="T17" fmla="*/ 397 h 1077"/>
                <a:gd name="T18" fmla="*/ 142 w 681"/>
                <a:gd name="T19" fmla="*/ 482 h 1077"/>
                <a:gd name="T20" fmla="*/ 85 w 681"/>
                <a:gd name="T21" fmla="*/ 482 h 1077"/>
                <a:gd name="T22" fmla="*/ 0 w 681"/>
                <a:gd name="T23" fmla="*/ 680 h 1077"/>
                <a:gd name="T24" fmla="*/ 28 w 681"/>
                <a:gd name="T25" fmla="*/ 737 h 1077"/>
                <a:gd name="T26" fmla="*/ 0 w 681"/>
                <a:gd name="T27" fmla="*/ 765 h 1077"/>
                <a:gd name="T28" fmla="*/ 0 w 681"/>
                <a:gd name="T29" fmla="*/ 794 h 1077"/>
                <a:gd name="T30" fmla="*/ 28 w 681"/>
                <a:gd name="T31" fmla="*/ 794 h 1077"/>
                <a:gd name="T32" fmla="*/ 114 w 681"/>
                <a:gd name="T33" fmla="*/ 879 h 1077"/>
                <a:gd name="T34" fmla="*/ 114 w 681"/>
                <a:gd name="T35" fmla="*/ 935 h 1077"/>
                <a:gd name="T36" fmla="*/ 170 w 681"/>
                <a:gd name="T37" fmla="*/ 964 h 1077"/>
                <a:gd name="T38" fmla="*/ 227 w 681"/>
                <a:gd name="T39" fmla="*/ 1049 h 1077"/>
                <a:gd name="T40" fmla="*/ 284 w 681"/>
                <a:gd name="T41" fmla="*/ 1077 h 1077"/>
                <a:gd name="T42" fmla="*/ 312 w 681"/>
                <a:gd name="T43" fmla="*/ 1020 h 1077"/>
                <a:gd name="T44" fmla="*/ 340 w 681"/>
                <a:gd name="T45" fmla="*/ 1020 h 1077"/>
                <a:gd name="T46" fmla="*/ 369 w 681"/>
                <a:gd name="T47" fmla="*/ 1020 h 1077"/>
                <a:gd name="T48" fmla="*/ 312 w 681"/>
                <a:gd name="T49" fmla="*/ 907 h 1077"/>
                <a:gd name="T50" fmla="*/ 454 w 681"/>
                <a:gd name="T51" fmla="*/ 680 h 1077"/>
                <a:gd name="T52" fmla="*/ 539 w 681"/>
                <a:gd name="T53" fmla="*/ 539 h 1077"/>
                <a:gd name="T54" fmla="*/ 539 w 681"/>
                <a:gd name="T55" fmla="*/ 510 h 1077"/>
                <a:gd name="T56" fmla="*/ 595 w 681"/>
                <a:gd name="T57" fmla="*/ 539 h 1077"/>
                <a:gd name="T58" fmla="*/ 624 w 681"/>
                <a:gd name="T59" fmla="*/ 510 h 1077"/>
                <a:gd name="T60" fmla="*/ 652 w 681"/>
                <a:gd name="T61" fmla="*/ 425 h 1077"/>
                <a:gd name="T62" fmla="*/ 567 w 681"/>
                <a:gd name="T63" fmla="*/ 368 h 1077"/>
                <a:gd name="T64" fmla="*/ 567 w 681"/>
                <a:gd name="T65" fmla="*/ 283 h 1077"/>
                <a:gd name="T66" fmla="*/ 681 w 681"/>
                <a:gd name="T67" fmla="*/ 142 h 1077"/>
                <a:gd name="T68" fmla="*/ 624 w 681"/>
                <a:gd name="T69" fmla="*/ 113 h 1077"/>
                <a:gd name="T70" fmla="*/ 652 w 681"/>
                <a:gd name="T71" fmla="*/ 28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1" h="1077">
                  <a:moveTo>
                    <a:pt x="652" y="28"/>
                  </a:moveTo>
                  <a:lnTo>
                    <a:pt x="624" y="0"/>
                  </a:lnTo>
                  <a:lnTo>
                    <a:pt x="510" y="198"/>
                  </a:lnTo>
                  <a:lnTo>
                    <a:pt x="425" y="198"/>
                  </a:lnTo>
                  <a:lnTo>
                    <a:pt x="369" y="227"/>
                  </a:lnTo>
                  <a:lnTo>
                    <a:pt x="284" y="255"/>
                  </a:lnTo>
                  <a:lnTo>
                    <a:pt x="312" y="312"/>
                  </a:lnTo>
                  <a:lnTo>
                    <a:pt x="199" y="340"/>
                  </a:lnTo>
                  <a:lnTo>
                    <a:pt x="199" y="397"/>
                  </a:lnTo>
                  <a:lnTo>
                    <a:pt x="142" y="482"/>
                  </a:lnTo>
                  <a:lnTo>
                    <a:pt x="85" y="482"/>
                  </a:lnTo>
                  <a:lnTo>
                    <a:pt x="0" y="680"/>
                  </a:lnTo>
                  <a:lnTo>
                    <a:pt x="28" y="737"/>
                  </a:lnTo>
                  <a:lnTo>
                    <a:pt x="0" y="765"/>
                  </a:lnTo>
                  <a:lnTo>
                    <a:pt x="0" y="794"/>
                  </a:lnTo>
                  <a:lnTo>
                    <a:pt x="28" y="794"/>
                  </a:lnTo>
                  <a:lnTo>
                    <a:pt x="114" y="879"/>
                  </a:lnTo>
                  <a:lnTo>
                    <a:pt x="114" y="935"/>
                  </a:lnTo>
                  <a:lnTo>
                    <a:pt x="170" y="964"/>
                  </a:lnTo>
                  <a:lnTo>
                    <a:pt x="227" y="1049"/>
                  </a:lnTo>
                  <a:lnTo>
                    <a:pt x="284" y="1077"/>
                  </a:lnTo>
                  <a:lnTo>
                    <a:pt x="312" y="1020"/>
                  </a:lnTo>
                  <a:lnTo>
                    <a:pt x="340" y="1020"/>
                  </a:lnTo>
                  <a:lnTo>
                    <a:pt x="369" y="1020"/>
                  </a:lnTo>
                  <a:lnTo>
                    <a:pt x="312" y="907"/>
                  </a:lnTo>
                  <a:lnTo>
                    <a:pt x="454" y="680"/>
                  </a:lnTo>
                  <a:lnTo>
                    <a:pt x="539" y="539"/>
                  </a:lnTo>
                  <a:lnTo>
                    <a:pt x="539" y="510"/>
                  </a:lnTo>
                  <a:lnTo>
                    <a:pt x="595" y="539"/>
                  </a:lnTo>
                  <a:lnTo>
                    <a:pt x="624" y="510"/>
                  </a:lnTo>
                  <a:lnTo>
                    <a:pt x="652" y="425"/>
                  </a:lnTo>
                  <a:lnTo>
                    <a:pt x="567" y="368"/>
                  </a:lnTo>
                  <a:lnTo>
                    <a:pt x="567" y="283"/>
                  </a:lnTo>
                  <a:lnTo>
                    <a:pt x="681" y="142"/>
                  </a:lnTo>
                  <a:lnTo>
                    <a:pt x="624" y="113"/>
                  </a:lnTo>
                  <a:lnTo>
                    <a:pt x="652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6" name="Freeform 745">
              <a:extLst>
                <a:ext uri="{FF2B5EF4-FFF2-40B4-BE49-F238E27FC236}">
                  <a16:creationId xmlns:a16="http://schemas.microsoft.com/office/drawing/2014/main" id="{A610CEC4-9793-45BF-B947-C5D9A3664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287"/>
              <a:ext cx="482" cy="454"/>
            </a:xfrm>
            <a:custGeom>
              <a:avLst/>
              <a:gdLst>
                <a:gd name="T0" fmla="*/ 142 w 482"/>
                <a:gd name="T1" fmla="*/ 425 h 454"/>
                <a:gd name="T2" fmla="*/ 113 w 482"/>
                <a:gd name="T3" fmla="*/ 312 h 454"/>
                <a:gd name="T4" fmla="*/ 28 w 482"/>
                <a:gd name="T5" fmla="*/ 255 h 454"/>
                <a:gd name="T6" fmla="*/ 0 w 482"/>
                <a:gd name="T7" fmla="*/ 85 h 454"/>
                <a:gd name="T8" fmla="*/ 28 w 482"/>
                <a:gd name="T9" fmla="*/ 28 h 454"/>
                <a:gd name="T10" fmla="*/ 170 w 482"/>
                <a:gd name="T11" fmla="*/ 28 h 454"/>
                <a:gd name="T12" fmla="*/ 227 w 482"/>
                <a:gd name="T13" fmla="*/ 0 h 454"/>
                <a:gd name="T14" fmla="*/ 255 w 482"/>
                <a:gd name="T15" fmla="*/ 57 h 454"/>
                <a:gd name="T16" fmla="*/ 340 w 482"/>
                <a:gd name="T17" fmla="*/ 28 h 454"/>
                <a:gd name="T18" fmla="*/ 368 w 482"/>
                <a:gd name="T19" fmla="*/ 85 h 454"/>
                <a:gd name="T20" fmla="*/ 453 w 482"/>
                <a:gd name="T21" fmla="*/ 85 h 454"/>
                <a:gd name="T22" fmla="*/ 453 w 482"/>
                <a:gd name="T23" fmla="*/ 142 h 454"/>
                <a:gd name="T24" fmla="*/ 425 w 482"/>
                <a:gd name="T25" fmla="*/ 170 h 454"/>
                <a:gd name="T26" fmla="*/ 453 w 482"/>
                <a:gd name="T27" fmla="*/ 283 h 454"/>
                <a:gd name="T28" fmla="*/ 453 w 482"/>
                <a:gd name="T29" fmla="*/ 340 h 454"/>
                <a:gd name="T30" fmla="*/ 482 w 482"/>
                <a:gd name="T31" fmla="*/ 368 h 454"/>
                <a:gd name="T32" fmla="*/ 340 w 482"/>
                <a:gd name="T33" fmla="*/ 454 h 454"/>
                <a:gd name="T34" fmla="*/ 255 w 482"/>
                <a:gd name="T35" fmla="*/ 397 h 454"/>
                <a:gd name="T36" fmla="*/ 227 w 482"/>
                <a:gd name="T37" fmla="*/ 425 h 454"/>
                <a:gd name="T38" fmla="*/ 198 w 482"/>
                <a:gd name="T39" fmla="*/ 397 h 454"/>
                <a:gd name="T40" fmla="*/ 142 w 482"/>
                <a:gd name="T41" fmla="*/ 425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2" h="454">
                  <a:moveTo>
                    <a:pt x="142" y="425"/>
                  </a:moveTo>
                  <a:lnTo>
                    <a:pt x="113" y="312"/>
                  </a:lnTo>
                  <a:lnTo>
                    <a:pt x="28" y="255"/>
                  </a:lnTo>
                  <a:lnTo>
                    <a:pt x="0" y="85"/>
                  </a:lnTo>
                  <a:lnTo>
                    <a:pt x="28" y="28"/>
                  </a:lnTo>
                  <a:lnTo>
                    <a:pt x="170" y="28"/>
                  </a:lnTo>
                  <a:lnTo>
                    <a:pt x="227" y="0"/>
                  </a:lnTo>
                  <a:lnTo>
                    <a:pt x="255" y="57"/>
                  </a:lnTo>
                  <a:lnTo>
                    <a:pt x="340" y="28"/>
                  </a:lnTo>
                  <a:lnTo>
                    <a:pt x="368" y="85"/>
                  </a:lnTo>
                  <a:lnTo>
                    <a:pt x="453" y="85"/>
                  </a:lnTo>
                  <a:lnTo>
                    <a:pt x="453" y="142"/>
                  </a:lnTo>
                  <a:lnTo>
                    <a:pt x="425" y="170"/>
                  </a:lnTo>
                  <a:lnTo>
                    <a:pt x="453" y="283"/>
                  </a:lnTo>
                  <a:lnTo>
                    <a:pt x="453" y="340"/>
                  </a:lnTo>
                  <a:lnTo>
                    <a:pt x="482" y="368"/>
                  </a:lnTo>
                  <a:lnTo>
                    <a:pt x="340" y="454"/>
                  </a:lnTo>
                  <a:lnTo>
                    <a:pt x="255" y="397"/>
                  </a:lnTo>
                  <a:lnTo>
                    <a:pt x="227" y="425"/>
                  </a:lnTo>
                  <a:lnTo>
                    <a:pt x="198" y="397"/>
                  </a:lnTo>
                  <a:lnTo>
                    <a:pt x="142" y="4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7" name="Freeform 746">
              <a:extLst>
                <a:ext uri="{FF2B5EF4-FFF2-40B4-BE49-F238E27FC236}">
                  <a16:creationId xmlns:a16="http://schemas.microsoft.com/office/drawing/2014/main" id="{D9257623-918C-4A25-97B9-EA11B8555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748"/>
              <a:ext cx="1730" cy="1078"/>
            </a:xfrm>
            <a:custGeom>
              <a:avLst/>
              <a:gdLst>
                <a:gd name="T0" fmla="*/ 709 w 1730"/>
                <a:gd name="T1" fmla="*/ 993 h 1078"/>
                <a:gd name="T2" fmla="*/ 681 w 1730"/>
                <a:gd name="T3" fmla="*/ 936 h 1078"/>
                <a:gd name="T4" fmla="*/ 681 w 1730"/>
                <a:gd name="T5" fmla="*/ 879 h 1078"/>
                <a:gd name="T6" fmla="*/ 737 w 1730"/>
                <a:gd name="T7" fmla="*/ 907 h 1078"/>
                <a:gd name="T8" fmla="*/ 766 w 1730"/>
                <a:gd name="T9" fmla="*/ 907 h 1078"/>
                <a:gd name="T10" fmla="*/ 794 w 1730"/>
                <a:gd name="T11" fmla="*/ 907 h 1078"/>
                <a:gd name="T12" fmla="*/ 879 w 1730"/>
                <a:gd name="T13" fmla="*/ 936 h 1078"/>
                <a:gd name="T14" fmla="*/ 936 w 1730"/>
                <a:gd name="T15" fmla="*/ 879 h 1078"/>
                <a:gd name="T16" fmla="*/ 1134 w 1730"/>
                <a:gd name="T17" fmla="*/ 993 h 1078"/>
                <a:gd name="T18" fmla="*/ 1191 w 1730"/>
                <a:gd name="T19" fmla="*/ 964 h 1078"/>
                <a:gd name="T20" fmla="*/ 1248 w 1730"/>
                <a:gd name="T21" fmla="*/ 993 h 1078"/>
                <a:gd name="T22" fmla="*/ 1248 w 1730"/>
                <a:gd name="T23" fmla="*/ 936 h 1078"/>
                <a:gd name="T24" fmla="*/ 1333 w 1730"/>
                <a:gd name="T25" fmla="*/ 936 h 1078"/>
                <a:gd name="T26" fmla="*/ 1361 w 1730"/>
                <a:gd name="T27" fmla="*/ 964 h 1078"/>
                <a:gd name="T28" fmla="*/ 1503 w 1730"/>
                <a:gd name="T29" fmla="*/ 964 h 1078"/>
                <a:gd name="T30" fmla="*/ 1645 w 1730"/>
                <a:gd name="T31" fmla="*/ 1078 h 1078"/>
                <a:gd name="T32" fmla="*/ 1673 w 1730"/>
                <a:gd name="T33" fmla="*/ 1049 h 1078"/>
                <a:gd name="T34" fmla="*/ 1673 w 1730"/>
                <a:gd name="T35" fmla="*/ 1021 h 1078"/>
                <a:gd name="T36" fmla="*/ 1645 w 1730"/>
                <a:gd name="T37" fmla="*/ 964 h 1078"/>
                <a:gd name="T38" fmla="*/ 1673 w 1730"/>
                <a:gd name="T39" fmla="*/ 936 h 1078"/>
                <a:gd name="T40" fmla="*/ 1730 w 1730"/>
                <a:gd name="T41" fmla="*/ 964 h 1078"/>
                <a:gd name="T42" fmla="*/ 1701 w 1730"/>
                <a:gd name="T43" fmla="*/ 851 h 1078"/>
                <a:gd name="T44" fmla="*/ 1616 w 1730"/>
                <a:gd name="T45" fmla="*/ 794 h 1078"/>
                <a:gd name="T46" fmla="*/ 1588 w 1730"/>
                <a:gd name="T47" fmla="*/ 624 h 1078"/>
                <a:gd name="T48" fmla="*/ 1616 w 1730"/>
                <a:gd name="T49" fmla="*/ 567 h 1078"/>
                <a:gd name="T50" fmla="*/ 1559 w 1730"/>
                <a:gd name="T51" fmla="*/ 511 h 1078"/>
                <a:gd name="T52" fmla="*/ 1474 w 1730"/>
                <a:gd name="T53" fmla="*/ 539 h 1078"/>
                <a:gd name="T54" fmla="*/ 1333 w 1730"/>
                <a:gd name="T55" fmla="*/ 539 h 1078"/>
                <a:gd name="T56" fmla="*/ 1304 w 1730"/>
                <a:gd name="T57" fmla="*/ 397 h 1078"/>
                <a:gd name="T58" fmla="*/ 1333 w 1730"/>
                <a:gd name="T59" fmla="*/ 340 h 1078"/>
                <a:gd name="T60" fmla="*/ 1219 w 1730"/>
                <a:gd name="T61" fmla="*/ 227 h 1078"/>
                <a:gd name="T62" fmla="*/ 1219 w 1730"/>
                <a:gd name="T63" fmla="*/ 142 h 1078"/>
                <a:gd name="T64" fmla="*/ 1163 w 1730"/>
                <a:gd name="T65" fmla="*/ 114 h 1078"/>
                <a:gd name="T66" fmla="*/ 1078 w 1730"/>
                <a:gd name="T67" fmla="*/ 85 h 1078"/>
                <a:gd name="T68" fmla="*/ 1021 w 1730"/>
                <a:gd name="T69" fmla="*/ 29 h 1078"/>
                <a:gd name="T70" fmla="*/ 879 w 1730"/>
                <a:gd name="T71" fmla="*/ 0 h 1078"/>
                <a:gd name="T72" fmla="*/ 822 w 1730"/>
                <a:gd name="T73" fmla="*/ 142 h 1078"/>
                <a:gd name="T74" fmla="*/ 766 w 1730"/>
                <a:gd name="T75" fmla="*/ 142 h 1078"/>
                <a:gd name="T76" fmla="*/ 454 w 1730"/>
                <a:gd name="T77" fmla="*/ 227 h 1078"/>
                <a:gd name="T78" fmla="*/ 397 w 1730"/>
                <a:gd name="T79" fmla="*/ 312 h 1078"/>
                <a:gd name="T80" fmla="*/ 340 w 1730"/>
                <a:gd name="T81" fmla="*/ 255 h 1078"/>
                <a:gd name="T82" fmla="*/ 284 w 1730"/>
                <a:gd name="T83" fmla="*/ 340 h 1078"/>
                <a:gd name="T84" fmla="*/ 170 w 1730"/>
                <a:gd name="T85" fmla="*/ 284 h 1078"/>
                <a:gd name="T86" fmla="*/ 0 w 1730"/>
                <a:gd name="T87" fmla="*/ 369 h 1078"/>
                <a:gd name="T88" fmla="*/ 0 w 1730"/>
                <a:gd name="T89" fmla="*/ 426 h 1078"/>
                <a:gd name="T90" fmla="*/ 57 w 1730"/>
                <a:gd name="T91" fmla="*/ 511 h 1078"/>
                <a:gd name="T92" fmla="*/ 85 w 1730"/>
                <a:gd name="T93" fmla="*/ 511 h 1078"/>
                <a:gd name="T94" fmla="*/ 57 w 1730"/>
                <a:gd name="T95" fmla="*/ 596 h 1078"/>
                <a:gd name="T96" fmla="*/ 170 w 1730"/>
                <a:gd name="T97" fmla="*/ 596 h 1078"/>
                <a:gd name="T98" fmla="*/ 227 w 1730"/>
                <a:gd name="T99" fmla="*/ 652 h 1078"/>
                <a:gd name="T100" fmla="*/ 284 w 1730"/>
                <a:gd name="T101" fmla="*/ 652 h 1078"/>
                <a:gd name="T102" fmla="*/ 340 w 1730"/>
                <a:gd name="T103" fmla="*/ 624 h 1078"/>
                <a:gd name="T104" fmla="*/ 397 w 1730"/>
                <a:gd name="T105" fmla="*/ 652 h 1078"/>
                <a:gd name="T106" fmla="*/ 482 w 1730"/>
                <a:gd name="T107" fmla="*/ 794 h 1078"/>
                <a:gd name="T108" fmla="*/ 425 w 1730"/>
                <a:gd name="T109" fmla="*/ 879 h 1078"/>
                <a:gd name="T110" fmla="*/ 340 w 1730"/>
                <a:gd name="T111" fmla="*/ 907 h 1078"/>
                <a:gd name="T112" fmla="*/ 340 w 1730"/>
                <a:gd name="T113" fmla="*/ 964 h 1078"/>
                <a:gd name="T114" fmla="*/ 425 w 1730"/>
                <a:gd name="T115" fmla="*/ 1021 h 1078"/>
                <a:gd name="T116" fmla="*/ 454 w 1730"/>
                <a:gd name="T117" fmla="*/ 1078 h 1078"/>
                <a:gd name="T118" fmla="*/ 511 w 1730"/>
                <a:gd name="T119" fmla="*/ 1078 h 1078"/>
                <a:gd name="T120" fmla="*/ 567 w 1730"/>
                <a:gd name="T121" fmla="*/ 1049 h 1078"/>
                <a:gd name="T122" fmla="*/ 681 w 1730"/>
                <a:gd name="T123" fmla="*/ 1049 h 1078"/>
                <a:gd name="T124" fmla="*/ 709 w 1730"/>
                <a:gd name="T125" fmla="*/ 993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0" h="1078">
                  <a:moveTo>
                    <a:pt x="709" y="993"/>
                  </a:moveTo>
                  <a:lnTo>
                    <a:pt x="681" y="936"/>
                  </a:lnTo>
                  <a:lnTo>
                    <a:pt x="681" y="879"/>
                  </a:lnTo>
                  <a:lnTo>
                    <a:pt x="737" y="907"/>
                  </a:lnTo>
                  <a:lnTo>
                    <a:pt x="766" y="907"/>
                  </a:lnTo>
                  <a:lnTo>
                    <a:pt x="794" y="907"/>
                  </a:lnTo>
                  <a:lnTo>
                    <a:pt x="879" y="936"/>
                  </a:lnTo>
                  <a:lnTo>
                    <a:pt x="936" y="879"/>
                  </a:lnTo>
                  <a:lnTo>
                    <a:pt x="1134" y="993"/>
                  </a:lnTo>
                  <a:lnTo>
                    <a:pt x="1191" y="964"/>
                  </a:lnTo>
                  <a:lnTo>
                    <a:pt x="1248" y="993"/>
                  </a:lnTo>
                  <a:lnTo>
                    <a:pt x="1248" y="936"/>
                  </a:lnTo>
                  <a:lnTo>
                    <a:pt x="1333" y="936"/>
                  </a:lnTo>
                  <a:lnTo>
                    <a:pt x="1361" y="964"/>
                  </a:lnTo>
                  <a:lnTo>
                    <a:pt x="1503" y="964"/>
                  </a:lnTo>
                  <a:lnTo>
                    <a:pt x="1645" y="1078"/>
                  </a:lnTo>
                  <a:lnTo>
                    <a:pt x="1673" y="1049"/>
                  </a:lnTo>
                  <a:lnTo>
                    <a:pt x="1673" y="1021"/>
                  </a:lnTo>
                  <a:lnTo>
                    <a:pt x="1645" y="964"/>
                  </a:lnTo>
                  <a:lnTo>
                    <a:pt x="1673" y="936"/>
                  </a:lnTo>
                  <a:lnTo>
                    <a:pt x="1730" y="964"/>
                  </a:lnTo>
                  <a:lnTo>
                    <a:pt x="1701" y="851"/>
                  </a:lnTo>
                  <a:lnTo>
                    <a:pt x="1616" y="794"/>
                  </a:lnTo>
                  <a:lnTo>
                    <a:pt x="1588" y="624"/>
                  </a:lnTo>
                  <a:lnTo>
                    <a:pt x="1616" y="567"/>
                  </a:lnTo>
                  <a:lnTo>
                    <a:pt x="1559" y="511"/>
                  </a:lnTo>
                  <a:lnTo>
                    <a:pt x="1474" y="539"/>
                  </a:lnTo>
                  <a:lnTo>
                    <a:pt x="1333" y="539"/>
                  </a:lnTo>
                  <a:lnTo>
                    <a:pt x="1304" y="397"/>
                  </a:lnTo>
                  <a:lnTo>
                    <a:pt x="1333" y="340"/>
                  </a:lnTo>
                  <a:lnTo>
                    <a:pt x="1219" y="227"/>
                  </a:lnTo>
                  <a:lnTo>
                    <a:pt x="1219" y="142"/>
                  </a:lnTo>
                  <a:lnTo>
                    <a:pt x="1163" y="114"/>
                  </a:lnTo>
                  <a:lnTo>
                    <a:pt x="1078" y="85"/>
                  </a:lnTo>
                  <a:lnTo>
                    <a:pt x="1021" y="29"/>
                  </a:lnTo>
                  <a:lnTo>
                    <a:pt x="879" y="0"/>
                  </a:lnTo>
                  <a:lnTo>
                    <a:pt x="822" y="142"/>
                  </a:lnTo>
                  <a:lnTo>
                    <a:pt x="766" y="142"/>
                  </a:lnTo>
                  <a:lnTo>
                    <a:pt x="454" y="227"/>
                  </a:lnTo>
                  <a:lnTo>
                    <a:pt x="397" y="312"/>
                  </a:lnTo>
                  <a:lnTo>
                    <a:pt x="340" y="255"/>
                  </a:lnTo>
                  <a:lnTo>
                    <a:pt x="284" y="340"/>
                  </a:lnTo>
                  <a:lnTo>
                    <a:pt x="170" y="284"/>
                  </a:lnTo>
                  <a:lnTo>
                    <a:pt x="0" y="369"/>
                  </a:lnTo>
                  <a:lnTo>
                    <a:pt x="0" y="426"/>
                  </a:lnTo>
                  <a:lnTo>
                    <a:pt x="57" y="511"/>
                  </a:lnTo>
                  <a:lnTo>
                    <a:pt x="85" y="511"/>
                  </a:lnTo>
                  <a:lnTo>
                    <a:pt x="57" y="596"/>
                  </a:lnTo>
                  <a:lnTo>
                    <a:pt x="170" y="596"/>
                  </a:lnTo>
                  <a:lnTo>
                    <a:pt x="227" y="652"/>
                  </a:lnTo>
                  <a:lnTo>
                    <a:pt x="284" y="652"/>
                  </a:lnTo>
                  <a:lnTo>
                    <a:pt x="340" y="624"/>
                  </a:lnTo>
                  <a:lnTo>
                    <a:pt x="397" y="652"/>
                  </a:lnTo>
                  <a:lnTo>
                    <a:pt x="482" y="794"/>
                  </a:lnTo>
                  <a:lnTo>
                    <a:pt x="425" y="879"/>
                  </a:lnTo>
                  <a:lnTo>
                    <a:pt x="340" y="907"/>
                  </a:lnTo>
                  <a:lnTo>
                    <a:pt x="340" y="964"/>
                  </a:lnTo>
                  <a:lnTo>
                    <a:pt x="425" y="1021"/>
                  </a:lnTo>
                  <a:lnTo>
                    <a:pt x="454" y="1078"/>
                  </a:lnTo>
                  <a:lnTo>
                    <a:pt x="511" y="1078"/>
                  </a:lnTo>
                  <a:lnTo>
                    <a:pt x="567" y="1049"/>
                  </a:lnTo>
                  <a:lnTo>
                    <a:pt x="681" y="1049"/>
                  </a:lnTo>
                  <a:lnTo>
                    <a:pt x="709" y="99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Freeform 747">
              <a:extLst>
                <a:ext uri="{FF2B5EF4-FFF2-40B4-BE49-F238E27FC236}">
                  <a16:creationId xmlns:a16="http://schemas.microsoft.com/office/drawing/2014/main" id="{BC647851-B2AD-40E4-8669-2A8F98002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712"/>
              <a:ext cx="680" cy="907"/>
            </a:xfrm>
            <a:custGeom>
              <a:avLst/>
              <a:gdLst>
                <a:gd name="T0" fmla="*/ 340 w 680"/>
                <a:gd name="T1" fmla="*/ 907 h 907"/>
                <a:gd name="T2" fmla="*/ 368 w 680"/>
                <a:gd name="T3" fmla="*/ 851 h 907"/>
                <a:gd name="T4" fmla="*/ 340 w 680"/>
                <a:gd name="T5" fmla="*/ 794 h 907"/>
                <a:gd name="T6" fmla="*/ 397 w 680"/>
                <a:gd name="T7" fmla="*/ 681 h 907"/>
                <a:gd name="T8" fmla="*/ 368 w 680"/>
                <a:gd name="T9" fmla="*/ 624 h 907"/>
                <a:gd name="T10" fmla="*/ 312 w 680"/>
                <a:gd name="T11" fmla="*/ 595 h 907"/>
                <a:gd name="T12" fmla="*/ 340 w 680"/>
                <a:gd name="T13" fmla="*/ 539 h 907"/>
                <a:gd name="T14" fmla="*/ 312 w 680"/>
                <a:gd name="T15" fmla="*/ 454 h 907"/>
                <a:gd name="T16" fmla="*/ 368 w 680"/>
                <a:gd name="T17" fmla="*/ 340 h 907"/>
                <a:gd name="T18" fmla="*/ 397 w 680"/>
                <a:gd name="T19" fmla="*/ 340 h 907"/>
                <a:gd name="T20" fmla="*/ 425 w 680"/>
                <a:gd name="T21" fmla="*/ 312 h 907"/>
                <a:gd name="T22" fmla="*/ 482 w 680"/>
                <a:gd name="T23" fmla="*/ 340 h 907"/>
                <a:gd name="T24" fmla="*/ 595 w 680"/>
                <a:gd name="T25" fmla="*/ 255 h 907"/>
                <a:gd name="T26" fmla="*/ 652 w 680"/>
                <a:gd name="T27" fmla="*/ 255 h 907"/>
                <a:gd name="T28" fmla="*/ 680 w 680"/>
                <a:gd name="T29" fmla="*/ 227 h 907"/>
                <a:gd name="T30" fmla="*/ 680 w 680"/>
                <a:gd name="T31" fmla="*/ 170 h 907"/>
                <a:gd name="T32" fmla="*/ 652 w 680"/>
                <a:gd name="T33" fmla="*/ 85 h 907"/>
                <a:gd name="T34" fmla="*/ 567 w 680"/>
                <a:gd name="T35" fmla="*/ 85 h 907"/>
                <a:gd name="T36" fmla="*/ 510 w 680"/>
                <a:gd name="T37" fmla="*/ 29 h 907"/>
                <a:gd name="T38" fmla="*/ 482 w 680"/>
                <a:gd name="T39" fmla="*/ 85 h 907"/>
                <a:gd name="T40" fmla="*/ 368 w 680"/>
                <a:gd name="T41" fmla="*/ 85 h 907"/>
                <a:gd name="T42" fmla="*/ 312 w 680"/>
                <a:gd name="T43" fmla="*/ 114 h 907"/>
                <a:gd name="T44" fmla="*/ 255 w 680"/>
                <a:gd name="T45" fmla="*/ 114 h 907"/>
                <a:gd name="T46" fmla="*/ 226 w 680"/>
                <a:gd name="T47" fmla="*/ 57 h 907"/>
                <a:gd name="T48" fmla="*/ 141 w 680"/>
                <a:gd name="T49" fmla="*/ 0 h 907"/>
                <a:gd name="T50" fmla="*/ 113 w 680"/>
                <a:gd name="T51" fmla="*/ 29 h 907"/>
                <a:gd name="T52" fmla="*/ 85 w 680"/>
                <a:gd name="T53" fmla="*/ 85 h 907"/>
                <a:gd name="T54" fmla="*/ 141 w 680"/>
                <a:gd name="T55" fmla="*/ 114 h 907"/>
                <a:gd name="T56" fmla="*/ 141 w 680"/>
                <a:gd name="T57" fmla="*/ 170 h 907"/>
                <a:gd name="T58" fmla="*/ 113 w 680"/>
                <a:gd name="T59" fmla="*/ 227 h 907"/>
                <a:gd name="T60" fmla="*/ 170 w 680"/>
                <a:gd name="T61" fmla="*/ 284 h 907"/>
                <a:gd name="T62" fmla="*/ 113 w 680"/>
                <a:gd name="T63" fmla="*/ 340 h 907"/>
                <a:gd name="T64" fmla="*/ 28 w 680"/>
                <a:gd name="T65" fmla="*/ 255 h 907"/>
                <a:gd name="T66" fmla="*/ 0 w 680"/>
                <a:gd name="T67" fmla="*/ 284 h 907"/>
                <a:gd name="T68" fmla="*/ 0 w 680"/>
                <a:gd name="T69" fmla="*/ 397 h 907"/>
                <a:gd name="T70" fmla="*/ 56 w 680"/>
                <a:gd name="T71" fmla="*/ 482 h 907"/>
                <a:gd name="T72" fmla="*/ 28 w 680"/>
                <a:gd name="T73" fmla="*/ 652 h 907"/>
                <a:gd name="T74" fmla="*/ 85 w 680"/>
                <a:gd name="T75" fmla="*/ 681 h 907"/>
                <a:gd name="T76" fmla="*/ 56 w 680"/>
                <a:gd name="T77" fmla="*/ 737 h 907"/>
                <a:gd name="T78" fmla="*/ 28 w 680"/>
                <a:gd name="T79" fmla="*/ 794 h 907"/>
                <a:gd name="T80" fmla="*/ 28 w 680"/>
                <a:gd name="T81" fmla="*/ 879 h 907"/>
                <a:gd name="T82" fmla="*/ 141 w 680"/>
                <a:gd name="T83" fmla="*/ 851 h 907"/>
                <a:gd name="T84" fmla="*/ 226 w 680"/>
                <a:gd name="T85" fmla="*/ 851 h 907"/>
                <a:gd name="T86" fmla="*/ 255 w 680"/>
                <a:gd name="T87" fmla="*/ 907 h 907"/>
                <a:gd name="T88" fmla="*/ 312 w 680"/>
                <a:gd name="T89" fmla="*/ 879 h 907"/>
                <a:gd name="T90" fmla="*/ 340 w 680"/>
                <a:gd name="T91" fmla="*/ 90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0" h="907">
                  <a:moveTo>
                    <a:pt x="340" y="907"/>
                  </a:moveTo>
                  <a:lnTo>
                    <a:pt x="368" y="851"/>
                  </a:lnTo>
                  <a:lnTo>
                    <a:pt x="340" y="794"/>
                  </a:lnTo>
                  <a:lnTo>
                    <a:pt x="397" y="681"/>
                  </a:lnTo>
                  <a:lnTo>
                    <a:pt x="368" y="624"/>
                  </a:lnTo>
                  <a:lnTo>
                    <a:pt x="312" y="595"/>
                  </a:lnTo>
                  <a:lnTo>
                    <a:pt x="340" y="539"/>
                  </a:lnTo>
                  <a:lnTo>
                    <a:pt x="312" y="454"/>
                  </a:lnTo>
                  <a:lnTo>
                    <a:pt x="368" y="340"/>
                  </a:lnTo>
                  <a:lnTo>
                    <a:pt x="397" y="340"/>
                  </a:lnTo>
                  <a:lnTo>
                    <a:pt x="425" y="312"/>
                  </a:lnTo>
                  <a:lnTo>
                    <a:pt x="482" y="340"/>
                  </a:lnTo>
                  <a:lnTo>
                    <a:pt x="595" y="255"/>
                  </a:lnTo>
                  <a:lnTo>
                    <a:pt x="652" y="255"/>
                  </a:lnTo>
                  <a:lnTo>
                    <a:pt x="680" y="227"/>
                  </a:lnTo>
                  <a:lnTo>
                    <a:pt x="680" y="170"/>
                  </a:lnTo>
                  <a:lnTo>
                    <a:pt x="652" y="85"/>
                  </a:lnTo>
                  <a:lnTo>
                    <a:pt x="567" y="85"/>
                  </a:lnTo>
                  <a:lnTo>
                    <a:pt x="510" y="29"/>
                  </a:lnTo>
                  <a:lnTo>
                    <a:pt x="482" y="85"/>
                  </a:lnTo>
                  <a:lnTo>
                    <a:pt x="368" y="85"/>
                  </a:lnTo>
                  <a:lnTo>
                    <a:pt x="312" y="114"/>
                  </a:lnTo>
                  <a:lnTo>
                    <a:pt x="255" y="114"/>
                  </a:lnTo>
                  <a:lnTo>
                    <a:pt x="226" y="57"/>
                  </a:lnTo>
                  <a:lnTo>
                    <a:pt x="141" y="0"/>
                  </a:lnTo>
                  <a:lnTo>
                    <a:pt x="113" y="29"/>
                  </a:lnTo>
                  <a:lnTo>
                    <a:pt x="85" y="85"/>
                  </a:lnTo>
                  <a:lnTo>
                    <a:pt x="141" y="114"/>
                  </a:lnTo>
                  <a:lnTo>
                    <a:pt x="141" y="170"/>
                  </a:lnTo>
                  <a:lnTo>
                    <a:pt x="113" y="227"/>
                  </a:lnTo>
                  <a:lnTo>
                    <a:pt x="170" y="284"/>
                  </a:lnTo>
                  <a:lnTo>
                    <a:pt x="113" y="340"/>
                  </a:lnTo>
                  <a:lnTo>
                    <a:pt x="28" y="255"/>
                  </a:lnTo>
                  <a:lnTo>
                    <a:pt x="0" y="284"/>
                  </a:lnTo>
                  <a:lnTo>
                    <a:pt x="0" y="397"/>
                  </a:lnTo>
                  <a:lnTo>
                    <a:pt x="56" y="482"/>
                  </a:lnTo>
                  <a:lnTo>
                    <a:pt x="28" y="652"/>
                  </a:lnTo>
                  <a:lnTo>
                    <a:pt x="85" y="681"/>
                  </a:lnTo>
                  <a:lnTo>
                    <a:pt x="56" y="737"/>
                  </a:lnTo>
                  <a:lnTo>
                    <a:pt x="28" y="794"/>
                  </a:lnTo>
                  <a:lnTo>
                    <a:pt x="28" y="879"/>
                  </a:lnTo>
                  <a:lnTo>
                    <a:pt x="141" y="851"/>
                  </a:lnTo>
                  <a:lnTo>
                    <a:pt x="226" y="851"/>
                  </a:lnTo>
                  <a:lnTo>
                    <a:pt x="255" y="907"/>
                  </a:lnTo>
                  <a:lnTo>
                    <a:pt x="312" y="879"/>
                  </a:lnTo>
                  <a:lnTo>
                    <a:pt x="340" y="9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9" name="Freeform 749">
              <a:extLst>
                <a:ext uri="{FF2B5EF4-FFF2-40B4-BE49-F238E27FC236}">
                  <a16:creationId xmlns:a16="http://schemas.microsoft.com/office/drawing/2014/main" id="{59C72B42-EBF1-4D17-AA8F-1AF688971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344"/>
              <a:ext cx="425" cy="453"/>
            </a:xfrm>
            <a:custGeom>
              <a:avLst/>
              <a:gdLst>
                <a:gd name="T0" fmla="*/ 0 w 425"/>
                <a:gd name="T1" fmla="*/ 0 h 453"/>
                <a:gd name="T2" fmla="*/ 113 w 425"/>
                <a:gd name="T3" fmla="*/ 0 h 453"/>
                <a:gd name="T4" fmla="*/ 170 w 425"/>
                <a:gd name="T5" fmla="*/ 56 h 453"/>
                <a:gd name="T6" fmla="*/ 227 w 425"/>
                <a:gd name="T7" fmla="*/ 56 h 453"/>
                <a:gd name="T8" fmla="*/ 283 w 425"/>
                <a:gd name="T9" fmla="*/ 28 h 453"/>
                <a:gd name="T10" fmla="*/ 340 w 425"/>
                <a:gd name="T11" fmla="*/ 56 h 453"/>
                <a:gd name="T12" fmla="*/ 425 w 425"/>
                <a:gd name="T13" fmla="*/ 198 h 453"/>
                <a:gd name="T14" fmla="*/ 368 w 425"/>
                <a:gd name="T15" fmla="*/ 283 h 453"/>
                <a:gd name="T16" fmla="*/ 283 w 425"/>
                <a:gd name="T17" fmla="*/ 311 h 453"/>
                <a:gd name="T18" fmla="*/ 283 w 425"/>
                <a:gd name="T19" fmla="*/ 368 h 453"/>
                <a:gd name="T20" fmla="*/ 255 w 425"/>
                <a:gd name="T21" fmla="*/ 397 h 453"/>
                <a:gd name="T22" fmla="*/ 227 w 425"/>
                <a:gd name="T23" fmla="*/ 453 h 453"/>
                <a:gd name="T24" fmla="*/ 170 w 425"/>
                <a:gd name="T25" fmla="*/ 397 h 453"/>
                <a:gd name="T26" fmla="*/ 113 w 425"/>
                <a:gd name="T27" fmla="*/ 368 h 453"/>
                <a:gd name="T28" fmla="*/ 113 w 425"/>
                <a:gd name="T29" fmla="*/ 311 h 453"/>
                <a:gd name="T30" fmla="*/ 57 w 425"/>
                <a:gd name="T31" fmla="*/ 283 h 453"/>
                <a:gd name="T32" fmla="*/ 57 w 425"/>
                <a:gd name="T33" fmla="*/ 226 h 453"/>
                <a:gd name="T34" fmla="*/ 0 w 425"/>
                <a:gd name="T35" fmla="*/ 170 h 453"/>
                <a:gd name="T36" fmla="*/ 28 w 425"/>
                <a:gd name="T37" fmla="*/ 113 h 453"/>
                <a:gd name="T38" fmla="*/ 0 w 425"/>
                <a:gd name="T39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5" h="453">
                  <a:moveTo>
                    <a:pt x="0" y="0"/>
                  </a:moveTo>
                  <a:lnTo>
                    <a:pt x="113" y="0"/>
                  </a:lnTo>
                  <a:lnTo>
                    <a:pt x="170" y="56"/>
                  </a:lnTo>
                  <a:lnTo>
                    <a:pt x="227" y="56"/>
                  </a:lnTo>
                  <a:lnTo>
                    <a:pt x="283" y="28"/>
                  </a:lnTo>
                  <a:lnTo>
                    <a:pt x="340" y="56"/>
                  </a:lnTo>
                  <a:lnTo>
                    <a:pt x="425" y="198"/>
                  </a:lnTo>
                  <a:lnTo>
                    <a:pt x="368" y="283"/>
                  </a:lnTo>
                  <a:lnTo>
                    <a:pt x="283" y="311"/>
                  </a:lnTo>
                  <a:lnTo>
                    <a:pt x="283" y="368"/>
                  </a:lnTo>
                  <a:lnTo>
                    <a:pt x="255" y="397"/>
                  </a:lnTo>
                  <a:lnTo>
                    <a:pt x="227" y="453"/>
                  </a:lnTo>
                  <a:lnTo>
                    <a:pt x="170" y="397"/>
                  </a:lnTo>
                  <a:lnTo>
                    <a:pt x="113" y="368"/>
                  </a:lnTo>
                  <a:lnTo>
                    <a:pt x="113" y="311"/>
                  </a:lnTo>
                  <a:lnTo>
                    <a:pt x="57" y="283"/>
                  </a:lnTo>
                  <a:lnTo>
                    <a:pt x="57" y="226"/>
                  </a:lnTo>
                  <a:lnTo>
                    <a:pt x="0" y="170"/>
                  </a:lnTo>
                  <a:lnTo>
                    <a:pt x="28" y="1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0" name="Freeform 750">
              <a:extLst>
                <a:ext uri="{FF2B5EF4-FFF2-40B4-BE49-F238E27FC236}">
                  <a16:creationId xmlns:a16="http://schemas.microsoft.com/office/drawing/2014/main" id="{C59B1234-5D31-4B47-B051-0CAF870C1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344"/>
              <a:ext cx="879" cy="1360"/>
            </a:xfrm>
            <a:custGeom>
              <a:avLst/>
              <a:gdLst>
                <a:gd name="T0" fmla="*/ 737 w 879"/>
                <a:gd name="T1" fmla="*/ 1247 h 1360"/>
                <a:gd name="T2" fmla="*/ 737 w 879"/>
                <a:gd name="T3" fmla="*/ 1162 h 1360"/>
                <a:gd name="T4" fmla="*/ 794 w 879"/>
                <a:gd name="T5" fmla="*/ 1049 h 1360"/>
                <a:gd name="T6" fmla="*/ 737 w 879"/>
                <a:gd name="T7" fmla="*/ 1020 h 1360"/>
                <a:gd name="T8" fmla="*/ 765 w 879"/>
                <a:gd name="T9" fmla="*/ 850 h 1360"/>
                <a:gd name="T10" fmla="*/ 709 w 879"/>
                <a:gd name="T11" fmla="*/ 765 h 1360"/>
                <a:gd name="T12" fmla="*/ 709 w 879"/>
                <a:gd name="T13" fmla="*/ 652 h 1360"/>
                <a:gd name="T14" fmla="*/ 737 w 879"/>
                <a:gd name="T15" fmla="*/ 623 h 1360"/>
                <a:gd name="T16" fmla="*/ 822 w 879"/>
                <a:gd name="T17" fmla="*/ 708 h 1360"/>
                <a:gd name="T18" fmla="*/ 879 w 879"/>
                <a:gd name="T19" fmla="*/ 652 h 1360"/>
                <a:gd name="T20" fmla="*/ 822 w 879"/>
                <a:gd name="T21" fmla="*/ 595 h 1360"/>
                <a:gd name="T22" fmla="*/ 850 w 879"/>
                <a:gd name="T23" fmla="*/ 538 h 1360"/>
                <a:gd name="T24" fmla="*/ 850 w 879"/>
                <a:gd name="T25" fmla="*/ 482 h 1360"/>
                <a:gd name="T26" fmla="*/ 794 w 879"/>
                <a:gd name="T27" fmla="*/ 453 h 1360"/>
                <a:gd name="T28" fmla="*/ 737 w 879"/>
                <a:gd name="T29" fmla="*/ 397 h 1360"/>
                <a:gd name="T30" fmla="*/ 680 w 879"/>
                <a:gd name="T31" fmla="*/ 368 h 1360"/>
                <a:gd name="T32" fmla="*/ 680 w 879"/>
                <a:gd name="T33" fmla="*/ 311 h 1360"/>
                <a:gd name="T34" fmla="*/ 624 w 879"/>
                <a:gd name="T35" fmla="*/ 283 h 1360"/>
                <a:gd name="T36" fmla="*/ 624 w 879"/>
                <a:gd name="T37" fmla="*/ 226 h 1360"/>
                <a:gd name="T38" fmla="*/ 567 w 879"/>
                <a:gd name="T39" fmla="*/ 170 h 1360"/>
                <a:gd name="T40" fmla="*/ 595 w 879"/>
                <a:gd name="T41" fmla="*/ 113 h 1360"/>
                <a:gd name="T42" fmla="*/ 567 w 879"/>
                <a:gd name="T43" fmla="*/ 0 h 1360"/>
                <a:gd name="T44" fmla="*/ 397 w 879"/>
                <a:gd name="T45" fmla="*/ 56 h 1360"/>
                <a:gd name="T46" fmla="*/ 368 w 879"/>
                <a:gd name="T47" fmla="*/ 28 h 1360"/>
                <a:gd name="T48" fmla="*/ 255 w 879"/>
                <a:gd name="T49" fmla="*/ 85 h 1360"/>
                <a:gd name="T50" fmla="*/ 255 w 879"/>
                <a:gd name="T51" fmla="*/ 198 h 1360"/>
                <a:gd name="T52" fmla="*/ 170 w 879"/>
                <a:gd name="T53" fmla="*/ 226 h 1360"/>
                <a:gd name="T54" fmla="*/ 170 w 879"/>
                <a:gd name="T55" fmla="*/ 283 h 1360"/>
                <a:gd name="T56" fmla="*/ 113 w 879"/>
                <a:gd name="T57" fmla="*/ 311 h 1360"/>
                <a:gd name="T58" fmla="*/ 85 w 879"/>
                <a:gd name="T59" fmla="*/ 425 h 1360"/>
                <a:gd name="T60" fmla="*/ 142 w 879"/>
                <a:gd name="T61" fmla="*/ 482 h 1360"/>
                <a:gd name="T62" fmla="*/ 142 w 879"/>
                <a:gd name="T63" fmla="*/ 510 h 1360"/>
                <a:gd name="T64" fmla="*/ 57 w 879"/>
                <a:gd name="T65" fmla="*/ 595 h 1360"/>
                <a:gd name="T66" fmla="*/ 57 w 879"/>
                <a:gd name="T67" fmla="*/ 652 h 1360"/>
                <a:gd name="T68" fmla="*/ 28 w 879"/>
                <a:gd name="T69" fmla="*/ 708 h 1360"/>
                <a:gd name="T70" fmla="*/ 28 w 879"/>
                <a:gd name="T71" fmla="*/ 793 h 1360"/>
                <a:gd name="T72" fmla="*/ 0 w 879"/>
                <a:gd name="T73" fmla="*/ 878 h 1360"/>
                <a:gd name="T74" fmla="*/ 28 w 879"/>
                <a:gd name="T75" fmla="*/ 907 h 1360"/>
                <a:gd name="T76" fmla="*/ 28 w 879"/>
                <a:gd name="T77" fmla="*/ 1190 h 1360"/>
                <a:gd name="T78" fmla="*/ 85 w 879"/>
                <a:gd name="T79" fmla="*/ 1190 h 1360"/>
                <a:gd name="T80" fmla="*/ 198 w 879"/>
                <a:gd name="T81" fmla="*/ 1247 h 1360"/>
                <a:gd name="T82" fmla="*/ 283 w 879"/>
                <a:gd name="T83" fmla="*/ 1275 h 1360"/>
                <a:gd name="T84" fmla="*/ 283 w 879"/>
                <a:gd name="T85" fmla="*/ 1332 h 1360"/>
                <a:gd name="T86" fmla="*/ 368 w 879"/>
                <a:gd name="T87" fmla="*/ 1360 h 1360"/>
                <a:gd name="T88" fmla="*/ 397 w 879"/>
                <a:gd name="T89" fmla="*/ 1275 h 1360"/>
                <a:gd name="T90" fmla="*/ 482 w 879"/>
                <a:gd name="T91" fmla="*/ 1275 h 1360"/>
                <a:gd name="T92" fmla="*/ 567 w 879"/>
                <a:gd name="T93" fmla="*/ 1332 h 1360"/>
                <a:gd name="T94" fmla="*/ 624 w 879"/>
                <a:gd name="T95" fmla="*/ 1332 h 1360"/>
                <a:gd name="T96" fmla="*/ 652 w 879"/>
                <a:gd name="T97" fmla="*/ 1275 h 1360"/>
                <a:gd name="T98" fmla="*/ 737 w 879"/>
                <a:gd name="T99" fmla="*/ 1247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79" h="1360">
                  <a:moveTo>
                    <a:pt x="737" y="1247"/>
                  </a:moveTo>
                  <a:lnTo>
                    <a:pt x="737" y="1162"/>
                  </a:lnTo>
                  <a:lnTo>
                    <a:pt x="794" y="1049"/>
                  </a:lnTo>
                  <a:lnTo>
                    <a:pt x="737" y="1020"/>
                  </a:lnTo>
                  <a:lnTo>
                    <a:pt x="765" y="850"/>
                  </a:lnTo>
                  <a:lnTo>
                    <a:pt x="709" y="765"/>
                  </a:lnTo>
                  <a:lnTo>
                    <a:pt x="709" y="652"/>
                  </a:lnTo>
                  <a:lnTo>
                    <a:pt x="737" y="623"/>
                  </a:lnTo>
                  <a:lnTo>
                    <a:pt x="822" y="708"/>
                  </a:lnTo>
                  <a:lnTo>
                    <a:pt x="879" y="652"/>
                  </a:lnTo>
                  <a:lnTo>
                    <a:pt x="822" y="595"/>
                  </a:lnTo>
                  <a:lnTo>
                    <a:pt x="850" y="538"/>
                  </a:lnTo>
                  <a:lnTo>
                    <a:pt x="850" y="482"/>
                  </a:lnTo>
                  <a:lnTo>
                    <a:pt x="794" y="453"/>
                  </a:lnTo>
                  <a:lnTo>
                    <a:pt x="737" y="397"/>
                  </a:lnTo>
                  <a:lnTo>
                    <a:pt x="680" y="368"/>
                  </a:lnTo>
                  <a:lnTo>
                    <a:pt x="680" y="311"/>
                  </a:lnTo>
                  <a:lnTo>
                    <a:pt x="624" y="283"/>
                  </a:lnTo>
                  <a:lnTo>
                    <a:pt x="624" y="226"/>
                  </a:lnTo>
                  <a:lnTo>
                    <a:pt x="567" y="170"/>
                  </a:lnTo>
                  <a:lnTo>
                    <a:pt x="595" y="113"/>
                  </a:lnTo>
                  <a:lnTo>
                    <a:pt x="567" y="0"/>
                  </a:lnTo>
                  <a:lnTo>
                    <a:pt x="397" y="56"/>
                  </a:lnTo>
                  <a:lnTo>
                    <a:pt x="368" y="28"/>
                  </a:lnTo>
                  <a:lnTo>
                    <a:pt x="255" y="85"/>
                  </a:lnTo>
                  <a:lnTo>
                    <a:pt x="255" y="198"/>
                  </a:lnTo>
                  <a:lnTo>
                    <a:pt x="170" y="226"/>
                  </a:lnTo>
                  <a:lnTo>
                    <a:pt x="170" y="283"/>
                  </a:lnTo>
                  <a:lnTo>
                    <a:pt x="113" y="311"/>
                  </a:lnTo>
                  <a:lnTo>
                    <a:pt x="85" y="425"/>
                  </a:lnTo>
                  <a:lnTo>
                    <a:pt x="142" y="482"/>
                  </a:lnTo>
                  <a:lnTo>
                    <a:pt x="142" y="510"/>
                  </a:lnTo>
                  <a:lnTo>
                    <a:pt x="57" y="595"/>
                  </a:lnTo>
                  <a:lnTo>
                    <a:pt x="57" y="652"/>
                  </a:lnTo>
                  <a:lnTo>
                    <a:pt x="28" y="708"/>
                  </a:lnTo>
                  <a:lnTo>
                    <a:pt x="28" y="793"/>
                  </a:lnTo>
                  <a:lnTo>
                    <a:pt x="0" y="878"/>
                  </a:lnTo>
                  <a:lnTo>
                    <a:pt x="28" y="907"/>
                  </a:lnTo>
                  <a:lnTo>
                    <a:pt x="28" y="1190"/>
                  </a:lnTo>
                  <a:lnTo>
                    <a:pt x="85" y="1190"/>
                  </a:lnTo>
                  <a:lnTo>
                    <a:pt x="198" y="1247"/>
                  </a:lnTo>
                  <a:lnTo>
                    <a:pt x="283" y="1275"/>
                  </a:lnTo>
                  <a:lnTo>
                    <a:pt x="283" y="1332"/>
                  </a:lnTo>
                  <a:lnTo>
                    <a:pt x="368" y="1360"/>
                  </a:lnTo>
                  <a:lnTo>
                    <a:pt x="397" y="1275"/>
                  </a:lnTo>
                  <a:lnTo>
                    <a:pt x="482" y="1275"/>
                  </a:lnTo>
                  <a:lnTo>
                    <a:pt x="567" y="1332"/>
                  </a:lnTo>
                  <a:lnTo>
                    <a:pt x="624" y="1332"/>
                  </a:lnTo>
                  <a:lnTo>
                    <a:pt x="652" y="1275"/>
                  </a:lnTo>
                  <a:lnTo>
                    <a:pt x="737" y="124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4920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32" name="テキスト ボックス 31">
            <a:extLst>
              <a:ext uri="{FF2B5EF4-FFF2-40B4-BE49-F238E27FC236}">
                <a16:creationId xmlns:a16="http://schemas.microsoft.com/office/drawing/2014/main" id="{845DA788-CC4C-4624-A673-55E27B5CB9F3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8E5EF428-76A6-4846-A90D-B04D0B67EEAB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ヒント：近畿地方</a:t>
            </a:r>
          </a:p>
        </p:txBody>
      </p: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7BE00285-0059-4B18-AF3A-07DD28DBF18D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９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35" name="Group 319">
            <a:extLst>
              <a:ext uri="{FF2B5EF4-FFF2-40B4-BE49-F238E27FC236}">
                <a16:creationId xmlns:a16="http://schemas.microsoft.com/office/drawing/2014/main" id="{881DBDE1-A1C6-4BF6-B50E-1128012805DC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4539212" y="1348909"/>
            <a:ext cx="2577580" cy="4160182"/>
            <a:chOff x="643" y="120"/>
            <a:chExt cx="4847" cy="7823"/>
          </a:xfrm>
          <a:solidFill>
            <a:srgbClr val="92D050"/>
          </a:solidFill>
        </p:grpSpPr>
        <p:sp>
          <p:nvSpPr>
            <p:cNvPr id="36" name="Freeform 259">
              <a:extLst>
                <a:ext uri="{FF2B5EF4-FFF2-40B4-BE49-F238E27FC236}">
                  <a16:creationId xmlns:a16="http://schemas.microsoft.com/office/drawing/2014/main" id="{F63E3A37-1708-442D-81AC-6228D4C87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5420"/>
              <a:ext cx="2580" cy="2523"/>
            </a:xfrm>
            <a:custGeom>
              <a:avLst/>
              <a:gdLst>
                <a:gd name="T0" fmla="*/ 1134 w 2579"/>
                <a:gd name="T1" fmla="*/ 567 h 2523"/>
                <a:gd name="T2" fmla="*/ 1219 w 2579"/>
                <a:gd name="T3" fmla="*/ 397 h 2523"/>
                <a:gd name="T4" fmla="*/ 1360 w 2579"/>
                <a:gd name="T5" fmla="*/ 114 h 2523"/>
                <a:gd name="T6" fmla="*/ 1389 w 2579"/>
                <a:gd name="T7" fmla="*/ 28 h 2523"/>
                <a:gd name="T8" fmla="*/ 1531 w 2579"/>
                <a:gd name="T9" fmla="*/ 85 h 2523"/>
                <a:gd name="T10" fmla="*/ 1672 w 2579"/>
                <a:gd name="T11" fmla="*/ 199 h 2523"/>
                <a:gd name="T12" fmla="*/ 2098 w 2579"/>
                <a:gd name="T13" fmla="*/ 142 h 2523"/>
                <a:gd name="T14" fmla="*/ 2466 w 2579"/>
                <a:gd name="T15" fmla="*/ 85 h 2523"/>
                <a:gd name="T16" fmla="*/ 2494 w 2579"/>
                <a:gd name="T17" fmla="*/ 340 h 2523"/>
                <a:gd name="T18" fmla="*/ 2409 w 2579"/>
                <a:gd name="T19" fmla="*/ 737 h 2523"/>
                <a:gd name="T20" fmla="*/ 2409 w 2579"/>
                <a:gd name="T21" fmla="*/ 936 h 2523"/>
                <a:gd name="T22" fmla="*/ 2438 w 2579"/>
                <a:gd name="T23" fmla="*/ 1191 h 2523"/>
                <a:gd name="T24" fmla="*/ 2466 w 2579"/>
                <a:gd name="T25" fmla="*/ 1474 h 2523"/>
                <a:gd name="T26" fmla="*/ 2551 w 2579"/>
                <a:gd name="T27" fmla="*/ 1644 h 2523"/>
                <a:gd name="T28" fmla="*/ 2466 w 2579"/>
                <a:gd name="T29" fmla="*/ 1928 h 2523"/>
                <a:gd name="T30" fmla="*/ 2523 w 2579"/>
                <a:gd name="T31" fmla="*/ 2013 h 2523"/>
                <a:gd name="T32" fmla="*/ 2438 w 2579"/>
                <a:gd name="T33" fmla="*/ 2126 h 2523"/>
                <a:gd name="T34" fmla="*/ 2324 w 2579"/>
                <a:gd name="T35" fmla="*/ 2041 h 2523"/>
                <a:gd name="T36" fmla="*/ 2183 w 2579"/>
                <a:gd name="T37" fmla="*/ 2183 h 2523"/>
                <a:gd name="T38" fmla="*/ 2268 w 2579"/>
                <a:gd name="T39" fmla="*/ 2268 h 2523"/>
                <a:gd name="T40" fmla="*/ 2268 w 2579"/>
                <a:gd name="T41" fmla="*/ 2523 h 2523"/>
                <a:gd name="T42" fmla="*/ 2211 w 2579"/>
                <a:gd name="T43" fmla="*/ 2353 h 2523"/>
                <a:gd name="T44" fmla="*/ 2126 w 2579"/>
                <a:gd name="T45" fmla="*/ 2268 h 2523"/>
                <a:gd name="T46" fmla="*/ 2013 w 2579"/>
                <a:gd name="T47" fmla="*/ 2240 h 2523"/>
                <a:gd name="T48" fmla="*/ 1786 w 2579"/>
                <a:gd name="T49" fmla="*/ 2211 h 2523"/>
                <a:gd name="T50" fmla="*/ 1275 w 2579"/>
                <a:gd name="T51" fmla="*/ 2155 h 2523"/>
                <a:gd name="T52" fmla="*/ 737 w 2579"/>
                <a:gd name="T53" fmla="*/ 2325 h 2523"/>
                <a:gd name="T54" fmla="*/ 510 w 2579"/>
                <a:gd name="T55" fmla="*/ 2211 h 2523"/>
                <a:gd name="T56" fmla="*/ 340 w 2579"/>
                <a:gd name="T57" fmla="*/ 2126 h 2523"/>
                <a:gd name="T58" fmla="*/ 425 w 2579"/>
                <a:gd name="T59" fmla="*/ 1871 h 2523"/>
                <a:gd name="T60" fmla="*/ 453 w 2579"/>
                <a:gd name="T61" fmla="*/ 1701 h 2523"/>
                <a:gd name="T62" fmla="*/ 652 w 2579"/>
                <a:gd name="T63" fmla="*/ 1474 h 2523"/>
                <a:gd name="T64" fmla="*/ 340 w 2579"/>
                <a:gd name="T65" fmla="*/ 1219 h 2523"/>
                <a:gd name="T66" fmla="*/ 340 w 2579"/>
                <a:gd name="T67" fmla="*/ 1021 h 2523"/>
                <a:gd name="T68" fmla="*/ 113 w 2579"/>
                <a:gd name="T69" fmla="*/ 822 h 2523"/>
                <a:gd name="T70" fmla="*/ 170 w 2579"/>
                <a:gd name="T71" fmla="*/ 652 h 2523"/>
                <a:gd name="T72" fmla="*/ 538 w 2579"/>
                <a:gd name="T73" fmla="*/ 794 h 2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79" h="2523">
                  <a:moveTo>
                    <a:pt x="822" y="595"/>
                  </a:moveTo>
                  <a:lnTo>
                    <a:pt x="1134" y="567"/>
                  </a:lnTo>
                  <a:lnTo>
                    <a:pt x="1162" y="454"/>
                  </a:lnTo>
                  <a:lnTo>
                    <a:pt x="1219" y="397"/>
                  </a:lnTo>
                  <a:lnTo>
                    <a:pt x="1360" y="170"/>
                  </a:lnTo>
                  <a:lnTo>
                    <a:pt x="1360" y="114"/>
                  </a:lnTo>
                  <a:lnTo>
                    <a:pt x="1389" y="85"/>
                  </a:lnTo>
                  <a:lnTo>
                    <a:pt x="1389" y="28"/>
                  </a:lnTo>
                  <a:lnTo>
                    <a:pt x="1531" y="0"/>
                  </a:lnTo>
                  <a:lnTo>
                    <a:pt x="1531" y="85"/>
                  </a:lnTo>
                  <a:lnTo>
                    <a:pt x="1672" y="142"/>
                  </a:lnTo>
                  <a:lnTo>
                    <a:pt x="1672" y="199"/>
                  </a:lnTo>
                  <a:lnTo>
                    <a:pt x="2013" y="114"/>
                  </a:lnTo>
                  <a:lnTo>
                    <a:pt x="2098" y="142"/>
                  </a:lnTo>
                  <a:lnTo>
                    <a:pt x="2211" y="57"/>
                  </a:lnTo>
                  <a:lnTo>
                    <a:pt x="2466" y="85"/>
                  </a:lnTo>
                  <a:lnTo>
                    <a:pt x="2579" y="255"/>
                  </a:lnTo>
                  <a:lnTo>
                    <a:pt x="2494" y="340"/>
                  </a:lnTo>
                  <a:lnTo>
                    <a:pt x="2494" y="454"/>
                  </a:lnTo>
                  <a:lnTo>
                    <a:pt x="2409" y="737"/>
                  </a:lnTo>
                  <a:lnTo>
                    <a:pt x="2466" y="794"/>
                  </a:lnTo>
                  <a:lnTo>
                    <a:pt x="2409" y="936"/>
                  </a:lnTo>
                  <a:lnTo>
                    <a:pt x="2523" y="1049"/>
                  </a:lnTo>
                  <a:lnTo>
                    <a:pt x="2438" y="1191"/>
                  </a:lnTo>
                  <a:lnTo>
                    <a:pt x="2523" y="1304"/>
                  </a:lnTo>
                  <a:lnTo>
                    <a:pt x="2466" y="1474"/>
                  </a:lnTo>
                  <a:lnTo>
                    <a:pt x="2579" y="1559"/>
                  </a:lnTo>
                  <a:lnTo>
                    <a:pt x="2551" y="1644"/>
                  </a:lnTo>
                  <a:lnTo>
                    <a:pt x="2409" y="1729"/>
                  </a:lnTo>
                  <a:lnTo>
                    <a:pt x="2466" y="1928"/>
                  </a:lnTo>
                  <a:lnTo>
                    <a:pt x="2551" y="1928"/>
                  </a:lnTo>
                  <a:lnTo>
                    <a:pt x="2523" y="2013"/>
                  </a:lnTo>
                  <a:lnTo>
                    <a:pt x="2409" y="1985"/>
                  </a:lnTo>
                  <a:lnTo>
                    <a:pt x="2438" y="2126"/>
                  </a:lnTo>
                  <a:lnTo>
                    <a:pt x="2296" y="2126"/>
                  </a:lnTo>
                  <a:lnTo>
                    <a:pt x="2324" y="2041"/>
                  </a:lnTo>
                  <a:lnTo>
                    <a:pt x="2239" y="2013"/>
                  </a:lnTo>
                  <a:lnTo>
                    <a:pt x="2183" y="2183"/>
                  </a:lnTo>
                  <a:lnTo>
                    <a:pt x="2211" y="2268"/>
                  </a:lnTo>
                  <a:lnTo>
                    <a:pt x="2268" y="2268"/>
                  </a:lnTo>
                  <a:lnTo>
                    <a:pt x="2353" y="2325"/>
                  </a:lnTo>
                  <a:lnTo>
                    <a:pt x="2268" y="2523"/>
                  </a:lnTo>
                  <a:lnTo>
                    <a:pt x="2211" y="2495"/>
                  </a:lnTo>
                  <a:lnTo>
                    <a:pt x="2211" y="2353"/>
                  </a:lnTo>
                  <a:lnTo>
                    <a:pt x="2098" y="2353"/>
                  </a:lnTo>
                  <a:lnTo>
                    <a:pt x="2126" y="2268"/>
                  </a:lnTo>
                  <a:lnTo>
                    <a:pt x="2098" y="2211"/>
                  </a:lnTo>
                  <a:lnTo>
                    <a:pt x="2013" y="2240"/>
                  </a:lnTo>
                  <a:lnTo>
                    <a:pt x="1814" y="2098"/>
                  </a:lnTo>
                  <a:lnTo>
                    <a:pt x="1786" y="2211"/>
                  </a:lnTo>
                  <a:lnTo>
                    <a:pt x="1360" y="2268"/>
                  </a:lnTo>
                  <a:lnTo>
                    <a:pt x="1275" y="2155"/>
                  </a:lnTo>
                  <a:lnTo>
                    <a:pt x="793" y="2183"/>
                  </a:lnTo>
                  <a:lnTo>
                    <a:pt x="737" y="2325"/>
                  </a:lnTo>
                  <a:lnTo>
                    <a:pt x="482" y="2381"/>
                  </a:lnTo>
                  <a:lnTo>
                    <a:pt x="510" y="2211"/>
                  </a:lnTo>
                  <a:lnTo>
                    <a:pt x="397" y="2183"/>
                  </a:lnTo>
                  <a:lnTo>
                    <a:pt x="340" y="2126"/>
                  </a:lnTo>
                  <a:lnTo>
                    <a:pt x="453" y="2041"/>
                  </a:lnTo>
                  <a:lnTo>
                    <a:pt x="425" y="1871"/>
                  </a:lnTo>
                  <a:lnTo>
                    <a:pt x="482" y="1815"/>
                  </a:lnTo>
                  <a:lnTo>
                    <a:pt x="453" y="1701"/>
                  </a:lnTo>
                  <a:lnTo>
                    <a:pt x="595" y="1729"/>
                  </a:lnTo>
                  <a:lnTo>
                    <a:pt x="652" y="1474"/>
                  </a:lnTo>
                  <a:lnTo>
                    <a:pt x="510" y="1248"/>
                  </a:lnTo>
                  <a:lnTo>
                    <a:pt x="340" y="1219"/>
                  </a:lnTo>
                  <a:lnTo>
                    <a:pt x="312" y="1134"/>
                  </a:lnTo>
                  <a:lnTo>
                    <a:pt x="340" y="1021"/>
                  </a:lnTo>
                  <a:lnTo>
                    <a:pt x="198" y="794"/>
                  </a:lnTo>
                  <a:lnTo>
                    <a:pt x="113" y="822"/>
                  </a:lnTo>
                  <a:lnTo>
                    <a:pt x="0" y="766"/>
                  </a:lnTo>
                  <a:lnTo>
                    <a:pt x="170" y="652"/>
                  </a:lnTo>
                  <a:lnTo>
                    <a:pt x="340" y="652"/>
                  </a:lnTo>
                  <a:lnTo>
                    <a:pt x="538" y="794"/>
                  </a:lnTo>
                  <a:lnTo>
                    <a:pt x="822" y="59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7" name="Freeform 265">
              <a:extLst>
                <a:ext uri="{FF2B5EF4-FFF2-40B4-BE49-F238E27FC236}">
                  <a16:creationId xmlns:a16="http://schemas.microsoft.com/office/drawing/2014/main" id="{29E5F776-6107-40F2-9FFA-A2EE3D145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295"/>
              <a:ext cx="1815" cy="2721"/>
            </a:xfrm>
            <a:custGeom>
              <a:avLst/>
              <a:gdLst>
                <a:gd name="T0" fmla="*/ 426 w 1815"/>
                <a:gd name="T1" fmla="*/ 2693 h 2721"/>
                <a:gd name="T2" fmla="*/ 539 w 1815"/>
                <a:gd name="T3" fmla="*/ 2495 h 2721"/>
                <a:gd name="T4" fmla="*/ 652 w 1815"/>
                <a:gd name="T5" fmla="*/ 2240 h 2721"/>
                <a:gd name="T6" fmla="*/ 681 w 1815"/>
                <a:gd name="T7" fmla="*/ 2154 h 2721"/>
                <a:gd name="T8" fmla="*/ 823 w 1815"/>
                <a:gd name="T9" fmla="*/ 2211 h 2721"/>
                <a:gd name="T10" fmla="*/ 964 w 1815"/>
                <a:gd name="T11" fmla="*/ 2325 h 2721"/>
                <a:gd name="T12" fmla="*/ 1390 w 1815"/>
                <a:gd name="T13" fmla="*/ 2268 h 2721"/>
                <a:gd name="T14" fmla="*/ 1758 w 1815"/>
                <a:gd name="T15" fmla="*/ 2211 h 2721"/>
                <a:gd name="T16" fmla="*/ 1758 w 1815"/>
                <a:gd name="T17" fmla="*/ 2013 h 2721"/>
                <a:gd name="T18" fmla="*/ 1616 w 1815"/>
                <a:gd name="T19" fmla="*/ 1899 h 2721"/>
                <a:gd name="T20" fmla="*/ 1446 w 1815"/>
                <a:gd name="T21" fmla="*/ 1956 h 2721"/>
                <a:gd name="T22" fmla="*/ 1361 w 1815"/>
                <a:gd name="T23" fmla="*/ 1843 h 2721"/>
                <a:gd name="T24" fmla="*/ 1106 w 1815"/>
                <a:gd name="T25" fmla="*/ 1899 h 2721"/>
                <a:gd name="T26" fmla="*/ 681 w 1815"/>
                <a:gd name="T27" fmla="*/ 1786 h 2721"/>
                <a:gd name="T28" fmla="*/ 738 w 1815"/>
                <a:gd name="T29" fmla="*/ 1587 h 2721"/>
                <a:gd name="T30" fmla="*/ 908 w 1815"/>
                <a:gd name="T31" fmla="*/ 1389 h 2721"/>
                <a:gd name="T32" fmla="*/ 1163 w 1815"/>
                <a:gd name="T33" fmla="*/ 1417 h 2721"/>
                <a:gd name="T34" fmla="*/ 1390 w 1815"/>
                <a:gd name="T35" fmla="*/ 1219 h 2721"/>
                <a:gd name="T36" fmla="*/ 1049 w 1815"/>
                <a:gd name="T37" fmla="*/ 1049 h 2721"/>
                <a:gd name="T38" fmla="*/ 908 w 1815"/>
                <a:gd name="T39" fmla="*/ 850 h 2721"/>
                <a:gd name="T40" fmla="*/ 823 w 1815"/>
                <a:gd name="T41" fmla="*/ 652 h 2721"/>
                <a:gd name="T42" fmla="*/ 823 w 1815"/>
                <a:gd name="T43" fmla="*/ 425 h 2721"/>
                <a:gd name="T44" fmla="*/ 766 w 1815"/>
                <a:gd name="T45" fmla="*/ 283 h 2721"/>
                <a:gd name="T46" fmla="*/ 652 w 1815"/>
                <a:gd name="T47" fmla="*/ 142 h 2721"/>
                <a:gd name="T48" fmla="*/ 454 w 1815"/>
                <a:gd name="T49" fmla="*/ 142 h 2721"/>
                <a:gd name="T50" fmla="*/ 312 w 1815"/>
                <a:gd name="T51" fmla="*/ 85 h 2721"/>
                <a:gd name="T52" fmla="*/ 142 w 1815"/>
                <a:gd name="T53" fmla="*/ 85 h 2721"/>
                <a:gd name="T54" fmla="*/ 0 w 1815"/>
                <a:gd name="T55" fmla="*/ 198 h 2721"/>
                <a:gd name="T56" fmla="*/ 57 w 1815"/>
                <a:gd name="T57" fmla="*/ 680 h 2721"/>
                <a:gd name="T58" fmla="*/ 142 w 1815"/>
                <a:gd name="T59" fmla="*/ 1049 h 2721"/>
                <a:gd name="T60" fmla="*/ 312 w 1815"/>
                <a:gd name="T61" fmla="*/ 1106 h 2721"/>
                <a:gd name="T62" fmla="*/ 567 w 1815"/>
                <a:gd name="T63" fmla="*/ 1474 h 2721"/>
                <a:gd name="T64" fmla="*/ 397 w 1815"/>
                <a:gd name="T65" fmla="*/ 1644 h 2721"/>
                <a:gd name="T66" fmla="*/ 341 w 1815"/>
                <a:gd name="T67" fmla="*/ 1786 h 2721"/>
                <a:gd name="T68" fmla="*/ 312 w 1815"/>
                <a:gd name="T69" fmla="*/ 1871 h 2721"/>
                <a:gd name="T70" fmla="*/ 539 w 1815"/>
                <a:gd name="T71" fmla="*/ 2098 h 2721"/>
                <a:gd name="T72" fmla="*/ 341 w 1815"/>
                <a:gd name="T73" fmla="*/ 2438 h 2721"/>
                <a:gd name="T74" fmla="*/ 142 w 1815"/>
                <a:gd name="T75" fmla="*/ 2665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15" h="2721">
                  <a:moveTo>
                    <a:pt x="114" y="2721"/>
                  </a:moveTo>
                  <a:lnTo>
                    <a:pt x="426" y="2693"/>
                  </a:lnTo>
                  <a:lnTo>
                    <a:pt x="454" y="2580"/>
                  </a:lnTo>
                  <a:lnTo>
                    <a:pt x="539" y="2495"/>
                  </a:lnTo>
                  <a:lnTo>
                    <a:pt x="652" y="2296"/>
                  </a:lnTo>
                  <a:lnTo>
                    <a:pt x="652" y="2240"/>
                  </a:lnTo>
                  <a:lnTo>
                    <a:pt x="681" y="2211"/>
                  </a:lnTo>
                  <a:lnTo>
                    <a:pt x="681" y="2154"/>
                  </a:lnTo>
                  <a:lnTo>
                    <a:pt x="823" y="2126"/>
                  </a:lnTo>
                  <a:lnTo>
                    <a:pt x="823" y="2211"/>
                  </a:lnTo>
                  <a:lnTo>
                    <a:pt x="964" y="2268"/>
                  </a:lnTo>
                  <a:lnTo>
                    <a:pt x="964" y="2325"/>
                  </a:lnTo>
                  <a:lnTo>
                    <a:pt x="1305" y="2240"/>
                  </a:lnTo>
                  <a:lnTo>
                    <a:pt x="1390" y="2268"/>
                  </a:lnTo>
                  <a:lnTo>
                    <a:pt x="1503" y="2183"/>
                  </a:lnTo>
                  <a:lnTo>
                    <a:pt x="1758" y="2211"/>
                  </a:lnTo>
                  <a:lnTo>
                    <a:pt x="1815" y="2126"/>
                  </a:lnTo>
                  <a:lnTo>
                    <a:pt x="1758" y="2013"/>
                  </a:lnTo>
                  <a:lnTo>
                    <a:pt x="1701" y="1871"/>
                  </a:lnTo>
                  <a:lnTo>
                    <a:pt x="1616" y="1899"/>
                  </a:lnTo>
                  <a:lnTo>
                    <a:pt x="1588" y="1956"/>
                  </a:lnTo>
                  <a:lnTo>
                    <a:pt x="1446" y="1956"/>
                  </a:lnTo>
                  <a:lnTo>
                    <a:pt x="1475" y="1843"/>
                  </a:lnTo>
                  <a:lnTo>
                    <a:pt x="1361" y="1843"/>
                  </a:lnTo>
                  <a:lnTo>
                    <a:pt x="1248" y="1899"/>
                  </a:lnTo>
                  <a:lnTo>
                    <a:pt x="1106" y="1899"/>
                  </a:lnTo>
                  <a:lnTo>
                    <a:pt x="1021" y="1956"/>
                  </a:lnTo>
                  <a:lnTo>
                    <a:pt x="681" y="1786"/>
                  </a:lnTo>
                  <a:lnTo>
                    <a:pt x="681" y="1673"/>
                  </a:lnTo>
                  <a:lnTo>
                    <a:pt x="738" y="1587"/>
                  </a:lnTo>
                  <a:lnTo>
                    <a:pt x="709" y="1474"/>
                  </a:lnTo>
                  <a:lnTo>
                    <a:pt x="908" y="1389"/>
                  </a:lnTo>
                  <a:lnTo>
                    <a:pt x="993" y="1446"/>
                  </a:lnTo>
                  <a:lnTo>
                    <a:pt x="1163" y="1417"/>
                  </a:lnTo>
                  <a:lnTo>
                    <a:pt x="1163" y="1332"/>
                  </a:lnTo>
                  <a:lnTo>
                    <a:pt x="1390" y="1219"/>
                  </a:lnTo>
                  <a:lnTo>
                    <a:pt x="1191" y="1049"/>
                  </a:lnTo>
                  <a:lnTo>
                    <a:pt x="1049" y="1049"/>
                  </a:lnTo>
                  <a:lnTo>
                    <a:pt x="851" y="992"/>
                  </a:lnTo>
                  <a:lnTo>
                    <a:pt x="908" y="850"/>
                  </a:lnTo>
                  <a:lnTo>
                    <a:pt x="908" y="709"/>
                  </a:lnTo>
                  <a:lnTo>
                    <a:pt x="823" y="652"/>
                  </a:lnTo>
                  <a:lnTo>
                    <a:pt x="879" y="482"/>
                  </a:lnTo>
                  <a:lnTo>
                    <a:pt x="823" y="425"/>
                  </a:lnTo>
                  <a:lnTo>
                    <a:pt x="851" y="227"/>
                  </a:lnTo>
                  <a:lnTo>
                    <a:pt x="766" y="283"/>
                  </a:lnTo>
                  <a:lnTo>
                    <a:pt x="738" y="170"/>
                  </a:lnTo>
                  <a:lnTo>
                    <a:pt x="652" y="142"/>
                  </a:lnTo>
                  <a:lnTo>
                    <a:pt x="567" y="170"/>
                  </a:lnTo>
                  <a:lnTo>
                    <a:pt x="454" y="142"/>
                  </a:lnTo>
                  <a:lnTo>
                    <a:pt x="454" y="57"/>
                  </a:lnTo>
                  <a:lnTo>
                    <a:pt x="312" y="85"/>
                  </a:lnTo>
                  <a:lnTo>
                    <a:pt x="227" y="0"/>
                  </a:lnTo>
                  <a:lnTo>
                    <a:pt x="142" y="85"/>
                  </a:lnTo>
                  <a:lnTo>
                    <a:pt x="57" y="85"/>
                  </a:lnTo>
                  <a:lnTo>
                    <a:pt x="0" y="198"/>
                  </a:lnTo>
                  <a:lnTo>
                    <a:pt x="85" y="454"/>
                  </a:lnTo>
                  <a:lnTo>
                    <a:pt x="57" y="680"/>
                  </a:lnTo>
                  <a:lnTo>
                    <a:pt x="142" y="709"/>
                  </a:lnTo>
                  <a:lnTo>
                    <a:pt x="142" y="1049"/>
                  </a:lnTo>
                  <a:lnTo>
                    <a:pt x="256" y="1162"/>
                  </a:lnTo>
                  <a:lnTo>
                    <a:pt x="312" y="1106"/>
                  </a:lnTo>
                  <a:lnTo>
                    <a:pt x="454" y="1219"/>
                  </a:lnTo>
                  <a:lnTo>
                    <a:pt x="567" y="1474"/>
                  </a:lnTo>
                  <a:lnTo>
                    <a:pt x="539" y="1559"/>
                  </a:lnTo>
                  <a:lnTo>
                    <a:pt x="397" y="1644"/>
                  </a:lnTo>
                  <a:lnTo>
                    <a:pt x="454" y="1701"/>
                  </a:lnTo>
                  <a:lnTo>
                    <a:pt x="341" y="1786"/>
                  </a:lnTo>
                  <a:lnTo>
                    <a:pt x="397" y="1843"/>
                  </a:lnTo>
                  <a:lnTo>
                    <a:pt x="312" y="1871"/>
                  </a:lnTo>
                  <a:lnTo>
                    <a:pt x="397" y="2013"/>
                  </a:lnTo>
                  <a:lnTo>
                    <a:pt x="539" y="2098"/>
                  </a:lnTo>
                  <a:lnTo>
                    <a:pt x="567" y="2268"/>
                  </a:lnTo>
                  <a:lnTo>
                    <a:pt x="341" y="2438"/>
                  </a:lnTo>
                  <a:lnTo>
                    <a:pt x="312" y="2580"/>
                  </a:lnTo>
                  <a:lnTo>
                    <a:pt x="142" y="2665"/>
                  </a:lnTo>
                  <a:lnTo>
                    <a:pt x="114" y="272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8" name="Freeform 269">
              <a:extLst>
                <a:ext uri="{FF2B5EF4-FFF2-40B4-BE49-F238E27FC236}">
                  <a16:creationId xmlns:a16="http://schemas.microsoft.com/office/drawing/2014/main" id="{17753A03-015C-4A77-88BE-C69C4CB9E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4826"/>
              <a:ext cx="1360" cy="1389"/>
            </a:xfrm>
            <a:custGeom>
              <a:avLst/>
              <a:gdLst>
                <a:gd name="T0" fmla="*/ 85 w 1360"/>
                <a:gd name="T1" fmla="*/ 1361 h 1389"/>
                <a:gd name="T2" fmla="*/ 255 w 1360"/>
                <a:gd name="T3" fmla="*/ 1247 h 1389"/>
                <a:gd name="T4" fmla="*/ 425 w 1360"/>
                <a:gd name="T5" fmla="*/ 1247 h 1389"/>
                <a:gd name="T6" fmla="*/ 623 w 1360"/>
                <a:gd name="T7" fmla="*/ 1389 h 1389"/>
                <a:gd name="T8" fmla="*/ 907 w 1360"/>
                <a:gd name="T9" fmla="*/ 1190 h 1389"/>
                <a:gd name="T10" fmla="*/ 935 w 1360"/>
                <a:gd name="T11" fmla="*/ 1134 h 1389"/>
                <a:gd name="T12" fmla="*/ 1105 w 1360"/>
                <a:gd name="T13" fmla="*/ 1049 h 1389"/>
                <a:gd name="T14" fmla="*/ 1134 w 1360"/>
                <a:gd name="T15" fmla="*/ 907 h 1389"/>
                <a:gd name="T16" fmla="*/ 1360 w 1360"/>
                <a:gd name="T17" fmla="*/ 737 h 1389"/>
                <a:gd name="T18" fmla="*/ 1332 w 1360"/>
                <a:gd name="T19" fmla="*/ 567 h 1389"/>
                <a:gd name="T20" fmla="*/ 1190 w 1360"/>
                <a:gd name="T21" fmla="*/ 482 h 1389"/>
                <a:gd name="T22" fmla="*/ 1105 w 1360"/>
                <a:gd name="T23" fmla="*/ 340 h 1389"/>
                <a:gd name="T24" fmla="*/ 1190 w 1360"/>
                <a:gd name="T25" fmla="*/ 312 h 1389"/>
                <a:gd name="T26" fmla="*/ 1134 w 1360"/>
                <a:gd name="T27" fmla="*/ 255 h 1389"/>
                <a:gd name="T28" fmla="*/ 1247 w 1360"/>
                <a:gd name="T29" fmla="*/ 170 h 1389"/>
                <a:gd name="T30" fmla="*/ 1190 w 1360"/>
                <a:gd name="T31" fmla="*/ 113 h 1389"/>
                <a:gd name="T32" fmla="*/ 907 w 1360"/>
                <a:gd name="T33" fmla="*/ 0 h 1389"/>
                <a:gd name="T34" fmla="*/ 878 w 1360"/>
                <a:gd name="T35" fmla="*/ 85 h 1389"/>
                <a:gd name="T36" fmla="*/ 793 w 1360"/>
                <a:gd name="T37" fmla="*/ 56 h 1389"/>
                <a:gd name="T38" fmla="*/ 652 w 1360"/>
                <a:gd name="T39" fmla="*/ 255 h 1389"/>
                <a:gd name="T40" fmla="*/ 737 w 1360"/>
                <a:gd name="T41" fmla="*/ 312 h 1389"/>
                <a:gd name="T42" fmla="*/ 623 w 1360"/>
                <a:gd name="T43" fmla="*/ 425 h 1389"/>
                <a:gd name="T44" fmla="*/ 595 w 1360"/>
                <a:gd name="T45" fmla="*/ 567 h 1389"/>
                <a:gd name="T46" fmla="*/ 311 w 1360"/>
                <a:gd name="T47" fmla="*/ 680 h 1389"/>
                <a:gd name="T48" fmla="*/ 255 w 1360"/>
                <a:gd name="T49" fmla="*/ 907 h 1389"/>
                <a:gd name="T50" fmla="*/ 85 w 1360"/>
                <a:gd name="T51" fmla="*/ 1049 h 1389"/>
                <a:gd name="T52" fmla="*/ 85 w 1360"/>
                <a:gd name="T53" fmla="*/ 1190 h 1389"/>
                <a:gd name="T54" fmla="*/ 0 w 1360"/>
                <a:gd name="T55" fmla="*/ 1304 h 1389"/>
                <a:gd name="T56" fmla="*/ 85 w 1360"/>
                <a:gd name="T57" fmla="*/ 1361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60" h="1389">
                  <a:moveTo>
                    <a:pt x="85" y="1361"/>
                  </a:moveTo>
                  <a:lnTo>
                    <a:pt x="255" y="1247"/>
                  </a:lnTo>
                  <a:lnTo>
                    <a:pt x="425" y="1247"/>
                  </a:lnTo>
                  <a:lnTo>
                    <a:pt x="623" y="1389"/>
                  </a:lnTo>
                  <a:lnTo>
                    <a:pt x="907" y="1190"/>
                  </a:lnTo>
                  <a:lnTo>
                    <a:pt x="935" y="1134"/>
                  </a:lnTo>
                  <a:lnTo>
                    <a:pt x="1105" y="1049"/>
                  </a:lnTo>
                  <a:lnTo>
                    <a:pt x="1134" y="907"/>
                  </a:lnTo>
                  <a:lnTo>
                    <a:pt x="1360" y="737"/>
                  </a:lnTo>
                  <a:lnTo>
                    <a:pt x="1332" y="567"/>
                  </a:lnTo>
                  <a:lnTo>
                    <a:pt x="1190" y="482"/>
                  </a:lnTo>
                  <a:lnTo>
                    <a:pt x="1105" y="340"/>
                  </a:lnTo>
                  <a:lnTo>
                    <a:pt x="1190" y="312"/>
                  </a:lnTo>
                  <a:lnTo>
                    <a:pt x="1134" y="255"/>
                  </a:lnTo>
                  <a:lnTo>
                    <a:pt x="1247" y="170"/>
                  </a:lnTo>
                  <a:lnTo>
                    <a:pt x="1190" y="113"/>
                  </a:lnTo>
                  <a:lnTo>
                    <a:pt x="907" y="0"/>
                  </a:lnTo>
                  <a:lnTo>
                    <a:pt x="878" y="85"/>
                  </a:lnTo>
                  <a:lnTo>
                    <a:pt x="793" y="56"/>
                  </a:lnTo>
                  <a:lnTo>
                    <a:pt x="652" y="255"/>
                  </a:lnTo>
                  <a:lnTo>
                    <a:pt x="737" y="312"/>
                  </a:lnTo>
                  <a:lnTo>
                    <a:pt x="623" y="425"/>
                  </a:lnTo>
                  <a:lnTo>
                    <a:pt x="595" y="567"/>
                  </a:lnTo>
                  <a:lnTo>
                    <a:pt x="311" y="680"/>
                  </a:lnTo>
                  <a:lnTo>
                    <a:pt x="255" y="907"/>
                  </a:lnTo>
                  <a:lnTo>
                    <a:pt x="85" y="1049"/>
                  </a:lnTo>
                  <a:lnTo>
                    <a:pt x="85" y="1190"/>
                  </a:lnTo>
                  <a:lnTo>
                    <a:pt x="0" y="1304"/>
                  </a:lnTo>
                  <a:lnTo>
                    <a:pt x="85" y="136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" name="Freeform 272">
              <a:extLst>
                <a:ext uri="{FF2B5EF4-FFF2-40B4-BE49-F238E27FC236}">
                  <a16:creationId xmlns:a16="http://schemas.microsoft.com/office/drawing/2014/main" id="{7E393DDD-E8B0-4DCE-BA95-F3834F412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4344"/>
              <a:ext cx="1587" cy="964"/>
            </a:xfrm>
            <a:custGeom>
              <a:avLst/>
              <a:gdLst>
                <a:gd name="T0" fmla="*/ 709 w 1587"/>
                <a:gd name="T1" fmla="*/ 170 h 964"/>
                <a:gd name="T2" fmla="*/ 482 w 1587"/>
                <a:gd name="T3" fmla="*/ 283 h 964"/>
                <a:gd name="T4" fmla="*/ 482 w 1587"/>
                <a:gd name="T5" fmla="*/ 368 h 964"/>
                <a:gd name="T6" fmla="*/ 312 w 1587"/>
                <a:gd name="T7" fmla="*/ 397 h 964"/>
                <a:gd name="T8" fmla="*/ 227 w 1587"/>
                <a:gd name="T9" fmla="*/ 340 h 964"/>
                <a:gd name="T10" fmla="*/ 28 w 1587"/>
                <a:gd name="T11" fmla="*/ 425 h 964"/>
                <a:gd name="T12" fmla="*/ 57 w 1587"/>
                <a:gd name="T13" fmla="*/ 538 h 964"/>
                <a:gd name="T14" fmla="*/ 0 w 1587"/>
                <a:gd name="T15" fmla="*/ 624 h 964"/>
                <a:gd name="T16" fmla="*/ 0 w 1587"/>
                <a:gd name="T17" fmla="*/ 737 h 964"/>
                <a:gd name="T18" fmla="*/ 340 w 1587"/>
                <a:gd name="T19" fmla="*/ 907 h 964"/>
                <a:gd name="T20" fmla="*/ 425 w 1587"/>
                <a:gd name="T21" fmla="*/ 850 h 964"/>
                <a:gd name="T22" fmla="*/ 567 w 1587"/>
                <a:gd name="T23" fmla="*/ 850 h 964"/>
                <a:gd name="T24" fmla="*/ 680 w 1587"/>
                <a:gd name="T25" fmla="*/ 794 h 964"/>
                <a:gd name="T26" fmla="*/ 794 w 1587"/>
                <a:gd name="T27" fmla="*/ 794 h 964"/>
                <a:gd name="T28" fmla="*/ 765 w 1587"/>
                <a:gd name="T29" fmla="*/ 907 h 964"/>
                <a:gd name="T30" fmla="*/ 907 w 1587"/>
                <a:gd name="T31" fmla="*/ 907 h 964"/>
                <a:gd name="T32" fmla="*/ 935 w 1587"/>
                <a:gd name="T33" fmla="*/ 850 h 964"/>
                <a:gd name="T34" fmla="*/ 1020 w 1587"/>
                <a:gd name="T35" fmla="*/ 822 h 964"/>
                <a:gd name="T36" fmla="*/ 1077 w 1587"/>
                <a:gd name="T37" fmla="*/ 964 h 964"/>
                <a:gd name="T38" fmla="*/ 1134 w 1587"/>
                <a:gd name="T39" fmla="*/ 879 h 964"/>
                <a:gd name="T40" fmla="*/ 1361 w 1587"/>
                <a:gd name="T41" fmla="*/ 850 h 964"/>
                <a:gd name="T42" fmla="*/ 1389 w 1587"/>
                <a:gd name="T43" fmla="*/ 624 h 964"/>
                <a:gd name="T44" fmla="*/ 1474 w 1587"/>
                <a:gd name="T45" fmla="*/ 453 h 964"/>
                <a:gd name="T46" fmla="*/ 1559 w 1587"/>
                <a:gd name="T47" fmla="*/ 453 h 964"/>
                <a:gd name="T48" fmla="*/ 1531 w 1587"/>
                <a:gd name="T49" fmla="*/ 368 h 964"/>
                <a:gd name="T50" fmla="*/ 1587 w 1587"/>
                <a:gd name="T51" fmla="*/ 227 h 964"/>
                <a:gd name="T52" fmla="*/ 1531 w 1587"/>
                <a:gd name="T53" fmla="*/ 170 h 964"/>
                <a:gd name="T54" fmla="*/ 1531 w 1587"/>
                <a:gd name="T55" fmla="*/ 85 h 964"/>
                <a:gd name="T56" fmla="*/ 1162 w 1587"/>
                <a:gd name="T57" fmla="*/ 0 h 964"/>
                <a:gd name="T58" fmla="*/ 879 w 1587"/>
                <a:gd name="T59" fmla="*/ 113 h 964"/>
                <a:gd name="T60" fmla="*/ 794 w 1587"/>
                <a:gd name="T61" fmla="*/ 85 h 964"/>
                <a:gd name="T62" fmla="*/ 709 w 1587"/>
                <a:gd name="T63" fmla="*/ 17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7" h="964">
                  <a:moveTo>
                    <a:pt x="709" y="170"/>
                  </a:moveTo>
                  <a:lnTo>
                    <a:pt x="482" y="283"/>
                  </a:lnTo>
                  <a:lnTo>
                    <a:pt x="482" y="368"/>
                  </a:lnTo>
                  <a:lnTo>
                    <a:pt x="312" y="397"/>
                  </a:lnTo>
                  <a:lnTo>
                    <a:pt x="227" y="340"/>
                  </a:lnTo>
                  <a:lnTo>
                    <a:pt x="28" y="425"/>
                  </a:lnTo>
                  <a:lnTo>
                    <a:pt x="57" y="538"/>
                  </a:lnTo>
                  <a:lnTo>
                    <a:pt x="0" y="624"/>
                  </a:lnTo>
                  <a:lnTo>
                    <a:pt x="0" y="737"/>
                  </a:lnTo>
                  <a:lnTo>
                    <a:pt x="340" y="907"/>
                  </a:lnTo>
                  <a:lnTo>
                    <a:pt x="425" y="850"/>
                  </a:lnTo>
                  <a:lnTo>
                    <a:pt x="567" y="850"/>
                  </a:lnTo>
                  <a:lnTo>
                    <a:pt x="680" y="794"/>
                  </a:lnTo>
                  <a:lnTo>
                    <a:pt x="794" y="794"/>
                  </a:lnTo>
                  <a:lnTo>
                    <a:pt x="765" y="907"/>
                  </a:lnTo>
                  <a:lnTo>
                    <a:pt x="907" y="907"/>
                  </a:lnTo>
                  <a:lnTo>
                    <a:pt x="935" y="850"/>
                  </a:lnTo>
                  <a:lnTo>
                    <a:pt x="1020" y="822"/>
                  </a:lnTo>
                  <a:lnTo>
                    <a:pt x="1077" y="964"/>
                  </a:lnTo>
                  <a:lnTo>
                    <a:pt x="1134" y="879"/>
                  </a:lnTo>
                  <a:lnTo>
                    <a:pt x="1361" y="850"/>
                  </a:lnTo>
                  <a:lnTo>
                    <a:pt x="1389" y="624"/>
                  </a:lnTo>
                  <a:lnTo>
                    <a:pt x="1474" y="453"/>
                  </a:lnTo>
                  <a:lnTo>
                    <a:pt x="1559" y="453"/>
                  </a:lnTo>
                  <a:lnTo>
                    <a:pt x="1531" y="368"/>
                  </a:lnTo>
                  <a:lnTo>
                    <a:pt x="1587" y="227"/>
                  </a:lnTo>
                  <a:lnTo>
                    <a:pt x="1531" y="170"/>
                  </a:lnTo>
                  <a:lnTo>
                    <a:pt x="1531" y="85"/>
                  </a:lnTo>
                  <a:lnTo>
                    <a:pt x="1162" y="0"/>
                  </a:lnTo>
                  <a:lnTo>
                    <a:pt x="879" y="113"/>
                  </a:lnTo>
                  <a:lnTo>
                    <a:pt x="794" y="85"/>
                  </a:lnTo>
                  <a:lnTo>
                    <a:pt x="709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" name="Freeform 273">
              <a:extLst>
                <a:ext uri="{FF2B5EF4-FFF2-40B4-BE49-F238E27FC236}">
                  <a16:creationId xmlns:a16="http://schemas.microsoft.com/office/drawing/2014/main" id="{DCEAEF4B-47F5-46D8-8F98-7B29CFA8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522"/>
              <a:ext cx="1673" cy="1559"/>
            </a:xfrm>
            <a:custGeom>
              <a:avLst/>
              <a:gdLst>
                <a:gd name="T0" fmla="*/ 170 w 1673"/>
                <a:gd name="T1" fmla="*/ 822 h 1559"/>
                <a:gd name="T2" fmla="*/ 539 w 1673"/>
                <a:gd name="T3" fmla="*/ 907 h 1559"/>
                <a:gd name="T4" fmla="*/ 539 w 1673"/>
                <a:gd name="T5" fmla="*/ 992 h 1559"/>
                <a:gd name="T6" fmla="*/ 595 w 1673"/>
                <a:gd name="T7" fmla="*/ 1049 h 1559"/>
                <a:gd name="T8" fmla="*/ 539 w 1673"/>
                <a:gd name="T9" fmla="*/ 1190 h 1559"/>
                <a:gd name="T10" fmla="*/ 567 w 1673"/>
                <a:gd name="T11" fmla="*/ 1275 h 1559"/>
                <a:gd name="T12" fmla="*/ 737 w 1673"/>
                <a:gd name="T13" fmla="*/ 1304 h 1559"/>
                <a:gd name="T14" fmla="*/ 936 w 1673"/>
                <a:gd name="T15" fmla="*/ 1190 h 1559"/>
                <a:gd name="T16" fmla="*/ 964 w 1673"/>
                <a:gd name="T17" fmla="*/ 1360 h 1559"/>
                <a:gd name="T18" fmla="*/ 1049 w 1673"/>
                <a:gd name="T19" fmla="*/ 1474 h 1559"/>
                <a:gd name="T20" fmla="*/ 1191 w 1673"/>
                <a:gd name="T21" fmla="*/ 1474 h 1559"/>
                <a:gd name="T22" fmla="*/ 1247 w 1673"/>
                <a:gd name="T23" fmla="*/ 1531 h 1559"/>
                <a:gd name="T24" fmla="*/ 1446 w 1673"/>
                <a:gd name="T25" fmla="*/ 1559 h 1559"/>
                <a:gd name="T26" fmla="*/ 1474 w 1673"/>
                <a:gd name="T27" fmla="*/ 1502 h 1559"/>
                <a:gd name="T28" fmla="*/ 1616 w 1673"/>
                <a:gd name="T29" fmla="*/ 1417 h 1559"/>
                <a:gd name="T30" fmla="*/ 1616 w 1673"/>
                <a:gd name="T31" fmla="*/ 1332 h 1559"/>
                <a:gd name="T32" fmla="*/ 1531 w 1673"/>
                <a:gd name="T33" fmla="*/ 1304 h 1559"/>
                <a:gd name="T34" fmla="*/ 1673 w 1673"/>
                <a:gd name="T35" fmla="*/ 1162 h 1559"/>
                <a:gd name="T36" fmla="*/ 1673 w 1673"/>
                <a:gd name="T37" fmla="*/ 1077 h 1559"/>
                <a:gd name="T38" fmla="*/ 1616 w 1673"/>
                <a:gd name="T39" fmla="*/ 1020 h 1559"/>
                <a:gd name="T40" fmla="*/ 1559 w 1673"/>
                <a:gd name="T41" fmla="*/ 850 h 1559"/>
                <a:gd name="T42" fmla="*/ 1474 w 1673"/>
                <a:gd name="T43" fmla="*/ 822 h 1559"/>
                <a:gd name="T44" fmla="*/ 1446 w 1673"/>
                <a:gd name="T45" fmla="*/ 652 h 1559"/>
                <a:gd name="T46" fmla="*/ 1531 w 1673"/>
                <a:gd name="T47" fmla="*/ 623 h 1559"/>
                <a:gd name="T48" fmla="*/ 1673 w 1673"/>
                <a:gd name="T49" fmla="*/ 510 h 1559"/>
                <a:gd name="T50" fmla="*/ 1503 w 1673"/>
                <a:gd name="T51" fmla="*/ 397 h 1559"/>
                <a:gd name="T52" fmla="*/ 1418 w 1673"/>
                <a:gd name="T53" fmla="*/ 113 h 1559"/>
                <a:gd name="T54" fmla="*/ 1247 w 1673"/>
                <a:gd name="T55" fmla="*/ 113 h 1559"/>
                <a:gd name="T56" fmla="*/ 1219 w 1673"/>
                <a:gd name="T57" fmla="*/ 283 h 1559"/>
                <a:gd name="T58" fmla="*/ 1106 w 1673"/>
                <a:gd name="T59" fmla="*/ 312 h 1559"/>
                <a:gd name="T60" fmla="*/ 851 w 1673"/>
                <a:gd name="T61" fmla="*/ 198 h 1559"/>
                <a:gd name="T62" fmla="*/ 765 w 1673"/>
                <a:gd name="T63" fmla="*/ 255 h 1559"/>
                <a:gd name="T64" fmla="*/ 652 w 1673"/>
                <a:gd name="T65" fmla="*/ 227 h 1559"/>
                <a:gd name="T66" fmla="*/ 680 w 1673"/>
                <a:gd name="T67" fmla="*/ 141 h 1559"/>
                <a:gd name="T68" fmla="*/ 567 w 1673"/>
                <a:gd name="T69" fmla="*/ 0 h 1559"/>
                <a:gd name="T70" fmla="*/ 454 w 1673"/>
                <a:gd name="T71" fmla="*/ 56 h 1559"/>
                <a:gd name="T72" fmla="*/ 312 w 1673"/>
                <a:gd name="T73" fmla="*/ 28 h 1559"/>
                <a:gd name="T74" fmla="*/ 312 w 1673"/>
                <a:gd name="T75" fmla="*/ 85 h 1559"/>
                <a:gd name="T76" fmla="*/ 227 w 1673"/>
                <a:gd name="T77" fmla="*/ 56 h 1559"/>
                <a:gd name="T78" fmla="*/ 227 w 1673"/>
                <a:gd name="T79" fmla="*/ 113 h 1559"/>
                <a:gd name="T80" fmla="*/ 142 w 1673"/>
                <a:gd name="T81" fmla="*/ 141 h 1559"/>
                <a:gd name="T82" fmla="*/ 113 w 1673"/>
                <a:gd name="T83" fmla="*/ 227 h 1559"/>
                <a:gd name="T84" fmla="*/ 0 w 1673"/>
                <a:gd name="T85" fmla="*/ 340 h 1559"/>
                <a:gd name="T86" fmla="*/ 142 w 1673"/>
                <a:gd name="T87" fmla="*/ 482 h 1559"/>
                <a:gd name="T88" fmla="*/ 170 w 1673"/>
                <a:gd name="T89" fmla="*/ 822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73" h="1559">
                  <a:moveTo>
                    <a:pt x="170" y="822"/>
                  </a:moveTo>
                  <a:lnTo>
                    <a:pt x="539" y="907"/>
                  </a:lnTo>
                  <a:lnTo>
                    <a:pt x="539" y="992"/>
                  </a:lnTo>
                  <a:lnTo>
                    <a:pt x="595" y="1049"/>
                  </a:lnTo>
                  <a:lnTo>
                    <a:pt x="539" y="1190"/>
                  </a:lnTo>
                  <a:lnTo>
                    <a:pt x="567" y="1275"/>
                  </a:lnTo>
                  <a:lnTo>
                    <a:pt x="737" y="1304"/>
                  </a:lnTo>
                  <a:lnTo>
                    <a:pt x="936" y="1190"/>
                  </a:lnTo>
                  <a:lnTo>
                    <a:pt x="964" y="1360"/>
                  </a:lnTo>
                  <a:lnTo>
                    <a:pt x="1049" y="1474"/>
                  </a:lnTo>
                  <a:lnTo>
                    <a:pt x="1191" y="1474"/>
                  </a:lnTo>
                  <a:lnTo>
                    <a:pt x="1247" y="1531"/>
                  </a:lnTo>
                  <a:lnTo>
                    <a:pt x="1446" y="1559"/>
                  </a:lnTo>
                  <a:lnTo>
                    <a:pt x="1474" y="1502"/>
                  </a:lnTo>
                  <a:lnTo>
                    <a:pt x="1616" y="1417"/>
                  </a:lnTo>
                  <a:lnTo>
                    <a:pt x="1616" y="1332"/>
                  </a:lnTo>
                  <a:lnTo>
                    <a:pt x="1531" y="1304"/>
                  </a:lnTo>
                  <a:lnTo>
                    <a:pt x="1673" y="1162"/>
                  </a:lnTo>
                  <a:lnTo>
                    <a:pt x="1673" y="1077"/>
                  </a:lnTo>
                  <a:lnTo>
                    <a:pt x="1616" y="1020"/>
                  </a:lnTo>
                  <a:lnTo>
                    <a:pt x="1559" y="850"/>
                  </a:lnTo>
                  <a:lnTo>
                    <a:pt x="1474" y="822"/>
                  </a:lnTo>
                  <a:lnTo>
                    <a:pt x="1446" y="652"/>
                  </a:lnTo>
                  <a:lnTo>
                    <a:pt x="1531" y="623"/>
                  </a:lnTo>
                  <a:lnTo>
                    <a:pt x="1673" y="510"/>
                  </a:lnTo>
                  <a:lnTo>
                    <a:pt x="1503" y="397"/>
                  </a:lnTo>
                  <a:lnTo>
                    <a:pt x="1418" y="113"/>
                  </a:lnTo>
                  <a:lnTo>
                    <a:pt x="1247" y="113"/>
                  </a:lnTo>
                  <a:lnTo>
                    <a:pt x="1219" y="283"/>
                  </a:lnTo>
                  <a:lnTo>
                    <a:pt x="1106" y="312"/>
                  </a:lnTo>
                  <a:lnTo>
                    <a:pt x="851" y="198"/>
                  </a:lnTo>
                  <a:lnTo>
                    <a:pt x="765" y="255"/>
                  </a:lnTo>
                  <a:lnTo>
                    <a:pt x="652" y="227"/>
                  </a:lnTo>
                  <a:lnTo>
                    <a:pt x="680" y="141"/>
                  </a:lnTo>
                  <a:lnTo>
                    <a:pt x="567" y="0"/>
                  </a:lnTo>
                  <a:lnTo>
                    <a:pt x="454" y="56"/>
                  </a:lnTo>
                  <a:lnTo>
                    <a:pt x="312" y="28"/>
                  </a:lnTo>
                  <a:lnTo>
                    <a:pt x="312" y="85"/>
                  </a:lnTo>
                  <a:lnTo>
                    <a:pt x="227" y="56"/>
                  </a:lnTo>
                  <a:lnTo>
                    <a:pt x="227" y="113"/>
                  </a:lnTo>
                  <a:lnTo>
                    <a:pt x="142" y="141"/>
                  </a:lnTo>
                  <a:lnTo>
                    <a:pt x="113" y="227"/>
                  </a:lnTo>
                  <a:lnTo>
                    <a:pt x="0" y="340"/>
                  </a:lnTo>
                  <a:lnTo>
                    <a:pt x="142" y="482"/>
                  </a:lnTo>
                  <a:lnTo>
                    <a:pt x="170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" name="Freeform 274">
              <a:extLst>
                <a:ext uri="{FF2B5EF4-FFF2-40B4-BE49-F238E27FC236}">
                  <a16:creationId xmlns:a16="http://schemas.microsoft.com/office/drawing/2014/main" id="{DCA088DA-834B-48F3-93A3-B9CB0774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1310"/>
              <a:ext cx="1559" cy="1815"/>
            </a:xfrm>
            <a:custGeom>
              <a:avLst/>
              <a:gdLst>
                <a:gd name="T0" fmla="*/ 1559 w 1559"/>
                <a:gd name="T1" fmla="*/ 709 h 1815"/>
                <a:gd name="T2" fmla="*/ 1474 w 1559"/>
                <a:gd name="T3" fmla="*/ 851 h 1815"/>
                <a:gd name="T4" fmla="*/ 1531 w 1559"/>
                <a:gd name="T5" fmla="*/ 851 h 1815"/>
                <a:gd name="T6" fmla="*/ 1531 w 1559"/>
                <a:gd name="T7" fmla="*/ 936 h 1815"/>
                <a:gd name="T8" fmla="*/ 1389 w 1559"/>
                <a:gd name="T9" fmla="*/ 993 h 1815"/>
                <a:gd name="T10" fmla="*/ 1474 w 1559"/>
                <a:gd name="T11" fmla="*/ 1049 h 1815"/>
                <a:gd name="T12" fmla="*/ 1389 w 1559"/>
                <a:gd name="T13" fmla="*/ 1106 h 1815"/>
                <a:gd name="T14" fmla="*/ 1360 w 1559"/>
                <a:gd name="T15" fmla="*/ 1248 h 1815"/>
                <a:gd name="T16" fmla="*/ 1275 w 1559"/>
                <a:gd name="T17" fmla="*/ 1276 h 1815"/>
                <a:gd name="T18" fmla="*/ 1304 w 1559"/>
                <a:gd name="T19" fmla="*/ 1390 h 1815"/>
                <a:gd name="T20" fmla="*/ 1049 w 1559"/>
                <a:gd name="T21" fmla="*/ 1361 h 1815"/>
                <a:gd name="T22" fmla="*/ 1162 w 1559"/>
                <a:gd name="T23" fmla="*/ 1446 h 1815"/>
                <a:gd name="T24" fmla="*/ 1020 w 1559"/>
                <a:gd name="T25" fmla="*/ 1560 h 1815"/>
                <a:gd name="T26" fmla="*/ 907 w 1559"/>
                <a:gd name="T27" fmla="*/ 1588 h 1815"/>
                <a:gd name="T28" fmla="*/ 850 w 1559"/>
                <a:gd name="T29" fmla="*/ 1701 h 1815"/>
                <a:gd name="T30" fmla="*/ 623 w 1559"/>
                <a:gd name="T31" fmla="*/ 1730 h 1815"/>
                <a:gd name="T32" fmla="*/ 482 w 1559"/>
                <a:gd name="T33" fmla="*/ 1786 h 1815"/>
                <a:gd name="T34" fmla="*/ 453 w 1559"/>
                <a:gd name="T35" fmla="*/ 1758 h 1815"/>
                <a:gd name="T36" fmla="*/ 425 w 1559"/>
                <a:gd name="T37" fmla="*/ 1815 h 1815"/>
                <a:gd name="T38" fmla="*/ 312 w 1559"/>
                <a:gd name="T39" fmla="*/ 1815 h 1815"/>
                <a:gd name="T40" fmla="*/ 255 w 1559"/>
                <a:gd name="T41" fmla="*/ 1701 h 1815"/>
                <a:gd name="T42" fmla="*/ 141 w 1559"/>
                <a:gd name="T43" fmla="*/ 1645 h 1815"/>
                <a:gd name="T44" fmla="*/ 56 w 1559"/>
                <a:gd name="T45" fmla="*/ 1645 h 1815"/>
                <a:gd name="T46" fmla="*/ 0 w 1559"/>
                <a:gd name="T47" fmla="*/ 1588 h 1815"/>
                <a:gd name="T48" fmla="*/ 56 w 1559"/>
                <a:gd name="T49" fmla="*/ 1503 h 1815"/>
                <a:gd name="T50" fmla="*/ 28 w 1559"/>
                <a:gd name="T51" fmla="*/ 1390 h 1815"/>
                <a:gd name="T52" fmla="*/ 170 w 1559"/>
                <a:gd name="T53" fmla="*/ 1191 h 1815"/>
                <a:gd name="T54" fmla="*/ 170 w 1559"/>
                <a:gd name="T55" fmla="*/ 1049 h 1815"/>
                <a:gd name="T56" fmla="*/ 340 w 1559"/>
                <a:gd name="T57" fmla="*/ 964 h 1815"/>
                <a:gd name="T58" fmla="*/ 425 w 1559"/>
                <a:gd name="T59" fmla="*/ 851 h 1815"/>
                <a:gd name="T60" fmla="*/ 397 w 1559"/>
                <a:gd name="T61" fmla="*/ 738 h 1815"/>
                <a:gd name="T62" fmla="*/ 453 w 1559"/>
                <a:gd name="T63" fmla="*/ 681 h 1815"/>
                <a:gd name="T64" fmla="*/ 623 w 1559"/>
                <a:gd name="T65" fmla="*/ 681 h 1815"/>
                <a:gd name="T66" fmla="*/ 652 w 1559"/>
                <a:gd name="T67" fmla="*/ 539 h 1815"/>
                <a:gd name="T68" fmla="*/ 595 w 1559"/>
                <a:gd name="T69" fmla="*/ 454 h 1815"/>
                <a:gd name="T70" fmla="*/ 680 w 1559"/>
                <a:gd name="T71" fmla="*/ 284 h 1815"/>
                <a:gd name="T72" fmla="*/ 879 w 1559"/>
                <a:gd name="T73" fmla="*/ 142 h 1815"/>
                <a:gd name="T74" fmla="*/ 964 w 1559"/>
                <a:gd name="T75" fmla="*/ 0 h 1815"/>
                <a:gd name="T76" fmla="*/ 1105 w 1559"/>
                <a:gd name="T77" fmla="*/ 142 h 1815"/>
                <a:gd name="T78" fmla="*/ 1247 w 1559"/>
                <a:gd name="T79" fmla="*/ 171 h 1815"/>
                <a:gd name="T80" fmla="*/ 1134 w 1559"/>
                <a:gd name="T81" fmla="*/ 312 h 1815"/>
                <a:gd name="T82" fmla="*/ 1190 w 1559"/>
                <a:gd name="T83" fmla="*/ 397 h 1815"/>
                <a:gd name="T84" fmla="*/ 1134 w 1559"/>
                <a:gd name="T85" fmla="*/ 482 h 1815"/>
                <a:gd name="T86" fmla="*/ 1247 w 1559"/>
                <a:gd name="T87" fmla="*/ 624 h 1815"/>
                <a:gd name="T88" fmla="*/ 1559 w 1559"/>
                <a:gd name="T89" fmla="*/ 709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59" h="1815">
                  <a:moveTo>
                    <a:pt x="1559" y="709"/>
                  </a:moveTo>
                  <a:lnTo>
                    <a:pt x="1474" y="851"/>
                  </a:lnTo>
                  <a:lnTo>
                    <a:pt x="1531" y="851"/>
                  </a:lnTo>
                  <a:lnTo>
                    <a:pt x="1531" y="936"/>
                  </a:lnTo>
                  <a:lnTo>
                    <a:pt x="1389" y="993"/>
                  </a:lnTo>
                  <a:lnTo>
                    <a:pt x="1474" y="1049"/>
                  </a:lnTo>
                  <a:lnTo>
                    <a:pt x="1389" y="1106"/>
                  </a:lnTo>
                  <a:lnTo>
                    <a:pt x="1360" y="1248"/>
                  </a:lnTo>
                  <a:lnTo>
                    <a:pt x="1275" y="1276"/>
                  </a:lnTo>
                  <a:lnTo>
                    <a:pt x="1304" y="1390"/>
                  </a:lnTo>
                  <a:lnTo>
                    <a:pt x="1049" y="1361"/>
                  </a:lnTo>
                  <a:lnTo>
                    <a:pt x="1162" y="1446"/>
                  </a:lnTo>
                  <a:lnTo>
                    <a:pt x="1020" y="1560"/>
                  </a:lnTo>
                  <a:lnTo>
                    <a:pt x="907" y="1588"/>
                  </a:lnTo>
                  <a:lnTo>
                    <a:pt x="850" y="1701"/>
                  </a:lnTo>
                  <a:lnTo>
                    <a:pt x="623" y="1730"/>
                  </a:lnTo>
                  <a:lnTo>
                    <a:pt x="482" y="1786"/>
                  </a:lnTo>
                  <a:lnTo>
                    <a:pt x="453" y="1758"/>
                  </a:lnTo>
                  <a:lnTo>
                    <a:pt x="425" y="1815"/>
                  </a:lnTo>
                  <a:lnTo>
                    <a:pt x="312" y="1815"/>
                  </a:lnTo>
                  <a:lnTo>
                    <a:pt x="255" y="1701"/>
                  </a:lnTo>
                  <a:lnTo>
                    <a:pt x="141" y="1645"/>
                  </a:lnTo>
                  <a:lnTo>
                    <a:pt x="56" y="1645"/>
                  </a:lnTo>
                  <a:lnTo>
                    <a:pt x="0" y="1588"/>
                  </a:lnTo>
                  <a:lnTo>
                    <a:pt x="56" y="1503"/>
                  </a:lnTo>
                  <a:lnTo>
                    <a:pt x="28" y="1390"/>
                  </a:lnTo>
                  <a:lnTo>
                    <a:pt x="170" y="1191"/>
                  </a:lnTo>
                  <a:lnTo>
                    <a:pt x="170" y="1049"/>
                  </a:lnTo>
                  <a:lnTo>
                    <a:pt x="340" y="964"/>
                  </a:lnTo>
                  <a:lnTo>
                    <a:pt x="425" y="851"/>
                  </a:lnTo>
                  <a:lnTo>
                    <a:pt x="397" y="738"/>
                  </a:lnTo>
                  <a:lnTo>
                    <a:pt x="453" y="681"/>
                  </a:lnTo>
                  <a:lnTo>
                    <a:pt x="623" y="681"/>
                  </a:lnTo>
                  <a:lnTo>
                    <a:pt x="652" y="539"/>
                  </a:lnTo>
                  <a:lnTo>
                    <a:pt x="595" y="454"/>
                  </a:lnTo>
                  <a:lnTo>
                    <a:pt x="680" y="284"/>
                  </a:lnTo>
                  <a:lnTo>
                    <a:pt x="879" y="142"/>
                  </a:lnTo>
                  <a:lnTo>
                    <a:pt x="964" y="0"/>
                  </a:lnTo>
                  <a:lnTo>
                    <a:pt x="1105" y="142"/>
                  </a:lnTo>
                  <a:lnTo>
                    <a:pt x="1247" y="171"/>
                  </a:lnTo>
                  <a:lnTo>
                    <a:pt x="1134" y="312"/>
                  </a:lnTo>
                  <a:lnTo>
                    <a:pt x="1190" y="397"/>
                  </a:lnTo>
                  <a:lnTo>
                    <a:pt x="1134" y="482"/>
                  </a:lnTo>
                  <a:lnTo>
                    <a:pt x="1247" y="624"/>
                  </a:lnTo>
                  <a:lnTo>
                    <a:pt x="1559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2" name="Freeform 275">
              <a:extLst>
                <a:ext uri="{FF2B5EF4-FFF2-40B4-BE49-F238E27FC236}">
                  <a16:creationId xmlns:a16="http://schemas.microsoft.com/office/drawing/2014/main" id="{D5398C60-458A-4671-AA76-DC9EE8332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90"/>
              <a:ext cx="2523" cy="1701"/>
            </a:xfrm>
            <a:custGeom>
              <a:avLst/>
              <a:gdLst>
                <a:gd name="T0" fmla="*/ 1502 w 2523"/>
                <a:gd name="T1" fmla="*/ 1446 h 1701"/>
                <a:gd name="T2" fmla="*/ 1587 w 2523"/>
                <a:gd name="T3" fmla="*/ 1219 h 1701"/>
                <a:gd name="T4" fmla="*/ 1616 w 2523"/>
                <a:gd name="T5" fmla="*/ 1020 h 1701"/>
                <a:gd name="T6" fmla="*/ 1474 w 2523"/>
                <a:gd name="T7" fmla="*/ 1105 h 1701"/>
                <a:gd name="T8" fmla="*/ 1275 w 2523"/>
                <a:gd name="T9" fmla="*/ 1247 h 1701"/>
                <a:gd name="T10" fmla="*/ 1105 w 2523"/>
                <a:gd name="T11" fmla="*/ 1219 h 1701"/>
                <a:gd name="T12" fmla="*/ 964 w 2523"/>
                <a:gd name="T13" fmla="*/ 1105 h 1701"/>
                <a:gd name="T14" fmla="*/ 793 w 2523"/>
                <a:gd name="T15" fmla="*/ 964 h 1701"/>
                <a:gd name="T16" fmla="*/ 680 w 2523"/>
                <a:gd name="T17" fmla="*/ 935 h 1701"/>
                <a:gd name="T18" fmla="*/ 567 w 2523"/>
                <a:gd name="T19" fmla="*/ 850 h 1701"/>
                <a:gd name="T20" fmla="*/ 312 w 2523"/>
                <a:gd name="T21" fmla="*/ 879 h 1701"/>
                <a:gd name="T22" fmla="*/ 85 w 2523"/>
                <a:gd name="T23" fmla="*/ 794 h 1701"/>
                <a:gd name="T24" fmla="*/ 141 w 2523"/>
                <a:gd name="T25" fmla="*/ 425 h 1701"/>
                <a:gd name="T26" fmla="*/ 312 w 2523"/>
                <a:gd name="T27" fmla="*/ 283 h 1701"/>
                <a:gd name="T28" fmla="*/ 680 w 2523"/>
                <a:gd name="T29" fmla="*/ 312 h 1701"/>
                <a:gd name="T30" fmla="*/ 992 w 2523"/>
                <a:gd name="T31" fmla="*/ 453 h 1701"/>
                <a:gd name="T32" fmla="*/ 1247 w 2523"/>
                <a:gd name="T33" fmla="*/ 425 h 1701"/>
                <a:gd name="T34" fmla="*/ 1559 w 2523"/>
                <a:gd name="T35" fmla="*/ 0 h 1701"/>
                <a:gd name="T36" fmla="*/ 1559 w 2523"/>
                <a:gd name="T37" fmla="*/ 198 h 1701"/>
                <a:gd name="T38" fmla="*/ 1729 w 2523"/>
                <a:gd name="T39" fmla="*/ 170 h 1701"/>
                <a:gd name="T40" fmla="*/ 1899 w 2523"/>
                <a:gd name="T41" fmla="*/ 255 h 1701"/>
                <a:gd name="T42" fmla="*/ 1984 w 2523"/>
                <a:gd name="T43" fmla="*/ 397 h 1701"/>
                <a:gd name="T44" fmla="*/ 2126 w 2523"/>
                <a:gd name="T45" fmla="*/ 482 h 1701"/>
                <a:gd name="T46" fmla="*/ 2296 w 2523"/>
                <a:gd name="T47" fmla="*/ 312 h 1701"/>
                <a:gd name="T48" fmla="*/ 2381 w 2523"/>
                <a:gd name="T49" fmla="*/ 142 h 1701"/>
                <a:gd name="T50" fmla="*/ 2523 w 2523"/>
                <a:gd name="T51" fmla="*/ 397 h 1701"/>
                <a:gd name="T52" fmla="*/ 2324 w 2523"/>
                <a:gd name="T53" fmla="*/ 538 h 1701"/>
                <a:gd name="T54" fmla="*/ 2239 w 2523"/>
                <a:gd name="T55" fmla="*/ 567 h 1701"/>
                <a:gd name="T56" fmla="*/ 2098 w 2523"/>
                <a:gd name="T57" fmla="*/ 652 h 1701"/>
                <a:gd name="T58" fmla="*/ 1927 w 2523"/>
                <a:gd name="T59" fmla="*/ 510 h 1701"/>
                <a:gd name="T60" fmla="*/ 1899 w 2523"/>
                <a:gd name="T61" fmla="*/ 595 h 1701"/>
                <a:gd name="T62" fmla="*/ 1757 w 2523"/>
                <a:gd name="T63" fmla="*/ 822 h 1701"/>
                <a:gd name="T64" fmla="*/ 1984 w 2523"/>
                <a:gd name="T65" fmla="*/ 879 h 1701"/>
                <a:gd name="T66" fmla="*/ 1956 w 2523"/>
                <a:gd name="T67" fmla="*/ 1134 h 1701"/>
                <a:gd name="T68" fmla="*/ 1899 w 2523"/>
                <a:gd name="T69" fmla="*/ 1304 h 1701"/>
                <a:gd name="T70" fmla="*/ 1871 w 2523"/>
                <a:gd name="T71" fmla="*/ 1559 h 1701"/>
                <a:gd name="T72" fmla="*/ 1672 w 2523"/>
                <a:gd name="T73" fmla="*/ 1701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23" h="1701">
                  <a:moveTo>
                    <a:pt x="1672" y="1701"/>
                  </a:moveTo>
                  <a:lnTo>
                    <a:pt x="1502" y="1446"/>
                  </a:lnTo>
                  <a:lnTo>
                    <a:pt x="1587" y="1361"/>
                  </a:lnTo>
                  <a:lnTo>
                    <a:pt x="1587" y="1219"/>
                  </a:lnTo>
                  <a:lnTo>
                    <a:pt x="1672" y="1162"/>
                  </a:lnTo>
                  <a:lnTo>
                    <a:pt x="1616" y="1020"/>
                  </a:lnTo>
                  <a:lnTo>
                    <a:pt x="1502" y="992"/>
                  </a:lnTo>
                  <a:lnTo>
                    <a:pt x="1474" y="1105"/>
                  </a:lnTo>
                  <a:lnTo>
                    <a:pt x="1332" y="1077"/>
                  </a:lnTo>
                  <a:lnTo>
                    <a:pt x="1275" y="1247"/>
                  </a:lnTo>
                  <a:lnTo>
                    <a:pt x="1105" y="1276"/>
                  </a:lnTo>
                  <a:lnTo>
                    <a:pt x="1105" y="1219"/>
                  </a:lnTo>
                  <a:lnTo>
                    <a:pt x="964" y="1191"/>
                  </a:lnTo>
                  <a:lnTo>
                    <a:pt x="964" y="1105"/>
                  </a:lnTo>
                  <a:lnTo>
                    <a:pt x="850" y="1049"/>
                  </a:lnTo>
                  <a:lnTo>
                    <a:pt x="793" y="964"/>
                  </a:lnTo>
                  <a:lnTo>
                    <a:pt x="708" y="964"/>
                  </a:lnTo>
                  <a:lnTo>
                    <a:pt x="680" y="935"/>
                  </a:lnTo>
                  <a:lnTo>
                    <a:pt x="623" y="935"/>
                  </a:lnTo>
                  <a:lnTo>
                    <a:pt x="567" y="850"/>
                  </a:lnTo>
                  <a:lnTo>
                    <a:pt x="425" y="850"/>
                  </a:lnTo>
                  <a:lnTo>
                    <a:pt x="312" y="879"/>
                  </a:lnTo>
                  <a:lnTo>
                    <a:pt x="141" y="794"/>
                  </a:lnTo>
                  <a:lnTo>
                    <a:pt x="85" y="794"/>
                  </a:lnTo>
                  <a:lnTo>
                    <a:pt x="0" y="453"/>
                  </a:lnTo>
                  <a:lnTo>
                    <a:pt x="141" y="425"/>
                  </a:lnTo>
                  <a:lnTo>
                    <a:pt x="226" y="283"/>
                  </a:lnTo>
                  <a:lnTo>
                    <a:pt x="312" y="283"/>
                  </a:lnTo>
                  <a:lnTo>
                    <a:pt x="482" y="312"/>
                  </a:lnTo>
                  <a:lnTo>
                    <a:pt x="680" y="312"/>
                  </a:lnTo>
                  <a:lnTo>
                    <a:pt x="765" y="425"/>
                  </a:lnTo>
                  <a:lnTo>
                    <a:pt x="992" y="453"/>
                  </a:lnTo>
                  <a:lnTo>
                    <a:pt x="1162" y="397"/>
                  </a:lnTo>
                  <a:lnTo>
                    <a:pt x="1247" y="425"/>
                  </a:lnTo>
                  <a:lnTo>
                    <a:pt x="1417" y="57"/>
                  </a:lnTo>
                  <a:lnTo>
                    <a:pt x="1559" y="0"/>
                  </a:lnTo>
                  <a:lnTo>
                    <a:pt x="1474" y="170"/>
                  </a:lnTo>
                  <a:lnTo>
                    <a:pt x="1559" y="198"/>
                  </a:lnTo>
                  <a:lnTo>
                    <a:pt x="1701" y="85"/>
                  </a:lnTo>
                  <a:lnTo>
                    <a:pt x="1729" y="170"/>
                  </a:lnTo>
                  <a:lnTo>
                    <a:pt x="1842" y="170"/>
                  </a:lnTo>
                  <a:lnTo>
                    <a:pt x="1899" y="255"/>
                  </a:lnTo>
                  <a:lnTo>
                    <a:pt x="1927" y="368"/>
                  </a:lnTo>
                  <a:lnTo>
                    <a:pt x="1984" y="397"/>
                  </a:lnTo>
                  <a:lnTo>
                    <a:pt x="2041" y="368"/>
                  </a:lnTo>
                  <a:lnTo>
                    <a:pt x="2126" y="482"/>
                  </a:lnTo>
                  <a:lnTo>
                    <a:pt x="2211" y="453"/>
                  </a:lnTo>
                  <a:lnTo>
                    <a:pt x="2296" y="312"/>
                  </a:lnTo>
                  <a:lnTo>
                    <a:pt x="2296" y="170"/>
                  </a:lnTo>
                  <a:lnTo>
                    <a:pt x="2381" y="142"/>
                  </a:lnTo>
                  <a:lnTo>
                    <a:pt x="2466" y="255"/>
                  </a:lnTo>
                  <a:lnTo>
                    <a:pt x="2523" y="397"/>
                  </a:lnTo>
                  <a:lnTo>
                    <a:pt x="2409" y="482"/>
                  </a:lnTo>
                  <a:lnTo>
                    <a:pt x="2324" y="538"/>
                  </a:lnTo>
                  <a:lnTo>
                    <a:pt x="2296" y="510"/>
                  </a:lnTo>
                  <a:lnTo>
                    <a:pt x="2239" y="567"/>
                  </a:lnTo>
                  <a:lnTo>
                    <a:pt x="2183" y="538"/>
                  </a:lnTo>
                  <a:lnTo>
                    <a:pt x="2098" y="652"/>
                  </a:lnTo>
                  <a:lnTo>
                    <a:pt x="1956" y="624"/>
                  </a:lnTo>
                  <a:lnTo>
                    <a:pt x="1927" y="510"/>
                  </a:lnTo>
                  <a:lnTo>
                    <a:pt x="1899" y="510"/>
                  </a:lnTo>
                  <a:lnTo>
                    <a:pt x="1899" y="595"/>
                  </a:lnTo>
                  <a:lnTo>
                    <a:pt x="1672" y="680"/>
                  </a:lnTo>
                  <a:lnTo>
                    <a:pt x="1757" y="822"/>
                  </a:lnTo>
                  <a:lnTo>
                    <a:pt x="1729" y="907"/>
                  </a:lnTo>
                  <a:lnTo>
                    <a:pt x="1984" y="879"/>
                  </a:lnTo>
                  <a:lnTo>
                    <a:pt x="2012" y="992"/>
                  </a:lnTo>
                  <a:lnTo>
                    <a:pt x="1956" y="1134"/>
                  </a:lnTo>
                  <a:lnTo>
                    <a:pt x="2098" y="1162"/>
                  </a:lnTo>
                  <a:lnTo>
                    <a:pt x="1899" y="1304"/>
                  </a:lnTo>
                  <a:lnTo>
                    <a:pt x="1814" y="1474"/>
                  </a:lnTo>
                  <a:lnTo>
                    <a:pt x="1871" y="1559"/>
                  </a:lnTo>
                  <a:lnTo>
                    <a:pt x="1842" y="1701"/>
                  </a:lnTo>
                  <a:lnTo>
                    <a:pt x="1672" y="170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3" name="Freeform 278">
              <a:extLst>
                <a:ext uri="{FF2B5EF4-FFF2-40B4-BE49-F238E27FC236}">
                  <a16:creationId xmlns:a16="http://schemas.microsoft.com/office/drawing/2014/main" id="{19951767-39B0-4270-A900-58D6B58B3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772"/>
              <a:ext cx="936" cy="709"/>
            </a:xfrm>
            <a:custGeom>
              <a:avLst/>
              <a:gdLst>
                <a:gd name="T0" fmla="*/ 652 w 936"/>
                <a:gd name="T1" fmla="*/ 56 h 709"/>
                <a:gd name="T2" fmla="*/ 737 w 936"/>
                <a:gd name="T3" fmla="*/ 0 h 709"/>
                <a:gd name="T4" fmla="*/ 794 w 936"/>
                <a:gd name="T5" fmla="*/ 28 h 709"/>
                <a:gd name="T6" fmla="*/ 879 w 936"/>
                <a:gd name="T7" fmla="*/ 28 h 709"/>
                <a:gd name="T8" fmla="*/ 936 w 936"/>
                <a:gd name="T9" fmla="*/ 227 h 709"/>
                <a:gd name="T10" fmla="*/ 879 w 936"/>
                <a:gd name="T11" fmla="*/ 397 h 709"/>
                <a:gd name="T12" fmla="*/ 822 w 936"/>
                <a:gd name="T13" fmla="*/ 453 h 709"/>
                <a:gd name="T14" fmla="*/ 851 w 936"/>
                <a:gd name="T15" fmla="*/ 567 h 709"/>
                <a:gd name="T16" fmla="*/ 794 w 936"/>
                <a:gd name="T17" fmla="*/ 709 h 709"/>
                <a:gd name="T18" fmla="*/ 652 w 936"/>
                <a:gd name="T19" fmla="*/ 680 h 709"/>
                <a:gd name="T20" fmla="*/ 511 w 936"/>
                <a:gd name="T21" fmla="*/ 538 h 709"/>
                <a:gd name="T22" fmla="*/ 426 w 936"/>
                <a:gd name="T23" fmla="*/ 680 h 709"/>
                <a:gd name="T24" fmla="*/ 284 w 936"/>
                <a:gd name="T25" fmla="*/ 652 h 709"/>
                <a:gd name="T26" fmla="*/ 340 w 936"/>
                <a:gd name="T27" fmla="*/ 510 h 709"/>
                <a:gd name="T28" fmla="*/ 312 w 936"/>
                <a:gd name="T29" fmla="*/ 397 h 709"/>
                <a:gd name="T30" fmla="*/ 57 w 936"/>
                <a:gd name="T31" fmla="*/ 425 h 709"/>
                <a:gd name="T32" fmla="*/ 85 w 936"/>
                <a:gd name="T33" fmla="*/ 340 h 709"/>
                <a:gd name="T34" fmla="*/ 0 w 936"/>
                <a:gd name="T35" fmla="*/ 198 h 709"/>
                <a:gd name="T36" fmla="*/ 227 w 936"/>
                <a:gd name="T37" fmla="*/ 113 h 709"/>
                <a:gd name="T38" fmla="*/ 227 w 936"/>
                <a:gd name="T39" fmla="*/ 28 h 709"/>
                <a:gd name="T40" fmla="*/ 255 w 936"/>
                <a:gd name="T41" fmla="*/ 28 h 709"/>
                <a:gd name="T42" fmla="*/ 284 w 936"/>
                <a:gd name="T43" fmla="*/ 142 h 709"/>
                <a:gd name="T44" fmla="*/ 426 w 936"/>
                <a:gd name="T45" fmla="*/ 170 h 709"/>
                <a:gd name="T46" fmla="*/ 511 w 936"/>
                <a:gd name="T47" fmla="*/ 56 h 709"/>
                <a:gd name="T48" fmla="*/ 567 w 936"/>
                <a:gd name="T49" fmla="*/ 85 h 709"/>
                <a:gd name="T50" fmla="*/ 624 w 936"/>
                <a:gd name="T51" fmla="*/ 28 h 709"/>
                <a:gd name="T52" fmla="*/ 652 w 936"/>
                <a:gd name="T53" fmla="*/ 56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6" h="709">
                  <a:moveTo>
                    <a:pt x="652" y="56"/>
                  </a:moveTo>
                  <a:lnTo>
                    <a:pt x="737" y="0"/>
                  </a:lnTo>
                  <a:lnTo>
                    <a:pt x="794" y="28"/>
                  </a:lnTo>
                  <a:lnTo>
                    <a:pt x="879" y="28"/>
                  </a:lnTo>
                  <a:lnTo>
                    <a:pt x="936" y="227"/>
                  </a:lnTo>
                  <a:lnTo>
                    <a:pt x="879" y="397"/>
                  </a:lnTo>
                  <a:lnTo>
                    <a:pt x="822" y="453"/>
                  </a:lnTo>
                  <a:lnTo>
                    <a:pt x="851" y="567"/>
                  </a:lnTo>
                  <a:lnTo>
                    <a:pt x="794" y="709"/>
                  </a:lnTo>
                  <a:lnTo>
                    <a:pt x="652" y="680"/>
                  </a:lnTo>
                  <a:lnTo>
                    <a:pt x="511" y="538"/>
                  </a:lnTo>
                  <a:lnTo>
                    <a:pt x="426" y="680"/>
                  </a:lnTo>
                  <a:lnTo>
                    <a:pt x="284" y="652"/>
                  </a:lnTo>
                  <a:lnTo>
                    <a:pt x="340" y="510"/>
                  </a:lnTo>
                  <a:lnTo>
                    <a:pt x="312" y="397"/>
                  </a:lnTo>
                  <a:lnTo>
                    <a:pt x="57" y="425"/>
                  </a:lnTo>
                  <a:lnTo>
                    <a:pt x="85" y="340"/>
                  </a:lnTo>
                  <a:lnTo>
                    <a:pt x="0" y="198"/>
                  </a:lnTo>
                  <a:lnTo>
                    <a:pt x="227" y="113"/>
                  </a:lnTo>
                  <a:lnTo>
                    <a:pt x="227" y="28"/>
                  </a:lnTo>
                  <a:lnTo>
                    <a:pt x="255" y="28"/>
                  </a:lnTo>
                  <a:lnTo>
                    <a:pt x="284" y="142"/>
                  </a:lnTo>
                  <a:lnTo>
                    <a:pt x="426" y="170"/>
                  </a:lnTo>
                  <a:lnTo>
                    <a:pt x="511" y="56"/>
                  </a:lnTo>
                  <a:lnTo>
                    <a:pt x="567" y="85"/>
                  </a:lnTo>
                  <a:lnTo>
                    <a:pt x="624" y="28"/>
                  </a:lnTo>
                  <a:lnTo>
                    <a:pt x="652" y="5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4" name="Freeform 280">
              <a:extLst>
                <a:ext uri="{FF2B5EF4-FFF2-40B4-BE49-F238E27FC236}">
                  <a16:creationId xmlns:a16="http://schemas.microsoft.com/office/drawing/2014/main" id="{B90A5E80-4F54-4FAD-8FFC-4D1F89D0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671"/>
              <a:ext cx="1134" cy="1163"/>
            </a:xfrm>
            <a:custGeom>
              <a:avLst/>
              <a:gdLst>
                <a:gd name="T0" fmla="*/ 0 w 1134"/>
                <a:gd name="T1" fmla="*/ 879 h 1163"/>
                <a:gd name="T2" fmla="*/ 57 w 1134"/>
                <a:gd name="T3" fmla="*/ 822 h 1163"/>
                <a:gd name="T4" fmla="*/ 57 w 1134"/>
                <a:gd name="T5" fmla="*/ 681 h 1163"/>
                <a:gd name="T6" fmla="*/ 170 w 1134"/>
                <a:gd name="T7" fmla="*/ 652 h 1163"/>
                <a:gd name="T8" fmla="*/ 170 w 1134"/>
                <a:gd name="T9" fmla="*/ 567 h 1163"/>
                <a:gd name="T10" fmla="*/ 312 w 1134"/>
                <a:gd name="T11" fmla="*/ 425 h 1163"/>
                <a:gd name="T12" fmla="*/ 283 w 1134"/>
                <a:gd name="T13" fmla="*/ 369 h 1163"/>
                <a:gd name="T14" fmla="*/ 510 w 1134"/>
                <a:gd name="T15" fmla="*/ 340 h 1163"/>
                <a:gd name="T16" fmla="*/ 567 w 1134"/>
                <a:gd name="T17" fmla="*/ 227 h 1163"/>
                <a:gd name="T18" fmla="*/ 680 w 1134"/>
                <a:gd name="T19" fmla="*/ 199 h 1163"/>
                <a:gd name="T20" fmla="*/ 822 w 1134"/>
                <a:gd name="T21" fmla="*/ 85 h 1163"/>
                <a:gd name="T22" fmla="*/ 709 w 1134"/>
                <a:gd name="T23" fmla="*/ 0 h 1163"/>
                <a:gd name="T24" fmla="*/ 964 w 1134"/>
                <a:gd name="T25" fmla="*/ 29 h 1163"/>
                <a:gd name="T26" fmla="*/ 1049 w 1134"/>
                <a:gd name="T27" fmla="*/ 85 h 1163"/>
                <a:gd name="T28" fmla="*/ 1134 w 1134"/>
                <a:gd name="T29" fmla="*/ 397 h 1163"/>
                <a:gd name="T30" fmla="*/ 1077 w 1134"/>
                <a:gd name="T31" fmla="*/ 454 h 1163"/>
                <a:gd name="T32" fmla="*/ 1106 w 1134"/>
                <a:gd name="T33" fmla="*/ 567 h 1163"/>
                <a:gd name="T34" fmla="*/ 935 w 1134"/>
                <a:gd name="T35" fmla="*/ 709 h 1163"/>
                <a:gd name="T36" fmla="*/ 935 w 1134"/>
                <a:gd name="T37" fmla="*/ 794 h 1163"/>
                <a:gd name="T38" fmla="*/ 1077 w 1134"/>
                <a:gd name="T39" fmla="*/ 851 h 1163"/>
                <a:gd name="T40" fmla="*/ 1106 w 1134"/>
                <a:gd name="T41" fmla="*/ 964 h 1163"/>
                <a:gd name="T42" fmla="*/ 935 w 1134"/>
                <a:gd name="T43" fmla="*/ 964 h 1163"/>
                <a:gd name="T44" fmla="*/ 907 w 1134"/>
                <a:gd name="T45" fmla="*/ 1134 h 1163"/>
                <a:gd name="T46" fmla="*/ 794 w 1134"/>
                <a:gd name="T47" fmla="*/ 1163 h 1163"/>
                <a:gd name="T48" fmla="*/ 539 w 1134"/>
                <a:gd name="T49" fmla="*/ 1049 h 1163"/>
                <a:gd name="T50" fmla="*/ 453 w 1134"/>
                <a:gd name="T51" fmla="*/ 1106 h 1163"/>
                <a:gd name="T52" fmla="*/ 340 w 1134"/>
                <a:gd name="T53" fmla="*/ 1078 h 1163"/>
                <a:gd name="T54" fmla="*/ 368 w 1134"/>
                <a:gd name="T55" fmla="*/ 992 h 1163"/>
                <a:gd name="T56" fmla="*/ 255 w 1134"/>
                <a:gd name="T57" fmla="*/ 851 h 1163"/>
                <a:gd name="T58" fmla="*/ 142 w 1134"/>
                <a:gd name="T59" fmla="*/ 907 h 1163"/>
                <a:gd name="T60" fmla="*/ 0 w 1134"/>
                <a:gd name="T61" fmla="*/ 879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34" h="1163">
                  <a:moveTo>
                    <a:pt x="0" y="879"/>
                  </a:moveTo>
                  <a:lnTo>
                    <a:pt x="57" y="822"/>
                  </a:lnTo>
                  <a:lnTo>
                    <a:pt x="57" y="681"/>
                  </a:lnTo>
                  <a:lnTo>
                    <a:pt x="170" y="652"/>
                  </a:lnTo>
                  <a:lnTo>
                    <a:pt x="170" y="567"/>
                  </a:lnTo>
                  <a:lnTo>
                    <a:pt x="312" y="425"/>
                  </a:lnTo>
                  <a:lnTo>
                    <a:pt x="283" y="369"/>
                  </a:lnTo>
                  <a:lnTo>
                    <a:pt x="510" y="340"/>
                  </a:lnTo>
                  <a:lnTo>
                    <a:pt x="567" y="227"/>
                  </a:lnTo>
                  <a:lnTo>
                    <a:pt x="680" y="199"/>
                  </a:lnTo>
                  <a:lnTo>
                    <a:pt x="822" y="85"/>
                  </a:lnTo>
                  <a:lnTo>
                    <a:pt x="709" y="0"/>
                  </a:lnTo>
                  <a:lnTo>
                    <a:pt x="964" y="29"/>
                  </a:lnTo>
                  <a:lnTo>
                    <a:pt x="1049" y="85"/>
                  </a:lnTo>
                  <a:lnTo>
                    <a:pt x="1134" y="397"/>
                  </a:lnTo>
                  <a:lnTo>
                    <a:pt x="1077" y="454"/>
                  </a:lnTo>
                  <a:lnTo>
                    <a:pt x="1106" y="567"/>
                  </a:lnTo>
                  <a:lnTo>
                    <a:pt x="935" y="709"/>
                  </a:lnTo>
                  <a:lnTo>
                    <a:pt x="935" y="794"/>
                  </a:lnTo>
                  <a:lnTo>
                    <a:pt x="1077" y="851"/>
                  </a:lnTo>
                  <a:lnTo>
                    <a:pt x="1106" y="964"/>
                  </a:lnTo>
                  <a:lnTo>
                    <a:pt x="935" y="964"/>
                  </a:lnTo>
                  <a:lnTo>
                    <a:pt x="907" y="1134"/>
                  </a:lnTo>
                  <a:lnTo>
                    <a:pt x="794" y="1163"/>
                  </a:lnTo>
                  <a:lnTo>
                    <a:pt x="539" y="1049"/>
                  </a:lnTo>
                  <a:lnTo>
                    <a:pt x="453" y="1106"/>
                  </a:lnTo>
                  <a:lnTo>
                    <a:pt x="340" y="1078"/>
                  </a:lnTo>
                  <a:lnTo>
                    <a:pt x="368" y="992"/>
                  </a:lnTo>
                  <a:lnTo>
                    <a:pt x="255" y="851"/>
                  </a:lnTo>
                  <a:lnTo>
                    <a:pt x="142" y="907"/>
                  </a:lnTo>
                  <a:lnTo>
                    <a:pt x="0" y="87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" name="Freeform 282">
              <a:extLst>
                <a:ext uri="{FF2B5EF4-FFF2-40B4-BE49-F238E27FC236}">
                  <a16:creationId xmlns:a16="http://schemas.microsoft.com/office/drawing/2014/main" id="{9AE7FB7D-DA8D-454D-A4F5-D7E944B6D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898"/>
              <a:ext cx="1134" cy="1049"/>
            </a:xfrm>
            <a:custGeom>
              <a:avLst/>
              <a:gdLst>
                <a:gd name="T0" fmla="*/ 482 w 1134"/>
                <a:gd name="T1" fmla="*/ 0 h 1049"/>
                <a:gd name="T2" fmla="*/ 368 w 1134"/>
                <a:gd name="T3" fmla="*/ 85 h 1049"/>
                <a:gd name="T4" fmla="*/ 283 w 1134"/>
                <a:gd name="T5" fmla="*/ 85 h 1049"/>
                <a:gd name="T6" fmla="*/ 227 w 1134"/>
                <a:gd name="T7" fmla="*/ 227 h 1049"/>
                <a:gd name="T8" fmla="*/ 283 w 1134"/>
                <a:gd name="T9" fmla="*/ 312 h 1049"/>
                <a:gd name="T10" fmla="*/ 283 w 1134"/>
                <a:gd name="T11" fmla="*/ 454 h 1049"/>
                <a:gd name="T12" fmla="*/ 227 w 1134"/>
                <a:gd name="T13" fmla="*/ 454 h 1049"/>
                <a:gd name="T14" fmla="*/ 170 w 1134"/>
                <a:gd name="T15" fmla="*/ 539 h 1049"/>
                <a:gd name="T16" fmla="*/ 0 w 1134"/>
                <a:gd name="T17" fmla="*/ 567 h 1049"/>
                <a:gd name="T18" fmla="*/ 0 w 1134"/>
                <a:gd name="T19" fmla="*/ 652 h 1049"/>
                <a:gd name="T20" fmla="*/ 85 w 1134"/>
                <a:gd name="T21" fmla="*/ 737 h 1049"/>
                <a:gd name="T22" fmla="*/ 340 w 1134"/>
                <a:gd name="T23" fmla="*/ 851 h 1049"/>
                <a:gd name="T24" fmla="*/ 368 w 1134"/>
                <a:gd name="T25" fmla="*/ 936 h 1049"/>
                <a:gd name="T26" fmla="*/ 482 w 1134"/>
                <a:gd name="T27" fmla="*/ 1049 h 1049"/>
                <a:gd name="T28" fmla="*/ 510 w 1134"/>
                <a:gd name="T29" fmla="*/ 964 h 1049"/>
                <a:gd name="T30" fmla="*/ 623 w 1134"/>
                <a:gd name="T31" fmla="*/ 851 h 1049"/>
                <a:gd name="T32" fmla="*/ 652 w 1134"/>
                <a:gd name="T33" fmla="*/ 765 h 1049"/>
                <a:gd name="T34" fmla="*/ 737 w 1134"/>
                <a:gd name="T35" fmla="*/ 737 h 1049"/>
                <a:gd name="T36" fmla="*/ 737 w 1134"/>
                <a:gd name="T37" fmla="*/ 680 h 1049"/>
                <a:gd name="T38" fmla="*/ 822 w 1134"/>
                <a:gd name="T39" fmla="*/ 709 h 1049"/>
                <a:gd name="T40" fmla="*/ 822 w 1134"/>
                <a:gd name="T41" fmla="*/ 652 h 1049"/>
                <a:gd name="T42" fmla="*/ 879 w 1134"/>
                <a:gd name="T43" fmla="*/ 595 h 1049"/>
                <a:gd name="T44" fmla="*/ 879 w 1134"/>
                <a:gd name="T45" fmla="*/ 454 h 1049"/>
                <a:gd name="T46" fmla="*/ 992 w 1134"/>
                <a:gd name="T47" fmla="*/ 425 h 1049"/>
                <a:gd name="T48" fmla="*/ 992 w 1134"/>
                <a:gd name="T49" fmla="*/ 340 h 1049"/>
                <a:gd name="T50" fmla="*/ 1134 w 1134"/>
                <a:gd name="T51" fmla="*/ 198 h 1049"/>
                <a:gd name="T52" fmla="*/ 1105 w 1134"/>
                <a:gd name="T53" fmla="*/ 142 h 1049"/>
                <a:gd name="T54" fmla="*/ 964 w 1134"/>
                <a:gd name="T55" fmla="*/ 198 h 1049"/>
                <a:gd name="T56" fmla="*/ 935 w 1134"/>
                <a:gd name="T57" fmla="*/ 170 h 1049"/>
                <a:gd name="T58" fmla="*/ 907 w 1134"/>
                <a:gd name="T59" fmla="*/ 227 h 1049"/>
                <a:gd name="T60" fmla="*/ 794 w 1134"/>
                <a:gd name="T61" fmla="*/ 227 h 1049"/>
                <a:gd name="T62" fmla="*/ 737 w 1134"/>
                <a:gd name="T63" fmla="*/ 113 h 1049"/>
                <a:gd name="T64" fmla="*/ 623 w 1134"/>
                <a:gd name="T65" fmla="*/ 57 h 1049"/>
                <a:gd name="T66" fmla="*/ 538 w 1134"/>
                <a:gd name="T67" fmla="*/ 57 h 1049"/>
                <a:gd name="T68" fmla="*/ 482 w 1134"/>
                <a:gd name="T69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4" h="1049">
                  <a:moveTo>
                    <a:pt x="482" y="0"/>
                  </a:moveTo>
                  <a:lnTo>
                    <a:pt x="368" y="85"/>
                  </a:lnTo>
                  <a:lnTo>
                    <a:pt x="283" y="85"/>
                  </a:lnTo>
                  <a:lnTo>
                    <a:pt x="227" y="227"/>
                  </a:lnTo>
                  <a:lnTo>
                    <a:pt x="283" y="312"/>
                  </a:lnTo>
                  <a:lnTo>
                    <a:pt x="283" y="454"/>
                  </a:lnTo>
                  <a:lnTo>
                    <a:pt x="227" y="454"/>
                  </a:lnTo>
                  <a:lnTo>
                    <a:pt x="170" y="539"/>
                  </a:lnTo>
                  <a:lnTo>
                    <a:pt x="0" y="567"/>
                  </a:lnTo>
                  <a:lnTo>
                    <a:pt x="0" y="652"/>
                  </a:lnTo>
                  <a:lnTo>
                    <a:pt x="85" y="737"/>
                  </a:lnTo>
                  <a:lnTo>
                    <a:pt x="340" y="851"/>
                  </a:lnTo>
                  <a:lnTo>
                    <a:pt x="368" y="936"/>
                  </a:lnTo>
                  <a:lnTo>
                    <a:pt x="482" y="1049"/>
                  </a:lnTo>
                  <a:lnTo>
                    <a:pt x="510" y="964"/>
                  </a:lnTo>
                  <a:lnTo>
                    <a:pt x="623" y="851"/>
                  </a:lnTo>
                  <a:lnTo>
                    <a:pt x="652" y="765"/>
                  </a:lnTo>
                  <a:lnTo>
                    <a:pt x="737" y="737"/>
                  </a:lnTo>
                  <a:lnTo>
                    <a:pt x="737" y="680"/>
                  </a:lnTo>
                  <a:lnTo>
                    <a:pt x="822" y="709"/>
                  </a:lnTo>
                  <a:lnTo>
                    <a:pt x="822" y="652"/>
                  </a:lnTo>
                  <a:lnTo>
                    <a:pt x="879" y="595"/>
                  </a:lnTo>
                  <a:lnTo>
                    <a:pt x="879" y="454"/>
                  </a:lnTo>
                  <a:lnTo>
                    <a:pt x="992" y="425"/>
                  </a:lnTo>
                  <a:lnTo>
                    <a:pt x="992" y="340"/>
                  </a:lnTo>
                  <a:lnTo>
                    <a:pt x="1134" y="198"/>
                  </a:lnTo>
                  <a:lnTo>
                    <a:pt x="1105" y="142"/>
                  </a:lnTo>
                  <a:lnTo>
                    <a:pt x="964" y="198"/>
                  </a:lnTo>
                  <a:lnTo>
                    <a:pt x="935" y="170"/>
                  </a:lnTo>
                  <a:lnTo>
                    <a:pt x="907" y="227"/>
                  </a:lnTo>
                  <a:lnTo>
                    <a:pt x="794" y="227"/>
                  </a:lnTo>
                  <a:lnTo>
                    <a:pt x="737" y="113"/>
                  </a:lnTo>
                  <a:lnTo>
                    <a:pt x="623" y="57"/>
                  </a:lnTo>
                  <a:lnTo>
                    <a:pt x="538" y="57"/>
                  </a:lnTo>
                  <a:lnTo>
                    <a:pt x="48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6" name="Freeform 283">
              <a:extLst>
                <a:ext uri="{FF2B5EF4-FFF2-40B4-BE49-F238E27FC236}">
                  <a16:creationId xmlns:a16="http://schemas.microsoft.com/office/drawing/2014/main" id="{1EFB1AFA-D547-45D8-A462-0D3F95851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736"/>
              <a:ext cx="935" cy="1247"/>
            </a:xfrm>
            <a:custGeom>
              <a:avLst/>
              <a:gdLst>
                <a:gd name="T0" fmla="*/ 765 w 935"/>
                <a:gd name="T1" fmla="*/ 0 h 1247"/>
                <a:gd name="T2" fmla="*/ 935 w 935"/>
                <a:gd name="T3" fmla="*/ 255 h 1247"/>
                <a:gd name="T4" fmla="*/ 879 w 935"/>
                <a:gd name="T5" fmla="*/ 312 h 1247"/>
                <a:gd name="T6" fmla="*/ 907 w 935"/>
                <a:gd name="T7" fmla="*/ 425 h 1247"/>
                <a:gd name="T8" fmla="*/ 822 w 935"/>
                <a:gd name="T9" fmla="*/ 538 h 1247"/>
                <a:gd name="T10" fmla="*/ 652 w 935"/>
                <a:gd name="T11" fmla="*/ 623 h 1247"/>
                <a:gd name="T12" fmla="*/ 652 w 935"/>
                <a:gd name="T13" fmla="*/ 765 h 1247"/>
                <a:gd name="T14" fmla="*/ 510 w 935"/>
                <a:gd name="T15" fmla="*/ 964 h 1247"/>
                <a:gd name="T16" fmla="*/ 538 w 935"/>
                <a:gd name="T17" fmla="*/ 1077 h 1247"/>
                <a:gd name="T18" fmla="*/ 482 w 935"/>
                <a:gd name="T19" fmla="*/ 1162 h 1247"/>
                <a:gd name="T20" fmla="*/ 368 w 935"/>
                <a:gd name="T21" fmla="*/ 1247 h 1247"/>
                <a:gd name="T22" fmla="*/ 340 w 935"/>
                <a:gd name="T23" fmla="*/ 1190 h 1247"/>
                <a:gd name="T24" fmla="*/ 368 w 935"/>
                <a:gd name="T25" fmla="*/ 1134 h 1247"/>
                <a:gd name="T26" fmla="*/ 283 w 935"/>
                <a:gd name="T27" fmla="*/ 1105 h 1247"/>
                <a:gd name="T28" fmla="*/ 227 w 935"/>
                <a:gd name="T29" fmla="*/ 1020 h 1247"/>
                <a:gd name="T30" fmla="*/ 142 w 935"/>
                <a:gd name="T31" fmla="*/ 1020 h 1247"/>
                <a:gd name="T32" fmla="*/ 56 w 935"/>
                <a:gd name="T33" fmla="*/ 935 h 1247"/>
                <a:gd name="T34" fmla="*/ 56 w 935"/>
                <a:gd name="T35" fmla="*/ 879 h 1247"/>
                <a:gd name="T36" fmla="*/ 113 w 935"/>
                <a:gd name="T37" fmla="*/ 850 h 1247"/>
                <a:gd name="T38" fmla="*/ 56 w 935"/>
                <a:gd name="T39" fmla="*/ 822 h 1247"/>
                <a:gd name="T40" fmla="*/ 85 w 935"/>
                <a:gd name="T41" fmla="*/ 765 h 1247"/>
                <a:gd name="T42" fmla="*/ 28 w 935"/>
                <a:gd name="T43" fmla="*/ 652 h 1247"/>
                <a:gd name="T44" fmla="*/ 28 w 935"/>
                <a:gd name="T45" fmla="*/ 538 h 1247"/>
                <a:gd name="T46" fmla="*/ 0 w 935"/>
                <a:gd name="T47" fmla="*/ 453 h 1247"/>
                <a:gd name="T48" fmla="*/ 56 w 935"/>
                <a:gd name="T49" fmla="*/ 312 h 1247"/>
                <a:gd name="T50" fmla="*/ 198 w 935"/>
                <a:gd name="T51" fmla="*/ 368 h 1247"/>
                <a:gd name="T52" fmla="*/ 368 w 935"/>
                <a:gd name="T53" fmla="*/ 368 h 1247"/>
                <a:gd name="T54" fmla="*/ 397 w 935"/>
                <a:gd name="T55" fmla="*/ 255 h 1247"/>
                <a:gd name="T56" fmla="*/ 482 w 935"/>
                <a:gd name="T57" fmla="*/ 255 h 1247"/>
                <a:gd name="T58" fmla="*/ 538 w 935"/>
                <a:gd name="T59" fmla="*/ 170 h 1247"/>
                <a:gd name="T60" fmla="*/ 595 w 935"/>
                <a:gd name="T61" fmla="*/ 170 h 1247"/>
                <a:gd name="T62" fmla="*/ 652 w 935"/>
                <a:gd name="T63" fmla="*/ 56 h 1247"/>
                <a:gd name="T64" fmla="*/ 652 w 935"/>
                <a:gd name="T65" fmla="*/ 0 h 1247"/>
                <a:gd name="T66" fmla="*/ 765 w 935"/>
                <a:gd name="T67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5" h="1247">
                  <a:moveTo>
                    <a:pt x="765" y="0"/>
                  </a:moveTo>
                  <a:lnTo>
                    <a:pt x="935" y="255"/>
                  </a:lnTo>
                  <a:lnTo>
                    <a:pt x="879" y="312"/>
                  </a:lnTo>
                  <a:lnTo>
                    <a:pt x="907" y="425"/>
                  </a:lnTo>
                  <a:lnTo>
                    <a:pt x="822" y="538"/>
                  </a:lnTo>
                  <a:lnTo>
                    <a:pt x="652" y="623"/>
                  </a:lnTo>
                  <a:lnTo>
                    <a:pt x="652" y="765"/>
                  </a:lnTo>
                  <a:lnTo>
                    <a:pt x="510" y="964"/>
                  </a:lnTo>
                  <a:lnTo>
                    <a:pt x="538" y="1077"/>
                  </a:lnTo>
                  <a:lnTo>
                    <a:pt x="482" y="1162"/>
                  </a:lnTo>
                  <a:lnTo>
                    <a:pt x="368" y="1247"/>
                  </a:lnTo>
                  <a:lnTo>
                    <a:pt x="340" y="1190"/>
                  </a:lnTo>
                  <a:lnTo>
                    <a:pt x="368" y="1134"/>
                  </a:lnTo>
                  <a:lnTo>
                    <a:pt x="283" y="1105"/>
                  </a:lnTo>
                  <a:lnTo>
                    <a:pt x="227" y="1020"/>
                  </a:lnTo>
                  <a:lnTo>
                    <a:pt x="142" y="1020"/>
                  </a:lnTo>
                  <a:lnTo>
                    <a:pt x="56" y="935"/>
                  </a:lnTo>
                  <a:lnTo>
                    <a:pt x="56" y="879"/>
                  </a:lnTo>
                  <a:lnTo>
                    <a:pt x="113" y="850"/>
                  </a:lnTo>
                  <a:lnTo>
                    <a:pt x="56" y="822"/>
                  </a:lnTo>
                  <a:lnTo>
                    <a:pt x="85" y="765"/>
                  </a:lnTo>
                  <a:lnTo>
                    <a:pt x="28" y="652"/>
                  </a:lnTo>
                  <a:lnTo>
                    <a:pt x="28" y="538"/>
                  </a:lnTo>
                  <a:lnTo>
                    <a:pt x="0" y="453"/>
                  </a:lnTo>
                  <a:lnTo>
                    <a:pt x="56" y="312"/>
                  </a:lnTo>
                  <a:lnTo>
                    <a:pt x="198" y="368"/>
                  </a:lnTo>
                  <a:lnTo>
                    <a:pt x="368" y="368"/>
                  </a:lnTo>
                  <a:lnTo>
                    <a:pt x="397" y="255"/>
                  </a:lnTo>
                  <a:lnTo>
                    <a:pt x="482" y="255"/>
                  </a:lnTo>
                  <a:lnTo>
                    <a:pt x="538" y="170"/>
                  </a:lnTo>
                  <a:lnTo>
                    <a:pt x="595" y="170"/>
                  </a:lnTo>
                  <a:lnTo>
                    <a:pt x="652" y="56"/>
                  </a:lnTo>
                  <a:lnTo>
                    <a:pt x="652" y="0"/>
                  </a:lnTo>
                  <a:lnTo>
                    <a:pt x="76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7" name="Freeform 284">
              <a:extLst>
                <a:ext uri="{FF2B5EF4-FFF2-40B4-BE49-F238E27FC236}">
                  <a16:creationId xmlns:a16="http://schemas.microsoft.com/office/drawing/2014/main" id="{A815214B-774D-453E-9AA4-73B2E5E91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834"/>
              <a:ext cx="709" cy="680"/>
            </a:xfrm>
            <a:custGeom>
              <a:avLst/>
              <a:gdLst>
                <a:gd name="T0" fmla="*/ 397 w 709"/>
                <a:gd name="T1" fmla="*/ 0 h 680"/>
                <a:gd name="T2" fmla="*/ 284 w 709"/>
                <a:gd name="T3" fmla="*/ 113 h 680"/>
                <a:gd name="T4" fmla="*/ 142 w 709"/>
                <a:gd name="T5" fmla="*/ 85 h 680"/>
                <a:gd name="T6" fmla="*/ 0 w 709"/>
                <a:gd name="T7" fmla="*/ 283 h 680"/>
                <a:gd name="T8" fmla="*/ 85 w 709"/>
                <a:gd name="T9" fmla="*/ 340 h 680"/>
                <a:gd name="T10" fmla="*/ 57 w 709"/>
                <a:gd name="T11" fmla="*/ 510 h 680"/>
                <a:gd name="T12" fmla="*/ 256 w 709"/>
                <a:gd name="T13" fmla="*/ 680 h 680"/>
                <a:gd name="T14" fmla="*/ 341 w 709"/>
                <a:gd name="T15" fmla="*/ 595 h 680"/>
                <a:gd name="T16" fmla="*/ 426 w 709"/>
                <a:gd name="T17" fmla="*/ 623 h 680"/>
                <a:gd name="T18" fmla="*/ 709 w 709"/>
                <a:gd name="T19" fmla="*/ 510 h 680"/>
                <a:gd name="T20" fmla="*/ 681 w 709"/>
                <a:gd name="T21" fmla="*/ 170 h 680"/>
                <a:gd name="T22" fmla="*/ 539 w 709"/>
                <a:gd name="T23" fmla="*/ 28 h 680"/>
                <a:gd name="T24" fmla="*/ 511 w 709"/>
                <a:gd name="T25" fmla="*/ 113 h 680"/>
                <a:gd name="T26" fmla="*/ 397 w 709"/>
                <a:gd name="T27" fmla="*/ 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9" h="680">
                  <a:moveTo>
                    <a:pt x="397" y="0"/>
                  </a:moveTo>
                  <a:lnTo>
                    <a:pt x="284" y="113"/>
                  </a:lnTo>
                  <a:lnTo>
                    <a:pt x="142" y="85"/>
                  </a:lnTo>
                  <a:lnTo>
                    <a:pt x="0" y="283"/>
                  </a:lnTo>
                  <a:lnTo>
                    <a:pt x="85" y="340"/>
                  </a:lnTo>
                  <a:lnTo>
                    <a:pt x="57" y="510"/>
                  </a:lnTo>
                  <a:lnTo>
                    <a:pt x="256" y="680"/>
                  </a:lnTo>
                  <a:lnTo>
                    <a:pt x="341" y="595"/>
                  </a:lnTo>
                  <a:lnTo>
                    <a:pt x="426" y="623"/>
                  </a:lnTo>
                  <a:lnTo>
                    <a:pt x="709" y="510"/>
                  </a:lnTo>
                  <a:lnTo>
                    <a:pt x="681" y="170"/>
                  </a:lnTo>
                  <a:lnTo>
                    <a:pt x="539" y="28"/>
                  </a:lnTo>
                  <a:lnTo>
                    <a:pt x="511" y="113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3" name="Freeform 285">
              <a:extLst>
                <a:ext uri="{FF2B5EF4-FFF2-40B4-BE49-F238E27FC236}">
                  <a16:creationId xmlns:a16="http://schemas.microsoft.com/office/drawing/2014/main" id="{CAC09B64-3E71-4B71-B6D4-FCC4CBA59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3465"/>
              <a:ext cx="708" cy="879"/>
            </a:xfrm>
            <a:custGeom>
              <a:avLst/>
              <a:gdLst>
                <a:gd name="T0" fmla="*/ 340 w 708"/>
                <a:gd name="T1" fmla="*/ 0 h 879"/>
                <a:gd name="T2" fmla="*/ 85 w 708"/>
                <a:gd name="T3" fmla="*/ 28 h 879"/>
                <a:gd name="T4" fmla="*/ 28 w 708"/>
                <a:gd name="T5" fmla="*/ 57 h 879"/>
                <a:gd name="T6" fmla="*/ 0 w 708"/>
                <a:gd name="T7" fmla="*/ 255 h 879"/>
                <a:gd name="T8" fmla="*/ 56 w 708"/>
                <a:gd name="T9" fmla="*/ 312 h 879"/>
                <a:gd name="T10" fmla="*/ 0 w 708"/>
                <a:gd name="T11" fmla="*/ 482 h 879"/>
                <a:gd name="T12" fmla="*/ 85 w 708"/>
                <a:gd name="T13" fmla="*/ 539 h 879"/>
                <a:gd name="T14" fmla="*/ 85 w 708"/>
                <a:gd name="T15" fmla="*/ 680 h 879"/>
                <a:gd name="T16" fmla="*/ 28 w 708"/>
                <a:gd name="T17" fmla="*/ 822 h 879"/>
                <a:gd name="T18" fmla="*/ 226 w 708"/>
                <a:gd name="T19" fmla="*/ 879 h 879"/>
                <a:gd name="T20" fmla="*/ 368 w 708"/>
                <a:gd name="T21" fmla="*/ 879 h 879"/>
                <a:gd name="T22" fmla="*/ 396 w 708"/>
                <a:gd name="T23" fmla="*/ 709 h 879"/>
                <a:gd name="T24" fmla="*/ 311 w 708"/>
                <a:gd name="T25" fmla="*/ 652 h 879"/>
                <a:gd name="T26" fmla="*/ 453 w 708"/>
                <a:gd name="T27" fmla="*/ 454 h 879"/>
                <a:gd name="T28" fmla="*/ 595 w 708"/>
                <a:gd name="T29" fmla="*/ 482 h 879"/>
                <a:gd name="T30" fmla="*/ 708 w 708"/>
                <a:gd name="T31" fmla="*/ 369 h 879"/>
                <a:gd name="T32" fmla="*/ 680 w 708"/>
                <a:gd name="T33" fmla="*/ 284 h 879"/>
                <a:gd name="T34" fmla="*/ 425 w 708"/>
                <a:gd name="T35" fmla="*/ 170 h 879"/>
                <a:gd name="T36" fmla="*/ 340 w 708"/>
                <a:gd name="T37" fmla="*/ 85 h 879"/>
                <a:gd name="T38" fmla="*/ 340 w 708"/>
                <a:gd name="T39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8" h="879">
                  <a:moveTo>
                    <a:pt x="340" y="0"/>
                  </a:moveTo>
                  <a:lnTo>
                    <a:pt x="85" y="28"/>
                  </a:lnTo>
                  <a:lnTo>
                    <a:pt x="28" y="57"/>
                  </a:lnTo>
                  <a:lnTo>
                    <a:pt x="0" y="255"/>
                  </a:lnTo>
                  <a:lnTo>
                    <a:pt x="56" y="312"/>
                  </a:lnTo>
                  <a:lnTo>
                    <a:pt x="0" y="482"/>
                  </a:lnTo>
                  <a:lnTo>
                    <a:pt x="85" y="539"/>
                  </a:lnTo>
                  <a:lnTo>
                    <a:pt x="85" y="680"/>
                  </a:lnTo>
                  <a:lnTo>
                    <a:pt x="28" y="822"/>
                  </a:lnTo>
                  <a:lnTo>
                    <a:pt x="226" y="879"/>
                  </a:lnTo>
                  <a:lnTo>
                    <a:pt x="368" y="879"/>
                  </a:lnTo>
                  <a:lnTo>
                    <a:pt x="396" y="709"/>
                  </a:lnTo>
                  <a:lnTo>
                    <a:pt x="311" y="652"/>
                  </a:lnTo>
                  <a:lnTo>
                    <a:pt x="453" y="454"/>
                  </a:lnTo>
                  <a:lnTo>
                    <a:pt x="595" y="482"/>
                  </a:lnTo>
                  <a:lnTo>
                    <a:pt x="708" y="369"/>
                  </a:lnTo>
                  <a:lnTo>
                    <a:pt x="680" y="284"/>
                  </a:lnTo>
                  <a:lnTo>
                    <a:pt x="425" y="170"/>
                  </a:lnTo>
                  <a:lnTo>
                    <a:pt x="340" y="85"/>
                  </a:lnTo>
                  <a:lnTo>
                    <a:pt x="34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4" name="Freeform 286">
              <a:extLst>
                <a:ext uri="{FF2B5EF4-FFF2-40B4-BE49-F238E27FC236}">
                  <a16:creationId xmlns:a16="http://schemas.microsoft.com/office/drawing/2014/main" id="{6233D661-8970-4C7C-890C-483F0B1C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4712"/>
              <a:ext cx="1503" cy="1843"/>
            </a:xfrm>
            <a:custGeom>
              <a:avLst/>
              <a:gdLst>
                <a:gd name="T0" fmla="*/ 113 w 1503"/>
                <a:gd name="T1" fmla="*/ 964 h 1843"/>
                <a:gd name="T2" fmla="*/ 0 w 1503"/>
                <a:gd name="T3" fmla="*/ 794 h 1843"/>
                <a:gd name="T4" fmla="*/ 57 w 1503"/>
                <a:gd name="T5" fmla="*/ 709 h 1843"/>
                <a:gd name="T6" fmla="*/ 0 w 1503"/>
                <a:gd name="T7" fmla="*/ 596 h 1843"/>
                <a:gd name="T8" fmla="*/ 57 w 1503"/>
                <a:gd name="T9" fmla="*/ 511 h 1843"/>
                <a:gd name="T10" fmla="*/ 284 w 1503"/>
                <a:gd name="T11" fmla="*/ 482 h 1843"/>
                <a:gd name="T12" fmla="*/ 312 w 1503"/>
                <a:gd name="T13" fmla="*/ 256 h 1843"/>
                <a:gd name="T14" fmla="*/ 397 w 1503"/>
                <a:gd name="T15" fmla="*/ 85 h 1843"/>
                <a:gd name="T16" fmla="*/ 482 w 1503"/>
                <a:gd name="T17" fmla="*/ 85 h 1843"/>
                <a:gd name="T18" fmla="*/ 652 w 1503"/>
                <a:gd name="T19" fmla="*/ 114 h 1843"/>
                <a:gd name="T20" fmla="*/ 851 w 1503"/>
                <a:gd name="T21" fmla="*/ 0 h 1843"/>
                <a:gd name="T22" fmla="*/ 879 w 1503"/>
                <a:gd name="T23" fmla="*/ 170 h 1843"/>
                <a:gd name="T24" fmla="*/ 964 w 1503"/>
                <a:gd name="T25" fmla="*/ 284 h 1843"/>
                <a:gd name="T26" fmla="*/ 1106 w 1503"/>
                <a:gd name="T27" fmla="*/ 284 h 1843"/>
                <a:gd name="T28" fmla="*/ 1162 w 1503"/>
                <a:gd name="T29" fmla="*/ 341 h 1843"/>
                <a:gd name="T30" fmla="*/ 1361 w 1503"/>
                <a:gd name="T31" fmla="*/ 369 h 1843"/>
                <a:gd name="T32" fmla="*/ 1361 w 1503"/>
                <a:gd name="T33" fmla="*/ 426 h 1843"/>
                <a:gd name="T34" fmla="*/ 1446 w 1503"/>
                <a:gd name="T35" fmla="*/ 482 h 1843"/>
                <a:gd name="T36" fmla="*/ 1418 w 1503"/>
                <a:gd name="T37" fmla="*/ 567 h 1843"/>
                <a:gd name="T38" fmla="*/ 1503 w 1503"/>
                <a:gd name="T39" fmla="*/ 681 h 1843"/>
                <a:gd name="T40" fmla="*/ 1446 w 1503"/>
                <a:gd name="T41" fmla="*/ 709 h 1843"/>
                <a:gd name="T42" fmla="*/ 1446 w 1503"/>
                <a:gd name="T43" fmla="*/ 766 h 1843"/>
                <a:gd name="T44" fmla="*/ 1389 w 1503"/>
                <a:gd name="T45" fmla="*/ 823 h 1843"/>
                <a:gd name="T46" fmla="*/ 1446 w 1503"/>
                <a:gd name="T47" fmla="*/ 936 h 1843"/>
                <a:gd name="T48" fmla="*/ 1389 w 1503"/>
                <a:gd name="T49" fmla="*/ 1021 h 1843"/>
                <a:gd name="T50" fmla="*/ 1446 w 1503"/>
                <a:gd name="T51" fmla="*/ 1106 h 1843"/>
                <a:gd name="T52" fmla="*/ 1389 w 1503"/>
                <a:gd name="T53" fmla="*/ 1134 h 1843"/>
                <a:gd name="T54" fmla="*/ 1418 w 1503"/>
                <a:gd name="T55" fmla="*/ 1191 h 1843"/>
                <a:gd name="T56" fmla="*/ 1503 w 1503"/>
                <a:gd name="T57" fmla="*/ 1333 h 1843"/>
                <a:gd name="T58" fmla="*/ 1333 w 1503"/>
                <a:gd name="T59" fmla="*/ 1276 h 1843"/>
                <a:gd name="T60" fmla="*/ 1361 w 1503"/>
                <a:gd name="T61" fmla="*/ 1390 h 1843"/>
                <a:gd name="T62" fmla="*/ 1304 w 1503"/>
                <a:gd name="T63" fmla="*/ 1616 h 1843"/>
                <a:gd name="T64" fmla="*/ 1361 w 1503"/>
                <a:gd name="T65" fmla="*/ 1645 h 1843"/>
                <a:gd name="T66" fmla="*/ 1418 w 1503"/>
                <a:gd name="T67" fmla="*/ 1786 h 1843"/>
                <a:gd name="T68" fmla="*/ 1361 w 1503"/>
                <a:gd name="T69" fmla="*/ 1843 h 1843"/>
                <a:gd name="T70" fmla="*/ 1162 w 1503"/>
                <a:gd name="T71" fmla="*/ 1730 h 1843"/>
                <a:gd name="T72" fmla="*/ 1106 w 1503"/>
                <a:gd name="T73" fmla="*/ 1730 h 1843"/>
                <a:gd name="T74" fmla="*/ 1021 w 1503"/>
                <a:gd name="T75" fmla="*/ 1645 h 1843"/>
                <a:gd name="T76" fmla="*/ 992 w 1503"/>
                <a:gd name="T77" fmla="*/ 1560 h 1843"/>
                <a:gd name="T78" fmla="*/ 907 w 1503"/>
                <a:gd name="T79" fmla="*/ 1560 h 1843"/>
                <a:gd name="T80" fmla="*/ 709 w 1503"/>
                <a:gd name="T81" fmla="*/ 1418 h 1843"/>
                <a:gd name="T82" fmla="*/ 539 w 1503"/>
                <a:gd name="T83" fmla="*/ 1503 h 1843"/>
                <a:gd name="T84" fmla="*/ 482 w 1503"/>
                <a:gd name="T85" fmla="*/ 1475 h 1843"/>
                <a:gd name="T86" fmla="*/ 482 w 1503"/>
                <a:gd name="T87" fmla="*/ 1219 h 1843"/>
                <a:gd name="T88" fmla="*/ 397 w 1503"/>
                <a:gd name="T89" fmla="*/ 1106 h 1843"/>
                <a:gd name="T90" fmla="*/ 113 w 1503"/>
                <a:gd name="T91" fmla="*/ 964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3" h="1843">
                  <a:moveTo>
                    <a:pt x="113" y="964"/>
                  </a:moveTo>
                  <a:lnTo>
                    <a:pt x="0" y="794"/>
                  </a:lnTo>
                  <a:lnTo>
                    <a:pt x="57" y="709"/>
                  </a:lnTo>
                  <a:lnTo>
                    <a:pt x="0" y="596"/>
                  </a:lnTo>
                  <a:lnTo>
                    <a:pt x="57" y="511"/>
                  </a:lnTo>
                  <a:lnTo>
                    <a:pt x="284" y="482"/>
                  </a:lnTo>
                  <a:lnTo>
                    <a:pt x="312" y="256"/>
                  </a:lnTo>
                  <a:lnTo>
                    <a:pt x="397" y="85"/>
                  </a:lnTo>
                  <a:lnTo>
                    <a:pt x="482" y="85"/>
                  </a:lnTo>
                  <a:lnTo>
                    <a:pt x="652" y="114"/>
                  </a:lnTo>
                  <a:lnTo>
                    <a:pt x="851" y="0"/>
                  </a:lnTo>
                  <a:lnTo>
                    <a:pt x="879" y="170"/>
                  </a:lnTo>
                  <a:lnTo>
                    <a:pt x="964" y="284"/>
                  </a:lnTo>
                  <a:lnTo>
                    <a:pt x="1106" y="284"/>
                  </a:lnTo>
                  <a:lnTo>
                    <a:pt x="1162" y="341"/>
                  </a:lnTo>
                  <a:lnTo>
                    <a:pt x="1361" y="369"/>
                  </a:lnTo>
                  <a:lnTo>
                    <a:pt x="1361" y="426"/>
                  </a:lnTo>
                  <a:lnTo>
                    <a:pt x="1446" y="482"/>
                  </a:lnTo>
                  <a:lnTo>
                    <a:pt x="1418" y="567"/>
                  </a:lnTo>
                  <a:lnTo>
                    <a:pt x="1503" y="681"/>
                  </a:lnTo>
                  <a:lnTo>
                    <a:pt x="1446" y="709"/>
                  </a:lnTo>
                  <a:lnTo>
                    <a:pt x="1446" y="766"/>
                  </a:lnTo>
                  <a:lnTo>
                    <a:pt x="1389" y="823"/>
                  </a:lnTo>
                  <a:lnTo>
                    <a:pt x="1446" y="936"/>
                  </a:lnTo>
                  <a:lnTo>
                    <a:pt x="1389" y="1021"/>
                  </a:lnTo>
                  <a:lnTo>
                    <a:pt x="1446" y="1106"/>
                  </a:lnTo>
                  <a:lnTo>
                    <a:pt x="1389" y="1134"/>
                  </a:lnTo>
                  <a:lnTo>
                    <a:pt x="1418" y="1191"/>
                  </a:lnTo>
                  <a:lnTo>
                    <a:pt x="1503" y="1333"/>
                  </a:lnTo>
                  <a:lnTo>
                    <a:pt x="1333" y="1276"/>
                  </a:lnTo>
                  <a:lnTo>
                    <a:pt x="1361" y="1390"/>
                  </a:lnTo>
                  <a:lnTo>
                    <a:pt x="1304" y="1616"/>
                  </a:lnTo>
                  <a:lnTo>
                    <a:pt x="1361" y="1645"/>
                  </a:lnTo>
                  <a:lnTo>
                    <a:pt x="1418" y="1786"/>
                  </a:lnTo>
                  <a:lnTo>
                    <a:pt x="1361" y="1843"/>
                  </a:lnTo>
                  <a:lnTo>
                    <a:pt x="1162" y="1730"/>
                  </a:lnTo>
                  <a:lnTo>
                    <a:pt x="1106" y="1730"/>
                  </a:lnTo>
                  <a:lnTo>
                    <a:pt x="1021" y="1645"/>
                  </a:lnTo>
                  <a:lnTo>
                    <a:pt x="992" y="1560"/>
                  </a:lnTo>
                  <a:lnTo>
                    <a:pt x="907" y="1560"/>
                  </a:lnTo>
                  <a:lnTo>
                    <a:pt x="709" y="1418"/>
                  </a:lnTo>
                  <a:lnTo>
                    <a:pt x="539" y="1503"/>
                  </a:lnTo>
                  <a:lnTo>
                    <a:pt x="482" y="1475"/>
                  </a:lnTo>
                  <a:lnTo>
                    <a:pt x="482" y="1219"/>
                  </a:lnTo>
                  <a:lnTo>
                    <a:pt x="397" y="1106"/>
                  </a:lnTo>
                  <a:lnTo>
                    <a:pt x="113" y="96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5" name="Freeform 289">
              <a:extLst>
                <a:ext uri="{FF2B5EF4-FFF2-40B4-BE49-F238E27FC236}">
                  <a16:creationId xmlns:a16="http://schemas.microsoft.com/office/drawing/2014/main" id="{E930BAC2-4333-41DC-96BF-76AF513CE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5676"/>
              <a:ext cx="1163" cy="1304"/>
            </a:xfrm>
            <a:custGeom>
              <a:avLst/>
              <a:gdLst>
                <a:gd name="T0" fmla="*/ 170 w 1163"/>
                <a:gd name="T1" fmla="*/ 1304 h 1304"/>
                <a:gd name="T2" fmla="*/ 57 w 1163"/>
                <a:gd name="T3" fmla="*/ 1219 h 1304"/>
                <a:gd name="T4" fmla="*/ 114 w 1163"/>
                <a:gd name="T5" fmla="*/ 1049 h 1304"/>
                <a:gd name="T6" fmla="*/ 29 w 1163"/>
                <a:gd name="T7" fmla="*/ 936 h 1304"/>
                <a:gd name="T8" fmla="*/ 114 w 1163"/>
                <a:gd name="T9" fmla="*/ 794 h 1304"/>
                <a:gd name="T10" fmla="*/ 0 w 1163"/>
                <a:gd name="T11" fmla="*/ 681 h 1304"/>
                <a:gd name="T12" fmla="*/ 57 w 1163"/>
                <a:gd name="T13" fmla="*/ 539 h 1304"/>
                <a:gd name="T14" fmla="*/ 0 w 1163"/>
                <a:gd name="T15" fmla="*/ 482 h 1304"/>
                <a:gd name="T16" fmla="*/ 85 w 1163"/>
                <a:gd name="T17" fmla="*/ 199 h 1304"/>
                <a:gd name="T18" fmla="*/ 85 w 1163"/>
                <a:gd name="T19" fmla="*/ 85 h 1304"/>
                <a:gd name="T20" fmla="*/ 170 w 1163"/>
                <a:gd name="T21" fmla="*/ 0 h 1304"/>
                <a:gd name="T22" fmla="*/ 454 w 1163"/>
                <a:gd name="T23" fmla="*/ 142 h 1304"/>
                <a:gd name="T24" fmla="*/ 539 w 1163"/>
                <a:gd name="T25" fmla="*/ 255 h 1304"/>
                <a:gd name="T26" fmla="*/ 539 w 1163"/>
                <a:gd name="T27" fmla="*/ 511 h 1304"/>
                <a:gd name="T28" fmla="*/ 596 w 1163"/>
                <a:gd name="T29" fmla="*/ 539 h 1304"/>
                <a:gd name="T30" fmla="*/ 766 w 1163"/>
                <a:gd name="T31" fmla="*/ 454 h 1304"/>
                <a:gd name="T32" fmla="*/ 964 w 1163"/>
                <a:gd name="T33" fmla="*/ 596 h 1304"/>
                <a:gd name="T34" fmla="*/ 1049 w 1163"/>
                <a:gd name="T35" fmla="*/ 596 h 1304"/>
                <a:gd name="T36" fmla="*/ 1078 w 1163"/>
                <a:gd name="T37" fmla="*/ 681 h 1304"/>
                <a:gd name="T38" fmla="*/ 1163 w 1163"/>
                <a:gd name="T39" fmla="*/ 766 h 1304"/>
                <a:gd name="T40" fmla="*/ 1106 w 1163"/>
                <a:gd name="T41" fmla="*/ 794 h 1304"/>
                <a:gd name="T42" fmla="*/ 1078 w 1163"/>
                <a:gd name="T43" fmla="*/ 766 h 1304"/>
                <a:gd name="T44" fmla="*/ 1021 w 1163"/>
                <a:gd name="T45" fmla="*/ 737 h 1304"/>
                <a:gd name="T46" fmla="*/ 993 w 1163"/>
                <a:gd name="T47" fmla="*/ 794 h 1304"/>
                <a:gd name="T48" fmla="*/ 879 w 1163"/>
                <a:gd name="T49" fmla="*/ 766 h 1304"/>
                <a:gd name="T50" fmla="*/ 794 w 1163"/>
                <a:gd name="T51" fmla="*/ 964 h 1304"/>
                <a:gd name="T52" fmla="*/ 709 w 1163"/>
                <a:gd name="T53" fmla="*/ 1021 h 1304"/>
                <a:gd name="T54" fmla="*/ 624 w 1163"/>
                <a:gd name="T55" fmla="*/ 1134 h 1304"/>
                <a:gd name="T56" fmla="*/ 312 w 1163"/>
                <a:gd name="T57" fmla="*/ 1276 h 1304"/>
                <a:gd name="T58" fmla="*/ 256 w 1163"/>
                <a:gd name="T59" fmla="*/ 1248 h 1304"/>
                <a:gd name="T60" fmla="*/ 170 w 1163"/>
                <a:gd name="T61" fmla="*/ 130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63" h="1304">
                  <a:moveTo>
                    <a:pt x="170" y="1304"/>
                  </a:moveTo>
                  <a:lnTo>
                    <a:pt x="57" y="1219"/>
                  </a:lnTo>
                  <a:lnTo>
                    <a:pt x="114" y="1049"/>
                  </a:lnTo>
                  <a:lnTo>
                    <a:pt x="29" y="936"/>
                  </a:lnTo>
                  <a:lnTo>
                    <a:pt x="114" y="794"/>
                  </a:lnTo>
                  <a:lnTo>
                    <a:pt x="0" y="681"/>
                  </a:lnTo>
                  <a:lnTo>
                    <a:pt x="57" y="539"/>
                  </a:lnTo>
                  <a:lnTo>
                    <a:pt x="0" y="482"/>
                  </a:lnTo>
                  <a:lnTo>
                    <a:pt x="85" y="199"/>
                  </a:lnTo>
                  <a:lnTo>
                    <a:pt x="85" y="85"/>
                  </a:lnTo>
                  <a:lnTo>
                    <a:pt x="170" y="0"/>
                  </a:lnTo>
                  <a:lnTo>
                    <a:pt x="454" y="142"/>
                  </a:lnTo>
                  <a:lnTo>
                    <a:pt x="539" y="255"/>
                  </a:lnTo>
                  <a:lnTo>
                    <a:pt x="539" y="511"/>
                  </a:lnTo>
                  <a:lnTo>
                    <a:pt x="596" y="539"/>
                  </a:lnTo>
                  <a:lnTo>
                    <a:pt x="766" y="454"/>
                  </a:lnTo>
                  <a:lnTo>
                    <a:pt x="964" y="596"/>
                  </a:lnTo>
                  <a:lnTo>
                    <a:pt x="1049" y="596"/>
                  </a:lnTo>
                  <a:lnTo>
                    <a:pt x="1078" y="681"/>
                  </a:lnTo>
                  <a:lnTo>
                    <a:pt x="1163" y="766"/>
                  </a:lnTo>
                  <a:lnTo>
                    <a:pt x="1106" y="794"/>
                  </a:lnTo>
                  <a:lnTo>
                    <a:pt x="1078" y="766"/>
                  </a:lnTo>
                  <a:lnTo>
                    <a:pt x="1021" y="737"/>
                  </a:lnTo>
                  <a:lnTo>
                    <a:pt x="993" y="794"/>
                  </a:lnTo>
                  <a:lnTo>
                    <a:pt x="879" y="766"/>
                  </a:lnTo>
                  <a:lnTo>
                    <a:pt x="794" y="964"/>
                  </a:lnTo>
                  <a:lnTo>
                    <a:pt x="709" y="1021"/>
                  </a:lnTo>
                  <a:lnTo>
                    <a:pt x="624" y="1134"/>
                  </a:lnTo>
                  <a:lnTo>
                    <a:pt x="312" y="1276"/>
                  </a:lnTo>
                  <a:lnTo>
                    <a:pt x="256" y="1248"/>
                  </a:lnTo>
                  <a:lnTo>
                    <a:pt x="170" y="130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6" name="Freeform 291">
              <a:extLst>
                <a:ext uri="{FF2B5EF4-FFF2-40B4-BE49-F238E27FC236}">
                  <a16:creationId xmlns:a16="http://schemas.microsoft.com/office/drawing/2014/main" id="{C15AD30C-2F57-499E-A0B5-2E642BF67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246"/>
              <a:ext cx="1020" cy="822"/>
            </a:xfrm>
            <a:custGeom>
              <a:avLst/>
              <a:gdLst>
                <a:gd name="T0" fmla="*/ 85 w 1020"/>
                <a:gd name="T1" fmla="*/ 822 h 822"/>
                <a:gd name="T2" fmla="*/ 0 w 1020"/>
                <a:gd name="T3" fmla="*/ 510 h 822"/>
                <a:gd name="T4" fmla="*/ 113 w 1020"/>
                <a:gd name="T5" fmla="*/ 454 h 822"/>
                <a:gd name="T6" fmla="*/ 170 w 1020"/>
                <a:gd name="T7" fmla="*/ 340 h 822"/>
                <a:gd name="T8" fmla="*/ 283 w 1020"/>
                <a:gd name="T9" fmla="*/ 312 h 822"/>
                <a:gd name="T10" fmla="*/ 368 w 1020"/>
                <a:gd name="T11" fmla="*/ 340 h 822"/>
                <a:gd name="T12" fmla="*/ 482 w 1020"/>
                <a:gd name="T13" fmla="*/ 283 h 822"/>
                <a:gd name="T14" fmla="*/ 482 w 1020"/>
                <a:gd name="T15" fmla="*/ 198 h 822"/>
                <a:gd name="T16" fmla="*/ 595 w 1020"/>
                <a:gd name="T17" fmla="*/ 85 h 822"/>
                <a:gd name="T18" fmla="*/ 709 w 1020"/>
                <a:gd name="T19" fmla="*/ 113 h 822"/>
                <a:gd name="T20" fmla="*/ 765 w 1020"/>
                <a:gd name="T21" fmla="*/ 57 h 822"/>
                <a:gd name="T22" fmla="*/ 907 w 1020"/>
                <a:gd name="T23" fmla="*/ 0 h 822"/>
                <a:gd name="T24" fmla="*/ 935 w 1020"/>
                <a:gd name="T25" fmla="*/ 28 h 822"/>
                <a:gd name="T26" fmla="*/ 935 w 1020"/>
                <a:gd name="T27" fmla="*/ 255 h 822"/>
                <a:gd name="T28" fmla="*/ 1020 w 1020"/>
                <a:gd name="T29" fmla="*/ 312 h 822"/>
                <a:gd name="T30" fmla="*/ 992 w 1020"/>
                <a:gd name="T31" fmla="*/ 369 h 822"/>
                <a:gd name="T32" fmla="*/ 907 w 1020"/>
                <a:gd name="T33" fmla="*/ 454 h 822"/>
                <a:gd name="T34" fmla="*/ 850 w 1020"/>
                <a:gd name="T35" fmla="*/ 680 h 822"/>
                <a:gd name="T36" fmla="*/ 510 w 1020"/>
                <a:gd name="T37" fmla="*/ 709 h 822"/>
                <a:gd name="T38" fmla="*/ 482 w 1020"/>
                <a:gd name="T39" fmla="*/ 765 h 822"/>
                <a:gd name="T40" fmla="*/ 312 w 1020"/>
                <a:gd name="T41" fmla="*/ 737 h 822"/>
                <a:gd name="T42" fmla="*/ 227 w 1020"/>
                <a:gd name="T43" fmla="*/ 794 h 822"/>
                <a:gd name="T44" fmla="*/ 85 w 1020"/>
                <a:gd name="T45" fmla="*/ 822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20" h="822">
                  <a:moveTo>
                    <a:pt x="85" y="822"/>
                  </a:moveTo>
                  <a:lnTo>
                    <a:pt x="0" y="510"/>
                  </a:lnTo>
                  <a:lnTo>
                    <a:pt x="113" y="454"/>
                  </a:lnTo>
                  <a:lnTo>
                    <a:pt x="170" y="340"/>
                  </a:lnTo>
                  <a:lnTo>
                    <a:pt x="283" y="312"/>
                  </a:lnTo>
                  <a:lnTo>
                    <a:pt x="368" y="340"/>
                  </a:lnTo>
                  <a:lnTo>
                    <a:pt x="482" y="283"/>
                  </a:lnTo>
                  <a:lnTo>
                    <a:pt x="482" y="198"/>
                  </a:lnTo>
                  <a:lnTo>
                    <a:pt x="595" y="85"/>
                  </a:lnTo>
                  <a:lnTo>
                    <a:pt x="709" y="113"/>
                  </a:lnTo>
                  <a:lnTo>
                    <a:pt x="765" y="57"/>
                  </a:lnTo>
                  <a:lnTo>
                    <a:pt x="907" y="0"/>
                  </a:lnTo>
                  <a:lnTo>
                    <a:pt x="935" y="28"/>
                  </a:lnTo>
                  <a:lnTo>
                    <a:pt x="935" y="255"/>
                  </a:lnTo>
                  <a:lnTo>
                    <a:pt x="1020" y="312"/>
                  </a:lnTo>
                  <a:lnTo>
                    <a:pt x="992" y="369"/>
                  </a:lnTo>
                  <a:lnTo>
                    <a:pt x="907" y="454"/>
                  </a:lnTo>
                  <a:lnTo>
                    <a:pt x="850" y="680"/>
                  </a:lnTo>
                  <a:lnTo>
                    <a:pt x="510" y="709"/>
                  </a:lnTo>
                  <a:lnTo>
                    <a:pt x="482" y="765"/>
                  </a:lnTo>
                  <a:lnTo>
                    <a:pt x="312" y="737"/>
                  </a:lnTo>
                  <a:lnTo>
                    <a:pt x="227" y="794"/>
                  </a:lnTo>
                  <a:lnTo>
                    <a:pt x="85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7" name="Freeform 292">
              <a:extLst>
                <a:ext uri="{FF2B5EF4-FFF2-40B4-BE49-F238E27FC236}">
                  <a16:creationId xmlns:a16="http://schemas.microsoft.com/office/drawing/2014/main" id="{B79E94C9-874B-4C99-BAA5-919A3ADB9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991"/>
              <a:ext cx="738" cy="765"/>
            </a:xfrm>
            <a:custGeom>
              <a:avLst/>
              <a:gdLst>
                <a:gd name="T0" fmla="*/ 284 w 738"/>
                <a:gd name="T1" fmla="*/ 28 h 765"/>
                <a:gd name="T2" fmla="*/ 199 w 738"/>
                <a:gd name="T3" fmla="*/ 170 h 765"/>
                <a:gd name="T4" fmla="*/ 227 w 738"/>
                <a:gd name="T5" fmla="*/ 170 h 765"/>
                <a:gd name="T6" fmla="*/ 256 w 738"/>
                <a:gd name="T7" fmla="*/ 170 h 765"/>
                <a:gd name="T8" fmla="*/ 256 w 738"/>
                <a:gd name="T9" fmla="*/ 255 h 765"/>
                <a:gd name="T10" fmla="*/ 114 w 738"/>
                <a:gd name="T11" fmla="*/ 312 h 765"/>
                <a:gd name="T12" fmla="*/ 199 w 738"/>
                <a:gd name="T13" fmla="*/ 368 h 765"/>
                <a:gd name="T14" fmla="*/ 114 w 738"/>
                <a:gd name="T15" fmla="*/ 425 h 765"/>
                <a:gd name="T16" fmla="*/ 85 w 738"/>
                <a:gd name="T17" fmla="*/ 567 h 765"/>
                <a:gd name="T18" fmla="*/ 0 w 738"/>
                <a:gd name="T19" fmla="*/ 595 h 765"/>
                <a:gd name="T20" fmla="*/ 29 w 738"/>
                <a:gd name="T21" fmla="*/ 709 h 765"/>
                <a:gd name="T22" fmla="*/ 114 w 738"/>
                <a:gd name="T23" fmla="*/ 765 h 765"/>
                <a:gd name="T24" fmla="*/ 227 w 738"/>
                <a:gd name="T25" fmla="*/ 709 h 765"/>
                <a:gd name="T26" fmla="*/ 284 w 738"/>
                <a:gd name="T27" fmla="*/ 595 h 765"/>
                <a:gd name="T28" fmla="*/ 397 w 738"/>
                <a:gd name="T29" fmla="*/ 567 h 765"/>
                <a:gd name="T30" fmla="*/ 482 w 738"/>
                <a:gd name="T31" fmla="*/ 595 h 765"/>
                <a:gd name="T32" fmla="*/ 596 w 738"/>
                <a:gd name="T33" fmla="*/ 538 h 765"/>
                <a:gd name="T34" fmla="*/ 596 w 738"/>
                <a:gd name="T35" fmla="*/ 453 h 765"/>
                <a:gd name="T36" fmla="*/ 709 w 738"/>
                <a:gd name="T37" fmla="*/ 340 h 765"/>
                <a:gd name="T38" fmla="*/ 738 w 738"/>
                <a:gd name="T39" fmla="*/ 198 h 765"/>
                <a:gd name="T40" fmla="*/ 624 w 738"/>
                <a:gd name="T41" fmla="*/ 0 h 765"/>
                <a:gd name="T42" fmla="*/ 454 w 738"/>
                <a:gd name="T43" fmla="*/ 0 h 765"/>
                <a:gd name="T44" fmla="*/ 369 w 738"/>
                <a:gd name="T45" fmla="*/ 113 h 765"/>
                <a:gd name="T46" fmla="*/ 284 w 738"/>
                <a:gd name="T47" fmla="*/ 2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8" h="765">
                  <a:moveTo>
                    <a:pt x="284" y="28"/>
                  </a:moveTo>
                  <a:lnTo>
                    <a:pt x="199" y="170"/>
                  </a:lnTo>
                  <a:lnTo>
                    <a:pt x="227" y="170"/>
                  </a:lnTo>
                  <a:lnTo>
                    <a:pt x="256" y="170"/>
                  </a:lnTo>
                  <a:lnTo>
                    <a:pt x="256" y="255"/>
                  </a:lnTo>
                  <a:lnTo>
                    <a:pt x="114" y="312"/>
                  </a:lnTo>
                  <a:lnTo>
                    <a:pt x="199" y="368"/>
                  </a:lnTo>
                  <a:lnTo>
                    <a:pt x="114" y="425"/>
                  </a:lnTo>
                  <a:lnTo>
                    <a:pt x="85" y="567"/>
                  </a:lnTo>
                  <a:lnTo>
                    <a:pt x="0" y="595"/>
                  </a:lnTo>
                  <a:lnTo>
                    <a:pt x="29" y="709"/>
                  </a:lnTo>
                  <a:lnTo>
                    <a:pt x="114" y="765"/>
                  </a:lnTo>
                  <a:lnTo>
                    <a:pt x="227" y="709"/>
                  </a:lnTo>
                  <a:lnTo>
                    <a:pt x="284" y="595"/>
                  </a:lnTo>
                  <a:lnTo>
                    <a:pt x="397" y="567"/>
                  </a:lnTo>
                  <a:lnTo>
                    <a:pt x="482" y="595"/>
                  </a:lnTo>
                  <a:lnTo>
                    <a:pt x="596" y="538"/>
                  </a:lnTo>
                  <a:lnTo>
                    <a:pt x="596" y="453"/>
                  </a:lnTo>
                  <a:lnTo>
                    <a:pt x="709" y="340"/>
                  </a:lnTo>
                  <a:lnTo>
                    <a:pt x="738" y="198"/>
                  </a:lnTo>
                  <a:lnTo>
                    <a:pt x="624" y="0"/>
                  </a:lnTo>
                  <a:lnTo>
                    <a:pt x="454" y="0"/>
                  </a:lnTo>
                  <a:lnTo>
                    <a:pt x="369" y="113"/>
                  </a:lnTo>
                  <a:lnTo>
                    <a:pt x="284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8" name="Freeform 294">
              <a:extLst>
                <a:ext uri="{FF2B5EF4-FFF2-40B4-BE49-F238E27FC236}">
                  <a16:creationId xmlns:a16="http://schemas.microsoft.com/office/drawing/2014/main" id="{5D8983F1-C60C-444B-870B-2E15D9AF3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254"/>
              <a:ext cx="1162" cy="850"/>
            </a:xfrm>
            <a:custGeom>
              <a:avLst/>
              <a:gdLst>
                <a:gd name="T0" fmla="*/ 255 w 1162"/>
                <a:gd name="T1" fmla="*/ 0 h 850"/>
                <a:gd name="T2" fmla="*/ 283 w 1162"/>
                <a:gd name="T3" fmla="*/ 0 h 850"/>
                <a:gd name="T4" fmla="*/ 340 w 1162"/>
                <a:gd name="T5" fmla="*/ 85 h 850"/>
                <a:gd name="T6" fmla="*/ 454 w 1162"/>
                <a:gd name="T7" fmla="*/ 141 h 850"/>
                <a:gd name="T8" fmla="*/ 454 w 1162"/>
                <a:gd name="T9" fmla="*/ 227 h 850"/>
                <a:gd name="T10" fmla="*/ 595 w 1162"/>
                <a:gd name="T11" fmla="*/ 255 h 850"/>
                <a:gd name="T12" fmla="*/ 595 w 1162"/>
                <a:gd name="T13" fmla="*/ 312 h 850"/>
                <a:gd name="T14" fmla="*/ 765 w 1162"/>
                <a:gd name="T15" fmla="*/ 283 h 850"/>
                <a:gd name="T16" fmla="*/ 822 w 1162"/>
                <a:gd name="T17" fmla="*/ 113 h 850"/>
                <a:gd name="T18" fmla="*/ 964 w 1162"/>
                <a:gd name="T19" fmla="*/ 141 h 850"/>
                <a:gd name="T20" fmla="*/ 992 w 1162"/>
                <a:gd name="T21" fmla="*/ 28 h 850"/>
                <a:gd name="T22" fmla="*/ 1106 w 1162"/>
                <a:gd name="T23" fmla="*/ 56 h 850"/>
                <a:gd name="T24" fmla="*/ 1162 w 1162"/>
                <a:gd name="T25" fmla="*/ 198 h 850"/>
                <a:gd name="T26" fmla="*/ 1077 w 1162"/>
                <a:gd name="T27" fmla="*/ 255 h 850"/>
                <a:gd name="T28" fmla="*/ 1077 w 1162"/>
                <a:gd name="T29" fmla="*/ 397 h 850"/>
                <a:gd name="T30" fmla="*/ 992 w 1162"/>
                <a:gd name="T31" fmla="*/ 482 h 850"/>
                <a:gd name="T32" fmla="*/ 879 w 1162"/>
                <a:gd name="T33" fmla="*/ 482 h 850"/>
                <a:gd name="T34" fmla="*/ 879 w 1162"/>
                <a:gd name="T35" fmla="*/ 538 h 850"/>
                <a:gd name="T36" fmla="*/ 822 w 1162"/>
                <a:gd name="T37" fmla="*/ 652 h 850"/>
                <a:gd name="T38" fmla="*/ 765 w 1162"/>
                <a:gd name="T39" fmla="*/ 652 h 850"/>
                <a:gd name="T40" fmla="*/ 709 w 1162"/>
                <a:gd name="T41" fmla="*/ 737 h 850"/>
                <a:gd name="T42" fmla="*/ 624 w 1162"/>
                <a:gd name="T43" fmla="*/ 737 h 850"/>
                <a:gd name="T44" fmla="*/ 595 w 1162"/>
                <a:gd name="T45" fmla="*/ 850 h 850"/>
                <a:gd name="T46" fmla="*/ 425 w 1162"/>
                <a:gd name="T47" fmla="*/ 850 h 850"/>
                <a:gd name="T48" fmla="*/ 283 w 1162"/>
                <a:gd name="T49" fmla="*/ 794 h 850"/>
                <a:gd name="T50" fmla="*/ 255 w 1162"/>
                <a:gd name="T51" fmla="*/ 737 h 850"/>
                <a:gd name="T52" fmla="*/ 198 w 1162"/>
                <a:gd name="T53" fmla="*/ 737 h 850"/>
                <a:gd name="T54" fmla="*/ 198 w 1162"/>
                <a:gd name="T55" fmla="*/ 623 h 850"/>
                <a:gd name="T56" fmla="*/ 142 w 1162"/>
                <a:gd name="T57" fmla="*/ 538 h 850"/>
                <a:gd name="T58" fmla="*/ 85 w 1162"/>
                <a:gd name="T59" fmla="*/ 595 h 850"/>
                <a:gd name="T60" fmla="*/ 0 w 1162"/>
                <a:gd name="T61" fmla="*/ 595 h 850"/>
                <a:gd name="T62" fmla="*/ 57 w 1162"/>
                <a:gd name="T63" fmla="*/ 482 h 850"/>
                <a:gd name="T64" fmla="*/ 28 w 1162"/>
                <a:gd name="T65" fmla="*/ 425 h 850"/>
                <a:gd name="T66" fmla="*/ 85 w 1162"/>
                <a:gd name="T67" fmla="*/ 368 h 850"/>
                <a:gd name="T68" fmla="*/ 85 w 1162"/>
                <a:gd name="T69" fmla="*/ 312 h 850"/>
                <a:gd name="T70" fmla="*/ 142 w 1162"/>
                <a:gd name="T71" fmla="*/ 283 h 850"/>
                <a:gd name="T72" fmla="*/ 198 w 1162"/>
                <a:gd name="T73" fmla="*/ 312 h 850"/>
                <a:gd name="T74" fmla="*/ 227 w 1162"/>
                <a:gd name="T75" fmla="*/ 255 h 850"/>
                <a:gd name="T76" fmla="*/ 198 w 1162"/>
                <a:gd name="T77" fmla="*/ 198 h 850"/>
                <a:gd name="T78" fmla="*/ 255 w 1162"/>
                <a:gd name="T79" fmla="*/ 198 h 850"/>
                <a:gd name="T80" fmla="*/ 255 w 1162"/>
                <a:gd name="T81" fmla="*/ 85 h 850"/>
                <a:gd name="T82" fmla="*/ 198 w 1162"/>
                <a:gd name="T83" fmla="*/ 85 h 850"/>
                <a:gd name="T84" fmla="*/ 227 w 1162"/>
                <a:gd name="T85" fmla="*/ 0 h 850"/>
                <a:gd name="T86" fmla="*/ 255 w 1162"/>
                <a:gd name="T87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62" h="850">
                  <a:moveTo>
                    <a:pt x="255" y="0"/>
                  </a:moveTo>
                  <a:lnTo>
                    <a:pt x="283" y="0"/>
                  </a:lnTo>
                  <a:lnTo>
                    <a:pt x="340" y="85"/>
                  </a:lnTo>
                  <a:lnTo>
                    <a:pt x="454" y="141"/>
                  </a:lnTo>
                  <a:lnTo>
                    <a:pt x="454" y="227"/>
                  </a:lnTo>
                  <a:lnTo>
                    <a:pt x="595" y="255"/>
                  </a:lnTo>
                  <a:lnTo>
                    <a:pt x="595" y="312"/>
                  </a:lnTo>
                  <a:lnTo>
                    <a:pt x="765" y="283"/>
                  </a:lnTo>
                  <a:lnTo>
                    <a:pt x="822" y="113"/>
                  </a:lnTo>
                  <a:lnTo>
                    <a:pt x="964" y="141"/>
                  </a:lnTo>
                  <a:lnTo>
                    <a:pt x="992" y="28"/>
                  </a:lnTo>
                  <a:lnTo>
                    <a:pt x="1106" y="56"/>
                  </a:lnTo>
                  <a:lnTo>
                    <a:pt x="1162" y="198"/>
                  </a:lnTo>
                  <a:lnTo>
                    <a:pt x="1077" y="255"/>
                  </a:lnTo>
                  <a:lnTo>
                    <a:pt x="1077" y="397"/>
                  </a:lnTo>
                  <a:lnTo>
                    <a:pt x="992" y="482"/>
                  </a:lnTo>
                  <a:lnTo>
                    <a:pt x="879" y="482"/>
                  </a:lnTo>
                  <a:lnTo>
                    <a:pt x="879" y="538"/>
                  </a:lnTo>
                  <a:lnTo>
                    <a:pt x="822" y="652"/>
                  </a:lnTo>
                  <a:lnTo>
                    <a:pt x="765" y="652"/>
                  </a:lnTo>
                  <a:lnTo>
                    <a:pt x="709" y="737"/>
                  </a:lnTo>
                  <a:lnTo>
                    <a:pt x="624" y="737"/>
                  </a:lnTo>
                  <a:lnTo>
                    <a:pt x="595" y="850"/>
                  </a:lnTo>
                  <a:lnTo>
                    <a:pt x="425" y="850"/>
                  </a:lnTo>
                  <a:lnTo>
                    <a:pt x="283" y="794"/>
                  </a:lnTo>
                  <a:lnTo>
                    <a:pt x="255" y="737"/>
                  </a:lnTo>
                  <a:lnTo>
                    <a:pt x="198" y="737"/>
                  </a:lnTo>
                  <a:lnTo>
                    <a:pt x="198" y="623"/>
                  </a:lnTo>
                  <a:lnTo>
                    <a:pt x="142" y="538"/>
                  </a:lnTo>
                  <a:lnTo>
                    <a:pt x="85" y="595"/>
                  </a:lnTo>
                  <a:lnTo>
                    <a:pt x="0" y="595"/>
                  </a:lnTo>
                  <a:lnTo>
                    <a:pt x="57" y="482"/>
                  </a:lnTo>
                  <a:lnTo>
                    <a:pt x="28" y="425"/>
                  </a:lnTo>
                  <a:lnTo>
                    <a:pt x="85" y="368"/>
                  </a:lnTo>
                  <a:lnTo>
                    <a:pt x="85" y="312"/>
                  </a:lnTo>
                  <a:lnTo>
                    <a:pt x="142" y="283"/>
                  </a:lnTo>
                  <a:lnTo>
                    <a:pt x="198" y="312"/>
                  </a:lnTo>
                  <a:lnTo>
                    <a:pt x="227" y="255"/>
                  </a:lnTo>
                  <a:lnTo>
                    <a:pt x="198" y="198"/>
                  </a:lnTo>
                  <a:lnTo>
                    <a:pt x="255" y="198"/>
                  </a:lnTo>
                  <a:lnTo>
                    <a:pt x="255" y="85"/>
                  </a:lnTo>
                  <a:lnTo>
                    <a:pt x="198" y="85"/>
                  </a:lnTo>
                  <a:lnTo>
                    <a:pt x="227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9" name="Freeform 297">
              <a:extLst>
                <a:ext uri="{FF2B5EF4-FFF2-40B4-BE49-F238E27FC236}">
                  <a16:creationId xmlns:a16="http://schemas.microsoft.com/office/drawing/2014/main" id="{C7F55A9F-6E19-46DA-AB9A-77D123C6A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594"/>
              <a:ext cx="170" cy="142"/>
            </a:xfrm>
            <a:custGeom>
              <a:avLst/>
              <a:gdLst>
                <a:gd name="T0" fmla="*/ 0 w 170"/>
                <a:gd name="T1" fmla="*/ 113 h 142"/>
                <a:gd name="T2" fmla="*/ 57 w 170"/>
                <a:gd name="T3" fmla="*/ 113 h 142"/>
                <a:gd name="T4" fmla="*/ 85 w 170"/>
                <a:gd name="T5" fmla="*/ 142 h 142"/>
                <a:gd name="T6" fmla="*/ 170 w 170"/>
                <a:gd name="T7" fmla="*/ 85 h 142"/>
                <a:gd name="T8" fmla="*/ 170 w 170"/>
                <a:gd name="T9" fmla="*/ 0 h 142"/>
                <a:gd name="T10" fmla="*/ 57 w 170"/>
                <a:gd name="T11" fmla="*/ 0 h 142"/>
                <a:gd name="T12" fmla="*/ 0 w 170"/>
                <a:gd name="T13" fmla="*/ 57 h 142"/>
                <a:gd name="T14" fmla="*/ 0 w 170"/>
                <a:gd name="T15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42">
                  <a:moveTo>
                    <a:pt x="0" y="113"/>
                  </a:moveTo>
                  <a:lnTo>
                    <a:pt x="57" y="113"/>
                  </a:lnTo>
                  <a:lnTo>
                    <a:pt x="85" y="142"/>
                  </a:lnTo>
                  <a:lnTo>
                    <a:pt x="170" y="85"/>
                  </a:lnTo>
                  <a:lnTo>
                    <a:pt x="170" y="0"/>
                  </a:lnTo>
                  <a:lnTo>
                    <a:pt x="57" y="0"/>
                  </a:lnTo>
                  <a:lnTo>
                    <a:pt x="0" y="57"/>
                  </a:lnTo>
                  <a:lnTo>
                    <a:pt x="0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0" name="Freeform 298">
              <a:extLst>
                <a:ext uri="{FF2B5EF4-FFF2-40B4-BE49-F238E27FC236}">
                  <a16:creationId xmlns:a16="http://schemas.microsoft.com/office/drawing/2014/main" id="{5192A246-C8B5-4D0D-A2FD-76DE731B9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679"/>
              <a:ext cx="284" cy="170"/>
            </a:xfrm>
            <a:custGeom>
              <a:avLst/>
              <a:gdLst>
                <a:gd name="T0" fmla="*/ 255 w 284"/>
                <a:gd name="T1" fmla="*/ 0 h 170"/>
                <a:gd name="T2" fmla="*/ 170 w 284"/>
                <a:gd name="T3" fmla="*/ 28 h 170"/>
                <a:gd name="T4" fmla="*/ 85 w 284"/>
                <a:gd name="T5" fmla="*/ 0 h 170"/>
                <a:gd name="T6" fmla="*/ 0 w 284"/>
                <a:gd name="T7" fmla="*/ 57 h 170"/>
                <a:gd name="T8" fmla="*/ 0 w 284"/>
                <a:gd name="T9" fmla="*/ 142 h 170"/>
                <a:gd name="T10" fmla="*/ 227 w 284"/>
                <a:gd name="T11" fmla="*/ 170 h 170"/>
                <a:gd name="T12" fmla="*/ 284 w 284"/>
                <a:gd name="T13" fmla="*/ 57 h 170"/>
                <a:gd name="T14" fmla="*/ 255 w 284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170">
                  <a:moveTo>
                    <a:pt x="255" y="0"/>
                  </a:moveTo>
                  <a:lnTo>
                    <a:pt x="170" y="28"/>
                  </a:lnTo>
                  <a:lnTo>
                    <a:pt x="85" y="0"/>
                  </a:lnTo>
                  <a:lnTo>
                    <a:pt x="0" y="57"/>
                  </a:lnTo>
                  <a:lnTo>
                    <a:pt x="0" y="142"/>
                  </a:lnTo>
                  <a:lnTo>
                    <a:pt x="227" y="170"/>
                  </a:lnTo>
                  <a:lnTo>
                    <a:pt x="284" y="57"/>
                  </a:lnTo>
                  <a:lnTo>
                    <a:pt x="25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1" name="Freeform 299">
              <a:extLst>
                <a:ext uri="{FF2B5EF4-FFF2-40B4-BE49-F238E27FC236}">
                  <a16:creationId xmlns:a16="http://schemas.microsoft.com/office/drawing/2014/main" id="{6B7B9F7F-E051-430C-B3C8-CF1DF459F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821"/>
              <a:ext cx="284" cy="141"/>
            </a:xfrm>
            <a:custGeom>
              <a:avLst/>
              <a:gdLst>
                <a:gd name="T0" fmla="*/ 0 w 284"/>
                <a:gd name="T1" fmla="*/ 0 h 141"/>
                <a:gd name="T2" fmla="*/ 227 w 284"/>
                <a:gd name="T3" fmla="*/ 28 h 141"/>
                <a:gd name="T4" fmla="*/ 284 w 284"/>
                <a:gd name="T5" fmla="*/ 85 h 141"/>
                <a:gd name="T6" fmla="*/ 142 w 284"/>
                <a:gd name="T7" fmla="*/ 85 h 141"/>
                <a:gd name="T8" fmla="*/ 142 w 284"/>
                <a:gd name="T9" fmla="*/ 141 h 141"/>
                <a:gd name="T10" fmla="*/ 85 w 284"/>
                <a:gd name="T11" fmla="*/ 141 h 141"/>
                <a:gd name="T12" fmla="*/ 85 w 284"/>
                <a:gd name="T13" fmla="*/ 85 h 141"/>
                <a:gd name="T14" fmla="*/ 0 w 284"/>
                <a:gd name="T1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141">
                  <a:moveTo>
                    <a:pt x="0" y="0"/>
                  </a:moveTo>
                  <a:lnTo>
                    <a:pt x="227" y="28"/>
                  </a:lnTo>
                  <a:lnTo>
                    <a:pt x="284" y="85"/>
                  </a:lnTo>
                  <a:lnTo>
                    <a:pt x="142" y="85"/>
                  </a:lnTo>
                  <a:lnTo>
                    <a:pt x="142" y="141"/>
                  </a:lnTo>
                  <a:lnTo>
                    <a:pt x="85" y="141"/>
                  </a:lnTo>
                  <a:lnTo>
                    <a:pt x="85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2" name="Freeform 300">
              <a:extLst>
                <a:ext uri="{FF2B5EF4-FFF2-40B4-BE49-F238E27FC236}">
                  <a16:creationId xmlns:a16="http://schemas.microsoft.com/office/drawing/2014/main" id="{8A323B18-5DF1-4D4C-87B6-0040CEEF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792"/>
              <a:ext cx="425" cy="482"/>
            </a:xfrm>
            <a:custGeom>
              <a:avLst/>
              <a:gdLst>
                <a:gd name="T0" fmla="*/ 0 w 425"/>
                <a:gd name="T1" fmla="*/ 170 h 482"/>
                <a:gd name="T2" fmla="*/ 57 w 425"/>
                <a:gd name="T3" fmla="*/ 170 h 482"/>
                <a:gd name="T4" fmla="*/ 57 w 425"/>
                <a:gd name="T5" fmla="*/ 114 h 482"/>
                <a:gd name="T6" fmla="*/ 199 w 425"/>
                <a:gd name="T7" fmla="*/ 114 h 482"/>
                <a:gd name="T8" fmla="*/ 142 w 425"/>
                <a:gd name="T9" fmla="*/ 57 h 482"/>
                <a:gd name="T10" fmla="*/ 199 w 425"/>
                <a:gd name="T11" fmla="*/ 57 h 482"/>
                <a:gd name="T12" fmla="*/ 227 w 425"/>
                <a:gd name="T13" fmla="*/ 57 h 482"/>
                <a:gd name="T14" fmla="*/ 284 w 425"/>
                <a:gd name="T15" fmla="*/ 0 h 482"/>
                <a:gd name="T16" fmla="*/ 340 w 425"/>
                <a:gd name="T17" fmla="*/ 85 h 482"/>
                <a:gd name="T18" fmla="*/ 340 w 425"/>
                <a:gd name="T19" fmla="*/ 199 h 482"/>
                <a:gd name="T20" fmla="*/ 397 w 425"/>
                <a:gd name="T21" fmla="*/ 199 h 482"/>
                <a:gd name="T22" fmla="*/ 425 w 425"/>
                <a:gd name="T23" fmla="*/ 256 h 482"/>
                <a:gd name="T24" fmla="*/ 369 w 425"/>
                <a:gd name="T25" fmla="*/ 397 h 482"/>
                <a:gd name="T26" fmla="*/ 284 w 425"/>
                <a:gd name="T27" fmla="*/ 426 h 482"/>
                <a:gd name="T28" fmla="*/ 284 w 425"/>
                <a:gd name="T29" fmla="*/ 369 h 482"/>
                <a:gd name="T30" fmla="*/ 227 w 425"/>
                <a:gd name="T31" fmla="*/ 397 h 482"/>
                <a:gd name="T32" fmla="*/ 227 w 425"/>
                <a:gd name="T33" fmla="*/ 454 h 482"/>
                <a:gd name="T34" fmla="*/ 142 w 425"/>
                <a:gd name="T35" fmla="*/ 482 h 482"/>
                <a:gd name="T36" fmla="*/ 142 w 425"/>
                <a:gd name="T37" fmla="*/ 397 h 482"/>
                <a:gd name="T38" fmla="*/ 29 w 425"/>
                <a:gd name="T39" fmla="*/ 426 h 482"/>
                <a:gd name="T40" fmla="*/ 0 w 425"/>
                <a:gd name="T41" fmla="*/ 369 h 482"/>
                <a:gd name="T42" fmla="*/ 29 w 425"/>
                <a:gd name="T43" fmla="*/ 341 h 482"/>
                <a:gd name="T44" fmla="*/ 0 w 425"/>
                <a:gd name="T45" fmla="*/ 256 h 482"/>
                <a:gd name="T46" fmla="*/ 0 w 425"/>
                <a:gd name="T47" fmla="*/ 17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5" h="482">
                  <a:moveTo>
                    <a:pt x="0" y="170"/>
                  </a:moveTo>
                  <a:lnTo>
                    <a:pt x="57" y="170"/>
                  </a:lnTo>
                  <a:lnTo>
                    <a:pt x="57" y="114"/>
                  </a:lnTo>
                  <a:lnTo>
                    <a:pt x="199" y="114"/>
                  </a:lnTo>
                  <a:lnTo>
                    <a:pt x="142" y="57"/>
                  </a:lnTo>
                  <a:lnTo>
                    <a:pt x="199" y="57"/>
                  </a:lnTo>
                  <a:lnTo>
                    <a:pt x="227" y="57"/>
                  </a:lnTo>
                  <a:lnTo>
                    <a:pt x="284" y="0"/>
                  </a:lnTo>
                  <a:lnTo>
                    <a:pt x="340" y="85"/>
                  </a:lnTo>
                  <a:lnTo>
                    <a:pt x="340" y="199"/>
                  </a:lnTo>
                  <a:lnTo>
                    <a:pt x="397" y="199"/>
                  </a:lnTo>
                  <a:lnTo>
                    <a:pt x="425" y="256"/>
                  </a:lnTo>
                  <a:lnTo>
                    <a:pt x="369" y="397"/>
                  </a:lnTo>
                  <a:lnTo>
                    <a:pt x="284" y="426"/>
                  </a:lnTo>
                  <a:lnTo>
                    <a:pt x="284" y="369"/>
                  </a:lnTo>
                  <a:lnTo>
                    <a:pt x="227" y="397"/>
                  </a:lnTo>
                  <a:lnTo>
                    <a:pt x="227" y="454"/>
                  </a:lnTo>
                  <a:lnTo>
                    <a:pt x="142" y="482"/>
                  </a:lnTo>
                  <a:lnTo>
                    <a:pt x="142" y="397"/>
                  </a:lnTo>
                  <a:lnTo>
                    <a:pt x="29" y="426"/>
                  </a:lnTo>
                  <a:lnTo>
                    <a:pt x="0" y="369"/>
                  </a:lnTo>
                  <a:lnTo>
                    <a:pt x="29" y="341"/>
                  </a:lnTo>
                  <a:lnTo>
                    <a:pt x="0" y="256"/>
                  </a:lnTo>
                  <a:lnTo>
                    <a:pt x="0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3" name="Freeform 301">
              <a:extLst>
                <a:ext uri="{FF2B5EF4-FFF2-40B4-BE49-F238E27FC236}">
                  <a16:creationId xmlns:a16="http://schemas.microsoft.com/office/drawing/2014/main" id="{97FDC384-9C28-4D50-8A70-5D0DE228A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821"/>
              <a:ext cx="341" cy="453"/>
            </a:xfrm>
            <a:custGeom>
              <a:avLst/>
              <a:gdLst>
                <a:gd name="T0" fmla="*/ 341 w 341"/>
                <a:gd name="T1" fmla="*/ 397 h 453"/>
                <a:gd name="T2" fmla="*/ 312 w 341"/>
                <a:gd name="T3" fmla="*/ 453 h 453"/>
                <a:gd name="T4" fmla="*/ 256 w 341"/>
                <a:gd name="T5" fmla="*/ 425 h 453"/>
                <a:gd name="T6" fmla="*/ 85 w 341"/>
                <a:gd name="T7" fmla="*/ 453 h 453"/>
                <a:gd name="T8" fmla="*/ 57 w 341"/>
                <a:gd name="T9" fmla="*/ 425 h 453"/>
                <a:gd name="T10" fmla="*/ 57 w 341"/>
                <a:gd name="T11" fmla="*/ 283 h 453"/>
                <a:gd name="T12" fmla="*/ 0 w 341"/>
                <a:gd name="T13" fmla="*/ 227 h 453"/>
                <a:gd name="T14" fmla="*/ 85 w 341"/>
                <a:gd name="T15" fmla="*/ 198 h 453"/>
                <a:gd name="T16" fmla="*/ 142 w 341"/>
                <a:gd name="T17" fmla="*/ 85 h 453"/>
                <a:gd name="T18" fmla="*/ 142 w 341"/>
                <a:gd name="T19" fmla="*/ 28 h 453"/>
                <a:gd name="T20" fmla="*/ 227 w 341"/>
                <a:gd name="T21" fmla="*/ 0 h 453"/>
                <a:gd name="T22" fmla="*/ 312 w 341"/>
                <a:gd name="T23" fmla="*/ 85 h 453"/>
                <a:gd name="T24" fmla="*/ 312 w 341"/>
                <a:gd name="T25" fmla="*/ 227 h 453"/>
                <a:gd name="T26" fmla="*/ 341 w 341"/>
                <a:gd name="T27" fmla="*/ 312 h 453"/>
                <a:gd name="T28" fmla="*/ 312 w 341"/>
                <a:gd name="T29" fmla="*/ 340 h 453"/>
                <a:gd name="T30" fmla="*/ 341 w 341"/>
                <a:gd name="T31" fmla="*/ 397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1" h="453">
                  <a:moveTo>
                    <a:pt x="341" y="397"/>
                  </a:moveTo>
                  <a:lnTo>
                    <a:pt x="312" y="453"/>
                  </a:lnTo>
                  <a:lnTo>
                    <a:pt x="256" y="425"/>
                  </a:lnTo>
                  <a:lnTo>
                    <a:pt x="85" y="453"/>
                  </a:lnTo>
                  <a:lnTo>
                    <a:pt x="57" y="425"/>
                  </a:lnTo>
                  <a:lnTo>
                    <a:pt x="57" y="283"/>
                  </a:lnTo>
                  <a:lnTo>
                    <a:pt x="0" y="227"/>
                  </a:lnTo>
                  <a:lnTo>
                    <a:pt x="85" y="198"/>
                  </a:lnTo>
                  <a:lnTo>
                    <a:pt x="142" y="85"/>
                  </a:lnTo>
                  <a:lnTo>
                    <a:pt x="142" y="28"/>
                  </a:lnTo>
                  <a:lnTo>
                    <a:pt x="227" y="0"/>
                  </a:lnTo>
                  <a:lnTo>
                    <a:pt x="312" y="85"/>
                  </a:lnTo>
                  <a:lnTo>
                    <a:pt x="312" y="227"/>
                  </a:lnTo>
                  <a:lnTo>
                    <a:pt x="341" y="312"/>
                  </a:lnTo>
                  <a:lnTo>
                    <a:pt x="312" y="340"/>
                  </a:lnTo>
                  <a:lnTo>
                    <a:pt x="341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4" name="Freeform 302">
              <a:extLst>
                <a:ext uri="{FF2B5EF4-FFF2-40B4-BE49-F238E27FC236}">
                  <a16:creationId xmlns:a16="http://schemas.microsoft.com/office/drawing/2014/main" id="{D920AFEB-BB9B-48EF-8F7C-1E88692BA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679"/>
              <a:ext cx="312" cy="340"/>
            </a:xfrm>
            <a:custGeom>
              <a:avLst/>
              <a:gdLst>
                <a:gd name="T0" fmla="*/ 284 w 312"/>
                <a:gd name="T1" fmla="*/ 28 h 340"/>
                <a:gd name="T2" fmla="*/ 114 w 312"/>
                <a:gd name="T3" fmla="*/ 28 h 340"/>
                <a:gd name="T4" fmla="*/ 57 w 312"/>
                <a:gd name="T5" fmla="*/ 0 h 340"/>
                <a:gd name="T6" fmla="*/ 29 w 312"/>
                <a:gd name="T7" fmla="*/ 85 h 340"/>
                <a:gd name="T8" fmla="*/ 0 w 312"/>
                <a:gd name="T9" fmla="*/ 85 h 340"/>
                <a:gd name="T10" fmla="*/ 0 w 312"/>
                <a:gd name="T11" fmla="*/ 170 h 340"/>
                <a:gd name="T12" fmla="*/ 57 w 312"/>
                <a:gd name="T13" fmla="*/ 113 h 340"/>
                <a:gd name="T14" fmla="*/ 142 w 312"/>
                <a:gd name="T15" fmla="*/ 170 h 340"/>
                <a:gd name="T16" fmla="*/ 142 w 312"/>
                <a:gd name="T17" fmla="*/ 283 h 340"/>
                <a:gd name="T18" fmla="*/ 170 w 312"/>
                <a:gd name="T19" fmla="*/ 340 h 340"/>
                <a:gd name="T20" fmla="*/ 227 w 312"/>
                <a:gd name="T21" fmla="*/ 227 h 340"/>
                <a:gd name="T22" fmla="*/ 227 w 312"/>
                <a:gd name="T23" fmla="*/ 170 h 340"/>
                <a:gd name="T24" fmla="*/ 312 w 312"/>
                <a:gd name="T25" fmla="*/ 142 h 340"/>
                <a:gd name="T26" fmla="*/ 312 w 312"/>
                <a:gd name="T27" fmla="*/ 57 h 340"/>
                <a:gd name="T28" fmla="*/ 284 w 312"/>
                <a:gd name="T29" fmla="*/ 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2" h="340">
                  <a:moveTo>
                    <a:pt x="284" y="28"/>
                  </a:moveTo>
                  <a:lnTo>
                    <a:pt x="114" y="28"/>
                  </a:lnTo>
                  <a:lnTo>
                    <a:pt x="57" y="0"/>
                  </a:lnTo>
                  <a:lnTo>
                    <a:pt x="29" y="85"/>
                  </a:lnTo>
                  <a:lnTo>
                    <a:pt x="0" y="85"/>
                  </a:lnTo>
                  <a:lnTo>
                    <a:pt x="0" y="170"/>
                  </a:lnTo>
                  <a:lnTo>
                    <a:pt x="57" y="113"/>
                  </a:lnTo>
                  <a:lnTo>
                    <a:pt x="142" y="170"/>
                  </a:lnTo>
                  <a:lnTo>
                    <a:pt x="142" y="283"/>
                  </a:lnTo>
                  <a:lnTo>
                    <a:pt x="170" y="340"/>
                  </a:lnTo>
                  <a:lnTo>
                    <a:pt x="227" y="227"/>
                  </a:lnTo>
                  <a:lnTo>
                    <a:pt x="227" y="170"/>
                  </a:lnTo>
                  <a:lnTo>
                    <a:pt x="312" y="142"/>
                  </a:lnTo>
                  <a:lnTo>
                    <a:pt x="312" y="57"/>
                  </a:lnTo>
                  <a:lnTo>
                    <a:pt x="284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5" name="Freeform 303">
              <a:extLst>
                <a:ext uri="{FF2B5EF4-FFF2-40B4-BE49-F238E27FC236}">
                  <a16:creationId xmlns:a16="http://schemas.microsoft.com/office/drawing/2014/main" id="{A65ACF48-FB39-4AF9-B273-C8B581E0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225"/>
              <a:ext cx="341" cy="482"/>
            </a:xfrm>
            <a:custGeom>
              <a:avLst/>
              <a:gdLst>
                <a:gd name="T0" fmla="*/ 227 w 341"/>
                <a:gd name="T1" fmla="*/ 482 h 482"/>
                <a:gd name="T2" fmla="*/ 227 w 341"/>
                <a:gd name="T3" fmla="*/ 426 h 482"/>
                <a:gd name="T4" fmla="*/ 284 w 341"/>
                <a:gd name="T5" fmla="*/ 369 h 482"/>
                <a:gd name="T6" fmla="*/ 341 w 341"/>
                <a:gd name="T7" fmla="*/ 284 h 482"/>
                <a:gd name="T8" fmla="*/ 284 w 341"/>
                <a:gd name="T9" fmla="*/ 256 h 482"/>
                <a:gd name="T10" fmla="*/ 284 w 341"/>
                <a:gd name="T11" fmla="*/ 199 h 482"/>
                <a:gd name="T12" fmla="*/ 142 w 341"/>
                <a:gd name="T13" fmla="*/ 142 h 482"/>
                <a:gd name="T14" fmla="*/ 85 w 341"/>
                <a:gd name="T15" fmla="*/ 0 h 482"/>
                <a:gd name="T16" fmla="*/ 57 w 341"/>
                <a:gd name="T17" fmla="*/ 142 h 482"/>
                <a:gd name="T18" fmla="*/ 114 w 341"/>
                <a:gd name="T19" fmla="*/ 199 h 482"/>
                <a:gd name="T20" fmla="*/ 0 w 341"/>
                <a:gd name="T21" fmla="*/ 341 h 482"/>
                <a:gd name="T22" fmla="*/ 0 w 341"/>
                <a:gd name="T23" fmla="*/ 454 h 482"/>
                <a:gd name="T24" fmla="*/ 57 w 341"/>
                <a:gd name="T25" fmla="*/ 454 h 482"/>
                <a:gd name="T26" fmla="*/ 114 w 341"/>
                <a:gd name="T27" fmla="*/ 482 h 482"/>
                <a:gd name="T28" fmla="*/ 227 w 341"/>
                <a:gd name="T29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1" h="482">
                  <a:moveTo>
                    <a:pt x="227" y="482"/>
                  </a:moveTo>
                  <a:lnTo>
                    <a:pt x="227" y="426"/>
                  </a:lnTo>
                  <a:lnTo>
                    <a:pt x="284" y="369"/>
                  </a:lnTo>
                  <a:lnTo>
                    <a:pt x="341" y="284"/>
                  </a:lnTo>
                  <a:lnTo>
                    <a:pt x="284" y="256"/>
                  </a:lnTo>
                  <a:lnTo>
                    <a:pt x="284" y="199"/>
                  </a:lnTo>
                  <a:lnTo>
                    <a:pt x="142" y="142"/>
                  </a:lnTo>
                  <a:lnTo>
                    <a:pt x="85" y="0"/>
                  </a:lnTo>
                  <a:lnTo>
                    <a:pt x="57" y="142"/>
                  </a:lnTo>
                  <a:lnTo>
                    <a:pt x="114" y="199"/>
                  </a:lnTo>
                  <a:lnTo>
                    <a:pt x="0" y="341"/>
                  </a:lnTo>
                  <a:lnTo>
                    <a:pt x="0" y="454"/>
                  </a:lnTo>
                  <a:lnTo>
                    <a:pt x="57" y="454"/>
                  </a:lnTo>
                  <a:lnTo>
                    <a:pt x="114" y="482"/>
                  </a:lnTo>
                  <a:lnTo>
                    <a:pt x="227" y="48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6" name="Freeform 304">
              <a:extLst>
                <a:ext uri="{FF2B5EF4-FFF2-40B4-BE49-F238E27FC236}">
                  <a16:creationId xmlns:a16="http://schemas.microsoft.com/office/drawing/2014/main" id="{6A0B1A58-87CC-4DCE-A356-29F56EF0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084"/>
              <a:ext cx="709" cy="623"/>
            </a:xfrm>
            <a:custGeom>
              <a:avLst/>
              <a:gdLst>
                <a:gd name="T0" fmla="*/ 29 w 709"/>
                <a:gd name="T1" fmla="*/ 0 h 623"/>
                <a:gd name="T2" fmla="*/ 57 w 709"/>
                <a:gd name="T3" fmla="*/ 113 h 623"/>
                <a:gd name="T4" fmla="*/ 0 w 709"/>
                <a:gd name="T5" fmla="*/ 141 h 623"/>
                <a:gd name="T6" fmla="*/ 57 w 709"/>
                <a:gd name="T7" fmla="*/ 283 h 623"/>
                <a:gd name="T8" fmla="*/ 199 w 709"/>
                <a:gd name="T9" fmla="*/ 340 h 623"/>
                <a:gd name="T10" fmla="*/ 199 w 709"/>
                <a:gd name="T11" fmla="*/ 397 h 623"/>
                <a:gd name="T12" fmla="*/ 256 w 709"/>
                <a:gd name="T13" fmla="*/ 425 h 623"/>
                <a:gd name="T14" fmla="*/ 199 w 709"/>
                <a:gd name="T15" fmla="*/ 510 h 623"/>
                <a:gd name="T16" fmla="*/ 312 w 709"/>
                <a:gd name="T17" fmla="*/ 510 h 623"/>
                <a:gd name="T18" fmla="*/ 312 w 709"/>
                <a:gd name="T19" fmla="*/ 595 h 623"/>
                <a:gd name="T20" fmla="*/ 397 w 709"/>
                <a:gd name="T21" fmla="*/ 623 h 623"/>
                <a:gd name="T22" fmla="*/ 482 w 709"/>
                <a:gd name="T23" fmla="*/ 595 h 623"/>
                <a:gd name="T24" fmla="*/ 539 w 709"/>
                <a:gd name="T25" fmla="*/ 538 h 623"/>
                <a:gd name="T26" fmla="*/ 539 w 709"/>
                <a:gd name="T27" fmla="*/ 482 h 623"/>
                <a:gd name="T28" fmla="*/ 596 w 709"/>
                <a:gd name="T29" fmla="*/ 453 h 623"/>
                <a:gd name="T30" fmla="*/ 652 w 709"/>
                <a:gd name="T31" fmla="*/ 482 h 623"/>
                <a:gd name="T32" fmla="*/ 681 w 709"/>
                <a:gd name="T33" fmla="*/ 425 h 623"/>
                <a:gd name="T34" fmla="*/ 652 w 709"/>
                <a:gd name="T35" fmla="*/ 368 h 623"/>
                <a:gd name="T36" fmla="*/ 709 w 709"/>
                <a:gd name="T37" fmla="*/ 368 h 623"/>
                <a:gd name="T38" fmla="*/ 709 w 709"/>
                <a:gd name="T39" fmla="*/ 255 h 623"/>
                <a:gd name="T40" fmla="*/ 652 w 709"/>
                <a:gd name="T41" fmla="*/ 255 h 623"/>
                <a:gd name="T42" fmla="*/ 681 w 709"/>
                <a:gd name="T43" fmla="*/ 170 h 623"/>
                <a:gd name="T44" fmla="*/ 652 w 709"/>
                <a:gd name="T45" fmla="*/ 170 h 623"/>
                <a:gd name="T46" fmla="*/ 624 w 709"/>
                <a:gd name="T47" fmla="*/ 141 h 623"/>
                <a:gd name="T48" fmla="*/ 567 w 709"/>
                <a:gd name="T49" fmla="*/ 141 h 623"/>
                <a:gd name="T50" fmla="*/ 511 w 709"/>
                <a:gd name="T51" fmla="*/ 56 h 623"/>
                <a:gd name="T52" fmla="*/ 369 w 709"/>
                <a:gd name="T53" fmla="*/ 56 h 623"/>
                <a:gd name="T54" fmla="*/ 256 w 709"/>
                <a:gd name="T55" fmla="*/ 85 h 623"/>
                <a:gd name="T56" fmla="*/ 85 w 709"/>
                <a:gd name="T57" fmla="*/ 0 h 623"/>
                <a:gd name="T58" fmla="*/ 29 w 709"/>
                <a:gd name="T59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9" h="623">
                  <a:moveTo>
                    <a:pt x="29" y="0"/>
                  </a:moveTo>
                  <a:lnTo>
                    <a:pt x="57" y="113"/>
                  </a:lnTo>
                  <a:lnTo>
                    <a:pt x="0" y="141"/>
                  </a:lnTo>
                  <a:lnTo>
                    <a:pt x="57" y="283"/>
                  </a:lnTo>
                  <a:lnTo>
                    <a:pt x="199" y="340"/>
                  </a:lnTo>
                  <a:lnTo>
                    <a:pt x="199" y="397"/>
                  </a:lnTo>
                  <a:lnTo>
                    <a:pt x="256" y="425"/>
                  </a:lnTo>
                  <a:lnTo>
                    <a:pt x="199" y="510"/>
                  </a:lnTo>
                  <a:lnTo>
                    <a:pt x="312" y="510"/>
                  </a:lnTo>
                  <a:lnTo>
                    <a:pt x="312" y="595"/>
                  </a:lnTo>
                  <a:lnTo>
                    <a:pt x="397" y="623"/>
                  </a:lnTo>
                  <a:lnTo>
                    <a:pt x="482" y="595"/>
                  </a:lnTo>
                  <a:lnTo>
                    <a:pt x="539" y="538"/>
                  </a:lnTo>
                  <a:lnTo>
                    <a:pt x="539" y="482"/>
                  </a:lnTo>
                  <a:lnTo>
                    <a:pt x="596" y="453"/>
                  </a:lnTo>
                  <a:lnTo>
                    <a:pt x="652" y="482"/>
                  </a:lnTo>
                  <a:lnTo>
                    <a:pt x="681" y="425"/>
                  </a:lnTo>
                  <a:lnTo>
                    <a:pt x="652" y="368"/>
                  </a:lnTo>
                  <a:lnTo>
                    <a:pt x="709" y="368"/>
                  </a:lnTo>
                  <a:lnTo>
                    <a:pt x="709" y="255"/>
                  </a:lnTo>
                  <a:lnTo>
                    <a:pt x="652" y="255"/>
                  </a:lnTo>
                  <a:lnTo>
                    <a:pt x="681" y="170"/>
                  </a:lnTo>
                  <a:lnTo>
                    <a:pt x="652" y="170"/>
                  </a:lnTo>
                  <a:lnTo>
                    <a:pt x="624" y="141"/>
                  </a:lnTo>
                  <a:lnTo>
                    <a:pt x="567" y="141"/>
                  </a:lnTo>
                  <a:lnTo>
                    <a:pt x="511" y="56"/>
                  </a:lnTo>
                  <a:lnTo>
                    <a:pt x="369" y="56"/>
                  </a:lnTo>
                  <a:lnTo>
                    <a:pt x="256" y="85"/>
                  </a:lnTo>
                  <a:lnTo>
                    <a:pt x="85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7" name="Freeform 305">
              <a:extLst>
                <a:ext uri="{FF2B5EF4-FFF2-40B4-BE49-F238E27FC236}">
                  <a16:creationId xmlns:a16="http://schemas.microsoft.com/office/drawing/2014/main" id="{89894F76-CE71-4AC1-BBE6-BCAFA95E4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558"/>
              <a:ext cx="623" cy="567"/>
            </a:xfrm>
            <a:custGeom>
              <a:avLst/>
              <a:gdLst>
                <a:gd name="T0" fmla="*/ 311 w 623"/>
                <a:gd name="T1" fmla="*/ 57 h 567"/>
                <a:gd name="T2" fmla="*/ 198 w 623"/>
                <a:gd name="T3" fmla="*/ 0 h 567"/>
                <a:gd name="T4" fmla="*/ 170 w 623"/>
                <a:gd name="T5" fmla="*/ 198 h 567"/>
                <a:gd name="T6" fmla="*/ 56 w 623"/>
                <a:gd name="T7" fmla="*/ 227 h 567"/>
                <a:gd name="T8" fmla="*/ 0 w 623"/>
                <a:gd name="T9" fmla="*/ 283 h 567"/>
                <a:gd name="T10" fmla="*/ 28 w 623"/>
                <a:gd name="T11" fmla="*/ 312 h 567"/>
                <a:gd name="T12" fmla="*/ 113 w 623"/>
                <a:gd name="T13" fmla="*/ 312 h 567"/>
                <a:gd name="T14" fmla="*/ 170 w 623"/>
                <a:gd name="T15" fmla="*/ 340 h 567"/>
                <a:gd name="T16" fmla="*/ 170 w 623"/>
                <a:gd name="T17" fmla="*/ 425 h 567"/>
                <a:gd name="T18" fmla="*/ 226 w 623"/>
                <a:gd name="T19" fmla="*/ 453 h 567"/>
                <a:gd name="T20" fmla="*/ 311 w 623"/>
                <a:gd name="T21" fmla="*/ 397 h 567"/>
                <a:gd name="T22" fmla="*/ 482 w 623"/>
                <a:gd name="T23" fmla="*/ 567 h 567"/>
                <a:gd name="T24" fmla="*/ 538 w 623"/>
                <a:gd name="T25" fmla="*/ 425 h 567"/>
                <a:gd name="T26" fmla="*/ 623 w 623"/>
                <a:gd name="T27" fmla="*/ 425 h 567"/>
                <a:gd name="T28" fmla="*/ 595 w 623"/>
                <a:gd name="T29" fmla="*/ 368 h 567"/>
                <a:gd name="T30" fmla="*/ 623 w 623"/>
                <a:gd name="T31" fmla="*/ 312 h 567"/>
                <a:gd name="T32" fmla="*/ 538 w 623"/>
                <a:gd name="T33" fmla="*/ 283 h 567"/>
                <a:gd name="T34" fmla="*/ 482 w 623"/>
                <a:gd name="T35" fmla="*/ 198 h 567"/>
                <a:gd name="T36" fmla="*/ 397 w 623"/>
                <a:gd name="T37" fmla="*/ 198 h 567"/>
                <a:gd name="T38" fmla="*/ 311 w 623"/>
                <a:gd name="T39" fmla="*/ 113 h 567"/>
                <a:gd name="T40" fmla="*/ 311 w 623"/>
                <a:gd name="T41" fmla="*/ 5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3" h="567">
                  <a:moveTo>
                    <a:pt x="311" y="57"/>
                  </a:moveTo>
                  <a:lnTo>
                    <a:pt x="198" y="0"/>
                  </a:lnTo>
                  <a:lnTo>
                    <a:pt x="170" y="198"/>
                  </a:lnTo>
                  <a:lnTo>
                    <a:pt x="56" y="227"/>
                  </a:lnTo>
                  <a:lnTo>
                    <a:pt x="0" y="283"/>
                  </a:lnTo>
                  <a:lnTo>
                    <a:pt x="28" y="312"/>
                  </a:lnTo>
                  <a:lnTo>
                    <a:pt x="113" y="312"/>
                  </a:lnTo>
                  <a:lnTo>
                    <a:pt x="170" y="340"/>
                  </a:lnTo>
                  <a:lnTo>
                    <a:pt x="170" y="425"/>
                  </a:lnTo>
                  <a:lnTo>
                    <a:pt x="226" y="453"/>
                  </a:lnTo>
                  <a:lnTo>
                    <a:pt x="311" y="397"/>
                  </a:lnTo>
                  <a:lnTo>
                    <a:pt x="482" y="567"/>
                  </a:lnTo>
                  <a:lnTo>
                    <a:pt x="538" y="425"/>
                  </a:lnTo>
                  <a:lnTo>
                    <a:pt x="623" y="425"/>
                  </a:lnTo>
                  <a:lnTo>
                    <a:pt x="595" y="368"/>
                  </a:lnTo>
                  <a:lnTo>
                    <a:pt x="623" y="312"/>
                  </a:lnTo>
                  <a:lnTo>
                    <a:pt x="538" y="283"/>
                  </a:lnTo>
                  <a:lnTo>
                    <a:pt x="482" y="198"/>
                  </a:lnTo>
                  <a:lnTo>
                    <a:pt x="397" y="198"/>
                  </a:lnTo>
                  <a:lnTo>
                    <a:pt x="311" y="113"/>
                  </a:lnTo>
                  <a:lnTo>
                    <a:pt x="311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8" name="Freeform 306">
              <a:extLst>
                <a:ext uri="{FF2B5EF4-FFF2-40B4-BE49-F238E27FC236}">
                  <a16:creationId xmlns:a16="http://schemas.microsoft.com/office/drawing/2014/main" id="{96410700-A8B0-4C5E-8F90-741395B27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125"/>
              <a:ext cx="822" cy="453"/>
            </a:xfrm>
            <a:custGeom>
              <a:avLst/>
              <a:gdLst>
                <a:gd name="T0" fmla="*/ 766 w 822"/>
                <a:gd name="T1" fmla="*/ 0 h 453"/>
                <a:gd name="T2" fmla="*/ 737 w 822"/>
                <a:gd name="T3" fmla="*/ 28 h 453"/>
                <a:gd name="T4" fmla="*/ 624 w 822"/>
                <a:gd name="T5" fmla="*/ 0 h 453"/>
                <a:gd name="T6" fmla="*/ 567 w 822"/>
                <a:gd name="T7" fmla="*/ 113 h 453"/>
                <a:gd name="T8" fmla="*/ 539 w 822"/>
                <a:gd name="T9" fmla="*/ 28 h 453"/>
                <a:gd name="T10" fmla="*/ 199 w 822"/>
                <a:gd name="T11" fmla="*/ 57 h 453"/>
                <a:gd name="T12" fmla="*/ 0 w 822"/>
                <a:gd name="T13" fmla="*/ 198 h 453"/>
                <a:gd name="T14" fmla="*/ 28 w 822"/>
                <a:gd name="T15" fmla="*/ 312 h 453"/>
                <a:gd name="T16" fmla="*/ 114 w 822"/>
                <a:gd name="T17" fmla="*/ 340 h 453"/>
                <a:gd name="T18" fmla="*/ 142 w 822"/>
                <a:gd name="T19" fmla="*/ 453 h 453"/>
                <a:gd name="T20" fmla="*/ 227 w 822"/>
                <a:gd name="T21" fmla="*/ 397 h 453"/>
                <a:gd name="T22" fmla="*/ 284 w 822"/>
                <a:gd name="T23" fmla="*/ 368 h 453"/>
                <a:gd name="T24" fmla="*/ 539 w 822"/>
                <a:gd name="T25" fmla="*/ 340 h 453"/>
                <a:gd name="T26" fmla="*/ 709 w 822"/>
                <a:gd name="T27" fmla="*/ 312 h 453"/>
                <a:gd name="T28" fmla="*/ 766 w 822"/>
                <a:gd name="T29" fmla="*/ 227 h 453"/>
                <a:gd name="T30" fmla="*/ 822 w 822"/>
                <a:gd name="T31" fmla="*/ 227 h 453"/>
                <a:gd name="T32" fmla="*/ 822 w 822"/>
                <a:gd name="T33" fmla="*/ 85 h 453"/>
                <a:gd name="T34" fmla="*/ 766 w 822"/>
                <a:gd name="T35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2" h="453">
                  <a:moveTo>
                    <a:pt x="766" y="0"/>
                  </a:moveTo>
                  <a:lnTo>
                    <a:pt x="737" y="28"/>
                  </a:lnTo>
                  <a:lnTo>
                    <a:pt x="624" y="0"/>
                  </a:lnTo>
                  <a:lnTo>
                    <a:pt x="567" y="113"/>
                  </a:lnTo>
                  <a:lnTo>
                    <a:pt x="539" y="28"/>
                  </a:lnTo>
                  <a:lnTo>
                    <a:pt x="199" y="57"/>
                  </a:lnTo>
                  <a:lnTo>
                    <a:pt x="0" y="198"/>
                  </a:lnTo>
                  <a:lnTo>
                    <a:pt x="28" y="312"/>
                  </a:lnTo>
                  <a:lnTo>
                    <a:pt x="114" y="340"/>
                  </a:lnTo>
                  <a:lnTo>
                    <a:pt x="142" y="453"/>
                  </a:lnTo>
                  <a:lnTo>
                    <a:pt x="227" y="397"/>
                  </a:lnTo>
                  <a:lnTo>
                    <a:pt x="284" y="368"/>
                  </a:lnTo>
                  <a:lnTo>
                    <a:pt x="539" y="340"/>
                  </a:lnTo>
                  <a:lnTo>
                    <a:pt x="709" y="312"/>
                  </a:lnTo>
                  <a:lnTo>
                    <a:pt x="766" y="227"/>
                  </a:lnTo>
                  <a:lnTo>
                    <a:pt x="822" y="227"/>
                  </a:lnTo>
                  <a:lnTo>
                    <a:pt x="822" y="85"/>
                  </a:lnTo>
                  <a:lnTo>
                    <a:pt x="766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89" name="Freeform 307">
              <a:extLst>
                <a:ext uri="{FF2B5EF4-FFF2-40B4-BE49-F238E27FC236}">
                  <a16:creationId xmlns:a16="http://schemas.microsoft.com/office/drawing/2014/main" id="{BB965C13-EB01-4CFC-B0EE-7633594FB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756"/>
              <a:ext cx="624" cy="482"/>
            </a:xfrm>
            <a:custGeom>
              <a:avLst/>
              <a:gdLst>
                <a:gd name="T0" fmla="*/ 198 w 624"/>
                <a:gd name="T1" fmla="*/ 29 h 482"/>
                <a:gd name="T2" fmla="*/ 142 w 624"/>
                <a:gd name="T3" fmla="*/ 0 h 482"/>
                <a:gd name="T4" fmla="*/ 0 w 624"/>
                <a:gd name="T5" fmla="*/ 57 h 482"/>
                <a:gd name="T6" fmla="*/ 28 w 624"/>
                <a:gd name="T7" fmla="*/ 142 h 482"/>
                <a:gd name="T8" fmla="*/ 57 w 624"/>
                <a:gd name="T9" fmla="*/ 170 h 482"/>
                <a:gd name="T10" fmla="*/ 0 w 624"/>
                <a:gd name="T11" fmla="*/ 284 h 482"/>
                <a:gd name="T12" fmla="*/ 0 w 624"/>
                <a:gd name="T13" fmla="*/ 369 h 482"/>
                <a:gd name="T14" fmla="*/ 57 w 624"/>
                <a:gd name="T15" fmla="*/ 426 h 482"/>
                <a:gd name="T16" fmla="*/ 397 w 624"/>
                <a:gd name="T17" fmla="*/ 397 h 482"/>
                <a:gd name="T18" fmla="*/ 425 w 624"/>
                <a:gd name="T19" fmla="*/ 482 h 482"/>
                <a:gd name="T20" fmla="*/ 482 w 624"/>
                <a:gd name="T21" fmla="*/ 369 h 482"/>
                <a:gd name="T22" fmla="*/ 595 w 624"/>
                <a:gd name="T23" fmla="*/ 397 h 482"/>
                <a:gd name="T24" fmla="*/ 624 w 624"/>
                <a:gd name="T25" fmla="*/ 369 h 482"/>
                <a:gd name="T26" fmla="*/ 453 w 624"/>
                <a:gd name="T27" fmla="*/ 199 h 482"/>
                <a:gd name="T28" fmla="*/ 368 w 624"/>
                <a:gd name="T29" fmla="*/ 255 h 482"/>
                <a:gd name="T30" fmla="*/ 312 w 624"/>
                <a:gd name="T31" fmla="*/ 227 h 482"/>
                <a:gd name="T32" fmla="*/ 312 w 624"/>
                <a:gd name="T33" fmla="*/ 142 h 482"/>
                <a:gd name="T34" fmla="*/ 255 w 624"/>
                <a:gd name="T35" fmla="*/ 114 h 482"/>
                <a:gd name="T36" fmla="*/ 170 w 624"/>
                <a:gd name="T37" fmla="*/ 114 h 482"/>
                <a:gd name="T38" fmla="*/ 142 w 624"/>
                <a:gd name="T39" fmla="*/ 85 h 482"/>
                <a:gd name="T40" fmla="*/ 198 w 624"/>
                <a:gd name="T41" fmla="*/ 29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4" h="482">
                  <a:moveTo>
                    <a:pt x="198" y="29"/>
                  </a:moveTo>
                  <a:lnTo>
                    <a:pt x="142" y="0"/>
                  </a:lnTo>
                  <a:lnTo>
                    <a:pt x="0" y="57"/>
                  </a:lnTo>
                  <a:lnTo>
                    <a:pt x="28" y="142"/>
                  </a:lnTo>
                  <a:lnTo>
                    <a:pt x="57" y="170"/>
                  </a:lnTo>
                  <a:lnTo>
                    <a:pt x="0" y="284"/>
                  </a:lnTo>
                  <a:lnTo>
                    <a:pt x="0" y="369"/>
                  </a:lnTo>
                  <a:lnTo>
                    <a:pt x="57" y="426"/>
                  </a:lnTo>
                  <a:lnTo>
                    <a:pt x="397" y="397"/>
                  </a:lnTo>
                  <a:lnTo>
                    <a:pt x="425" y="482"/>
                  </a:lnTo>
                  <a:lnTo>
                    <a:pt x="482" y="369"/>
                  </a:lnTo>
                  <a:lnTo>
                    <a:pt x="595" y="397"/>
                  </a:lnTo>
                  <a:lnTo>
                    <a:pt x="624" y="369"/>
                  </a:lnTo>
                  <a:lnTo>
                    <a:pt x="453" y="199"/>
                  </a:lnTo>
                  <a:lnTo>
                    <a:pt x="368" y="255"/>
                  </a:lnTo>
                  <a:lnTo>
                    <a:pt x="312" y="227"/>
                  </a:lnTo>
                  <a:lnTo>
                    <a:pt x="312" y="142"/>
                  </a:lnTo>
                  <a:lnTo>
                    <a:pt x="255" y="114"/>
                  </a:lnTo>
                  <a:lnTo>
                    <a:pt x="170" y="114"/>
                  </a:lnTo>
                  <a:lnTo>
                    <a:pt x="142" y="85"/>
                  </a:lnTo>
                  <a:lnTo>
                    <a:pt x="198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0" name="Freeform 308">
              <a:extLst>
                <a:ext uri="{FF2B5EF4-FFF2-40B4-BE49-F238E27FC236}">
                  <a16:creationId xmlns:a16="http://schemas.microsoft.com/office/drawing/2014/main" id="{92568EFB-97A8-4233-9015-3D20E4E3C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161"/>
              <a:ext cx="567" cy="652"/>
            </a:xfrm>
            <a:custGeom>
              <a:avLst/>
              <a:gdLst>
                <a:gd name="T0" fmla="*/ 57 w 567"/>
                <a:gd name="T1" fmla="*/ 652 h 652"/>
                <a:gd name="T2" fmla="*/ 0 w 567"/>
                <a:gd name="T3" fmla="*/ 624 h 652"/>
                <a:gd name="T4" fmla="*/ 0 w 567"/>
                <a:gd name="T5" fmla="*/ 567 h 652"/>
                <a:gd name="T6" fmla="*/ 57 w 567"/>
                <a:gd name="T7" fmla="*/ 539 h 652"/>
                <a:gd name="T8" fmla="*/ 57 w 567"/>
                <a:gd name="T9" fmla="*/ 510 h 652"/>
                <a:gd name="T10" fmla="*/ 114 w 567"/>
                <a:gd name="T11" fmla="*/ 482 h 652"/>
                <a:gd name="T12" fmla="*/ 114 w 567"/>
                <a:gd name="T13" fmla="*/ 454 h 652"/>
                <a:gd name="T14" fmla="*/ 57 w 567"/>
                <a:gd name="T15" fmla="*/ 425 h 652"/>
                <a:gd name="T16" fmla="*/ 29 w 567"/>
                <a:gd name="T17" fmla="*/ 198 h 652"/>
                <a:gd name="T18" fmla="*/ 85 w 567"/>
                <a:gd name="T19" fmla="*/ 198 h 652"/>
                <a:gd name="T20" fmla="*/ 85 w 567"/>
                <a:gd name="T21" fmla="*/ 113 h 652"/>
                <a:gd name="T22" fmla="*/ 114 w 567"/>
                <a:gd name="T23" fmla="*/ 57 h 652"/>
                <a:gd name="T24" fmla="*/ 227 w 567"/>
                <a:gd name="T25" fmla="*/ 28 h 652"/>
                <a:gd name="T26" fmla="*/ 227 w 567"/>
                <a:gd name="T27" fmla="*/ 113 h 652"/>
                <a:gd name="T28" fmla="*/ 312 w 567"/>
                <a:gd name="T29" fmla="*/ 85 h 652"/>
                <a:gd name="T30" fmla="*/ 312 w 567"/>
                <a:gd name="T31" fmla="*/ 28 h 652"/>
                <a:gd name="T32" fmla="*/ 369 w 567"/>
                <a:gd name="T33" fmla="*/ 0 h 652"/>
                <a:gd name="T34" fmla="*/ 369 w 567"/>
                <a:gd name="T35" fmla="*/ 57 h 652"/>
                <a:gd name="T36" fmla="*/ 454 w 567"/>
                <a:gd name="T37" fmla="*/ 28 h 652"/>
                <a:gd name="T38" fmla="*/ 482 w 567"/>
                <a:gd name="T39" fmla="*/ 113 h 652"/>
                <a:gd name="T40" fmla="*/ 482 w 567"/>
                <a:gd name="T41" fmla="*/ 227 h 652"/>
                <a:gd name="T42" fmla="*/ 539 w 567"/>
                <a:gd name="T43" fmla="*/ 340 h 652"/>
                <a:gd name="T44" fmla="*/ 510 w 567"/>
                <a:gd name="T45" fmla="*/ 397 h 652"/>
                <a:gd name="T46" fmla="*/ 567 w 567"/>
                <a:gd name="T47" fmla="*/ 425 h 652"/>
                <a:gd name="T48" fmla="*/ 510 w 567"/>
                <a:gd name="T49" fmla="*/ 454 h 652"/>
                <a:gd name="T50" fmla="*/ 397 w 567"/>
                <a:gd name="T51" fmla="*/ 397 h 652"/>
                <a:gd name="T52" fmla="*/ 369 w 567"/>
                <a:gd name="T53" fmla="*/ 595 h 652"/>
                <a:gd name="T54" fmla="*/ 255 w 567"/>
                <a:gd name="T55" fmla="*/ 624 h 652"/>
                <a:gd name="T56" fmla="*/ 199 w 567"/>
                <a:gd name="T57" fmla="*/ 595 h 652"/>
                <a:gd name="T58" fmla="*/ 57 w 567"/>
                <a:gd name="T59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7" h="652">
                  <a:moveTo>
                    <a:pt x="57" y="652"/>
                  </a:moveTo>
                  <a:lnTo>
                    <a:pt x="0" y="624"/>
                  </a:lnTo>
                  <a:lnTo>
                    <a:pt x="0" y="567"/>
                  </a:lnTo>
                  <a:lnTo>
                    <a:pt x="57" y="539"/>
                  </a:lnTo>
                  <a:lnTo>
                    <a:pt x="57" y="510"/>
                  </a:lnTo>
                  <a:lnTo>
                    <a:pt x="114" y="482"/>
                  </a:lnTo>
                  <a:lnTo>
                    <a:pt x="114" y="454"/>
                  </a:lnTo>
                  <a:lnTo>
                    <a:pt x="57" y="425"/>
                  </a:lnTo>
                  <a:lnTo>
                    <a:pt x="29" y="198"/>
                  </a:lnTo>
                  <a:lnTo>
                    <a:pt x="85" y="198"/>
                  </a:lnTo>
                  <a:lnTo>
                    <a:pt x="85" y="113"/>
                  </a:lnTo>
                  <a:lnTo>
                    <a:pt x="114" y="57"/>
                  </a:lnTo>
                  <a:lnTo>
                    <a:pt x="227" y="28"/>
                  </a:lnTo>
                  <a:lnTo>
                    <a:pt x="227" y="113"/>
                  </a:lnTo>
                  <a:lnTo>
                    <a:pt x="312" y="85"/>
                  </a:lnTo>
                  <a:lnTo>
                    <a:pt x="312" y="28"/>
                  </a:lnTo>
                  <a:lnTo>
                    <a:pt x="369" y="0"/>
                  </a:lnTo>
                  <a:lnTo>
                    <a:pt x="369" y="57"/>
                  </a:lnTo>
                  <a:lnTo>
                    <a:pt x="454" y="28"/>
                  </a:lnTo>
                  <a:lnTo>
                    <a:pt x="482" y="113"/>
                  </a:lnTo>
                  <a:lnTo>
                    <a:pt x="482" y="227"/>
                  </a:lnTo>
                  <a:lnTo>
                    <a:pt x="539" y="340"/>
                  </a:lnTo>
                  <a:lnTo>
                    <a:pt x="510" y="397"/>
                  </a:lnTo>
                  <a:lnTo>
                    <a:pt x="567" y="425"/>
                  </a:lnTo>
                  <a:lnTo>
                    <a:pt x="510" y="454"/>
                  </a:lnTo>
                  <a:lnTo>
                    <a:pt x="397" y="397"/>
                  </a:lnTo>
                  <a:lnTo>
                    <a:pt x="369" y="595"/>
                  </a:lnTo>
                  <a:lnTo>
                    <a:pt x="255" y="624"/>
                  </a:lnTo>
                  <a:lnTo>
                    <a:pt x="199" y="595"/>
                  </a:lnTo>
                  <a:lnTo>
                    <a:pt x="57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1" name="Freeform 309">
              <a:extLst>
                <a:ext uri="{FF2B5EF4-FFF2-40B4-BE49-F238E27FC236}">
                  <a16:creationId xmlns:a16="http://schemas.microsoft.com/office/drawing/2014/main" id="{4C999100-95DB-476F-8571-964AC910E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643"/>
              <a:ext cx="738" cy="822"/>
            </a:xfrm>
            <a:custGeom>
              <a:avLst/>
              <a:gdLst>
                <a:gd name="T0" fmla="*/ 624 w 738"/>
                <a:gd name="T1" fmla="*/ 85 h 822"/>
                <a:gd name="T2" fmla="*/ 624 w 738"/>
                <a:gd name="T3" fmla="*/ 0 h 822"/>
                <a:gd name="T4" fmla="*/ 539 w 738"/>
                <a:gd name="T5" fmla="*/ 113 h 822"/>
                <a:gd name="T6" fmla="*/ 482 w 738"/>
                <a:gd name="T7" fmla="*/ 85 h 822"/>
                <a:gd name="T8" fmla="*/ 426 w 738"/>
                <a:gd name="T9" fmla="*/ 85 h 822"/>
                <a:gd name="T10" fmla="*/ 397 w 738"/>
                <a:gd name="T11" fmla="*/ 142 h 822"/>
                <a:gd name="T12" fmla="*/ 341 w 738"/>
                <a:gd name="T13" fmla="*/ 113 h 822"/>
                <a:gd name="T14" fmla="*/ 256 w 738"/>
                <a:gd name="T15" fmla="*/ 170 h 822"/>
                <a:gd name="T16" fmla="*/ 142 w 738"/>
                <a:gd name="T17" fmla="*/ 170 h 822"/>
                <a:gd name="T18" fmla="*/ 114 w 738"/>
                <a:gd name="T19" fmla="*/ 227 h 822"/>
                <a:gd name="T20" fmla="*/ 171 w 738"/>
                <a:gd name="T21" fmla="*/ 283 h 822"/>
                <a:gd name="T22" fmla="*/ 114 w 738"/>
                <a:gd name="T23" fmla="*/ 425 h 822"/>
                <a:gd name="T24" fmla="*/ 29 w 738"/>
                <a:gd name="T25" fmla="*/ 482 h 822"/>
                <a:gd name="T26" fmla="*/ 0 w 738"/>
                <a:gd name="T27" fmla="*/ 567 h 822"/>
                <a:gd name="T28" fmla="*/ 142 w 738"/>
                <a:gd name="T29" fmla="*/ 624 h 822"/>
                <a:gd name="T30" fmla="*/ 142 w 738"/>
                <a:gd name="T31" fmla="*/ 652 h 822"/>
                <a:gd name="T32" fmla="*/ 227 w 738"/>
                <a:gd name="T33" fmla="*/ 737 h 822"/>
                <a:gd name="T34" fmla="*/ 369 w 738"/>
                <a:gd name="T35" fmla="*/ 709 h 822"/>
                <a:gd name="T36" fmla="*/ 369 w 738"/>
                <a:gd name="T37" fmla="*/ 794 h 822"/>
                <a:gd name="T38" fmla="*/ 482 w 738"/>
                <a:gd name="T39" fmla="*/ 822 h 822"/>
                <a:gd name="T40" fmla="*/ 567 w 738"/>
                <a:gd name="T41" fmla="*/ 794 h 822"/>
                <a:gd name="T42" fmla="*/ 539 w 738"/>
                <a:gd name="T43" fmla="*/ 680 h 822"/>
                <a:gd name="T44" fmla="*/ 738 w 738"/>
                <a:gd name="T45" fmla="*/ 539 h 822"/>
                <a:gd name="T46" fmla="*/ 681 w 738"/>
                <a:gd name="T47" fmla="*/ 482 h 822"/>
                <a:gd name="T48" fmla="*/ 681 w 738"/>
                <a:gd name="T49" fmla="*/ 397 h 822"/>
                <a:gd name="T50" fmla="*/ 738 w 738"/>
                <a:gd name="T51" fmla="*/ 283 h 822"/>
                <a:gd name="T52" fmla="*/ 709 w 738"/>
                <a:gd name="T53" fmla="*/ 255 h 822"/>
                <a:gd name="T54" fmla="*/ 681 w 738"/>
                <a:gd name="T55" fmla="*/ 170 h 822"/>
                <a:gd name="T56" fmla="*/ 624 w 738"/>
                <a:gd name="T57" fmla="*/ 142 h 822"/>
                <a:gd name="T58" fmla="*/ 624 w 738"/>
                <a:gd name="T59" fmla="*/ 85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8" h="822">
                  <a:moveTo>
                    <a:pt x="624" y="85"/>
                  </a:moveTo>
                  <a:lnTo>
                    <a:pt x="624" y="0"/>
                  </a:lnTo>
                  <a:lnTo>
                    <a:pt x="539" y="113"/>
                  </a:lnTo>
                  <a:lnTo>
                    <a:pt x="482" y="85"/>
                  </a:lnTo>
                  <a:lnTo>
                    <a:pt x="426" y="85"/>
                  </a:lnTo>
                  <a:lnTo>
                    <a:pt x="397" y="142"/>
                  </a:lnTo>
                  <a:lnTo>
                    <a:pt x="341" y="113"/>
                  </a:lnTo>
                  <a:lnTo>
                    <a:pt x="256" y="170"/>
                  </a:lnTo>
                  <a:lnTo>
                    <a:pt x="142" y="170"/>
                  </a:lnTo>
                  <a:lnTo>
                    <a:pt x="114" y="227"/>
                  </a:lnTo>
                  <a:lnTo>
                    <a:pt x="171" y="283"/>
                  </a:lnTo>
                  <a:lnTo>
                    <a:pt x="114" y="425"/>
                  </a:lnTo>
                  <a:lnTo>
                    <a:pt x="29" y="482"/>
                  </a:lnTo>
                  <a:lnTo>
                    <a:pt x="0" y="567"/>
                  </a:lnTo>
                  <a:lnTo>
                    <a:pt x="142" y="624"/>
                  </a:lnTo>
                  <a:lnTo>
                    <a:pt x="142" y="652"/>
                  </a:lnTo>
                  <a:lnTo>
                    <a:pt x="227" y="737"/>
                  </a:lnTo>
                  <a:lnTo>
                    <a:pt x="369" y="709"/>
                  </a:lnTo>
                  <a:lnTo>
                    <a:pt x="369" y="794"/>
                  </a:lnTo>
                  <a:lnTo>
                    <a:pt x="482" y="822"/>
                  </a:lnTo>
                  <a:lnTo>
                    <a:pt x="567" y="794"/>
                  </a:lnTo>
                  <a:lnTo>
                    <a:pt x="539" y="680"/>
                  </a:lnTo>
                  <a:lnTo>
                    <a:pt x="738" y="539"/>
                  </a:lnTo>
                  <a:lnTo>
                    <a:pt x="681" y="482"/>
                  </a:lnTo>
                  <a:lnTo>
                    <a:pt x="681" y="397"/>
                  </a:lnTo>
                  <a:lnTo>
                    <a:pt x="738" y="283"/>
                  </a:lnTo>
                  <a:lnTo>
                    <a:pt x="709" y="255"/>
                  </a:lnTo>
                  <a:lnTo>
                    <a:pt x="681" y="170"/>
                  </a:lnTo>
                  <a:lnTo>
                    <a:pt x="624" y="142"/>
                  </a:lnTo>
                  <a:lnTo>
                    <a:pt x="624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2" name="Freeform 311">
              <a:extLst>
                <a:ext uri="{FF2B5EF4-FFF2-40B4-BE49-F238E27FC236}">
                  <a16:creationId xmlns:a16="http://schemas.microsoft.com/office/drawing/2014/main" id="{AB28BE2F-5889-4E4F-A256-9F2B5D4C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246"/>
              <a:ext cx="369" cy="482"/>
            </a:xfrm>
            <a:custGeom>
              <a:avLst/>
              <a:gdLst>
                <a:gd name="T0" fmla="*/ 255 w 369"/>
                <a:gd name="T1" fmla="*/ 397 h 482"/>
                <a:gd name="T2" fmla="*/ 198 w 369"/>
                <a:gd name="T3" fmla="*/ 397 h 482"/>
                <a:gd name="T4" fmla="*/ 198 w 369"/>
                <a:gd name="T5" fmla="*/ 340 h 482"/>
                <a:gd name="T6" fmla="*/ 142 w 369"/>
                <a:gd name="T7" fmla="*/ 340 h 482"/>
                <a:gd name="T8" fmla="*/ 142 w 369"/>
                <a:gd name="T9" fmla="*/ 283 h 482"/>
                <a:gd name="T10" fmla="*/ 113 w 369"/>
                <a:gd name="T11" fmla="*/ 255 h 482"/>
                <a:gd name="T12" fmla="*/ 113 w 369"/>
                <a:gd name="T13" fmla="*/ 170 h 482"/>
                <a:gd name="T14" fmla="*/ 28 w 369"/>
                <a:gd name="T15" fmla="*/ 170 h 482"/>
                <a:gd name="T16" fmla="*/ 0 w 369"/>
                <a:gd name="T17" fmla="*/ 113 h 482"/>
                <a:gd name="T18" fmla="*/ 28 w 369"/>
                <a:gd name="T19" fmla="*/ 0 h 482"/>
                <a:gd name="T20" fmla="*/ 85 w 369"/>
                <a:gd name="T21" fmla="*/ 0 h 482"/>
                <a:gd name="T22" fmla="*/ 113 w 369"/>
                <a:gd name="T23" fmla="*/ 28 h 482"/>
                <a:gd name="T24" fmla="*/ 284 w 369"/>
                <a:gd name="T25" fmla="*/ 0 h 482"/>
                <a:gd name="T26" fmla="*/ 340 w 369"/>
                <a:gd name="T27" fmla="*/ 28 h 482"/>
                <a:gd name="T28" fmla="*/ 340 w 369"/>
                <a:gd name="T29" fmla="*/ 113 h 482"/>
                <a:gd name="T30" fmla="*/ 284 w 369"/>
                <a:gd name="T31" fmla="*/ 113 h 482"/>
                <a:gd name="T32" fmla="*/ 312 w 369"/>
                <a:gd name="T33" fmla="*/ 340 h 482"/>
                <a:gd name="T34" fmla="*/ 369 w 369"/>
                <a:gd name="T35" fmla="*/ 369 h 482"/>
                <a:gd name="T36" fmla="*/ 369 w 369"/>
                <a:gd name="T37" fmla="*/ 397 h 482"/>
                <a:gd name="T38" fmla="*/ 312 w 369"/>
                <a:gd name="T39" fmla="*/ 425 h 482"/>
                <a:gd name="T40" fmla="*/ 312 w 369"/>
                <a:gd name="T41" fmla="*/ 454 h 482"/>
                <a:gd name="T42" fmla="*/ 255 w 369"/>
                <a:gd name="T43" fmla="*/ 482 h 482"/>
                <a:gd name="T44" fmla="*/ 255 w 369"/>
                <a:gd name="T45" fmla="*/ 397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9" h="482">
                  <a:moveTo>
                    <a:pt x="255" y="397"/>
                  </a:moveTo>
                  <a:lnTo>
                    <a:pt x="198" y="397"/>
                  </a:lnTo>
                  <a:lnTo>
                    <a:pt x="198" y="340"/>
                  </a:lnTo>
                  <a:lnTo>
                    <a:pt x="142" y="340"/>
                  </a:lnTo>
                  <a:lnTo>
                    <a:pt x="142" y="283"/>
                  </a:lnTo>
                  <a:lnTo>
                    <a:pt x="113" y="255"/>
                  </a:lnTo>
                  <a:lnTo>
                    <a:pt x="113" y="170"/>
                  </a:lnTo>
                  <a:lnTo>
                    <a:pt x="28" y="170"/>
                  </a:lnTo>
                  <a:lnTo>
                    <a:pt x="0" y="113"/>
                  </a:lnTo>
                  <a:lnTo>
                    <a:pt x="28" y="0"/>
                  </a:lnTo>
                  <a:lnTo>
                    <a:pt x="85" y="0"/>
                  </a:lnTo>
                  <a:lnTo>
                    <a:pt x="113" y="28"/>
                  </a:lnTo>
                  <a:lnTo>
                    <a:pt x="284" y="0"/>
                  </a:lnTo>
                  <a:lnTo>
                    <a:pt x="340" y="28"/>
                  </a:lnTo>
                  <a:lnTo>
                    <a:pt x="340" y="113"/>
                  </a:lnTo>
                  <a:lnTo>
                    <a:pt x="284" y="113"/>
                  </a:lnTo>
                  <a:lnTo>
                    <a:pt x="312" y="340"/>
                  </a:lnTo>
                  <a:lnTo>
                    <a:pt x="369" y="369"/>
                  </a:lnTo>
                  <a:lnTo>
                    <a:pt x="369" y="397"/>
                  </a:lnTo>
                  <a:lnTo>
                    <a:pt x="312" y="425"/>
                  </a:lnTo>
                  <a:lnTo>
                    <a:pt x="312" y="454"/>
                  </a:lnTo>
                  <a:lnTo>
                    <a:pt x="255" y="482"/>
                  </a:lnTo>
                  <a:lnTo>
                    <a:pt x="255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3" name="Freeform 312">
              <a:extLst>
                <a:ext uri="{FF2B5EF4-FFF2-40B4-BE49-F238E27FC236}">
                  <a16:creationId xmlns:a16="http://schemas.microsoft.com/office/drawing/2014/main" id="{2DC8D0CF-8C11-4651-A8E8-B781BE01E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161"/>
              <a:ext cx="595" cy="652"/>
            </a:xfrm>
            <a:custGeom>
              <a:avLst/>
              <a:gdLst>
                <a:gd name="T0" fmla="*/ 113 w 595"/>
                <a:gd name="T1" fmla="*/ 652 h 652"/>
                <a:gd name="T2" fmla="*/ 227 w 595"/>
                <a:gd name="T3" fmla="*/ 652 h 652"/>
                <a:gd name="T4" fmla="*/ 312 w 595"/>
                <a:gd name="T5" fmla="*/ 595 h 652"/>
                <a:gd name="T6" fmla="*/ 368 w 595"/>
                <a:gd name="T7" fmla="*/ 624 h 652"/>
                <a:gd name="T8" fmla="*/ 397 w 595"/>
                <a:gd name="T9" fmla="*/ 567 h 652"/>
                <a:gd name="T10" fmla="*/ 453 w 595"/>
                <a:gd name="T11" fmla="*/ 567 h 652"/>
                <a:gd name="T12" fmla="*/ 510 w 595"/>
                <a:gd name="T13" fmla="*/ 595 h 652"/>
                <a:gd name="T14" fmla="*/ 595 w 595"/>
                <a:gd name="T15" fmla="*/ 482 h 652"/>
                <a:gd name="T16" fmla="*/ 538 w 595"/>
                <a:gd name="T17" fmla="*/ 482 h 652"/>
                <a:gd name="T18" fmla="*/ 538 w 595"/>
                <a:gd name="T19" fmla="*/ 425 h 652"/>
                <a:gd name="T20" fmla="*/ 482 w 595"/>
                <a:gd name="T21" fmla="*/ 425 h 652"/>
                <a:gd name="T22" fmla="*/ 482 w 595"/>
                <a:gd name="T23" fmla="*/ 368 h 652"/>
                <a:gd name="T24" fmla="*/ 453 w 595"/>
                <a:gd name="T25" fmla="*/ 340 h 652"/>
                <a:gd name="T26" fmla="*/ 453 w 595"/>
                <a:gd name="T27" fmla="*/ 255 h 652"/>
                <a:gd name="T28" fmla="*/ 368 w 595"/>
                <a:gd name="T29" fmla="*/ 255 h 652"/>
                <a:gd name="T30" fmla="*/ 340 w 595"/>
                <a:gd name="T31" fmla="*/ 198 h 652"/>
                <a:gd name="T32" fmla="*/ 283 w 595"/>
                <a:gd name="T33" fmla="*/ 198 h 652"/>
                <a:gd name="T34" fmla="*/ 283 w 595"/>
                <a:gd name="T35" fmla="*/ 142 h 652"/>
                <a:gd name="T36" fmla="*/ 198 w 595"/>
                <a:gd name="T37" fmla="*/ 113 h 652"/>
                <a:gd name="T38" fmla="*/ 198 w 595"/>
                <a:gd name="T39" fmla="*/ 57 h 652"/>
                <a:gd name="T40" fmla="*/ 113 w 595"/>
                <a:gd name="T41" fmla="*/ 57 h 652"/>
                <a:gd name="T42" fmla="*/ 57 w 595"/>
                <a:gd name="T43" fmla="*/ 0 h 652"/>
                <a:gd name="T44" fmla="*/ 0 w 595"/>
                <a:gd name="T45" fmla="*/ 85 h 652"/>
                <a:gd name="T46" fmla="*/ 57 w 595"/>
                <a:gd name="T47" fmla="*/ 142 h 652"/>
                <a:gd name="T48" fmla="*/ 57 w 595"/>
                <a:gd name="T49" fmla="*/ 255 h 652"/>
                <a:gd name="T50" fmla="*/ 28 w 595"/>
                <a:gd name="T51" fmla="*/ 340 h 652"/>
                <a:gd name="T52" fmla="*/ 85 w 595"/>
                <a:gd name="T53" fmla="*/ 368 h 652"/>
                <a:gd name="T54" fmla="*/ 113 w 595"/>
                <a:gd name="T55" fmla="*/ 510 h 652"/>
                <a:gd name="T56" fmla="*/ 113 w 595"/>
                <a:gd name="T57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5" h="652">
                  <a:moveTo>
                    <a:pt x="113" y="652"/>
                  </a:moveTo>
                  <a:lnTo>
                    <a:pt x="227" y="652"/>
                  </a:lnTo>
                  <a:lnTo>
                    <a:pt x="312" y="595"/>
                  </a:lnTo>
                  <a:lnTo>
                    <a:pt x="368" y="624"/>
                  </a:lnTo>
                  <a:lnTo>
                    <a:pt x="397" y="567"/>
                  </a:lnTo>
                  <a:lnTo>
                    <a:pt x="453" y="567"/>
                  </a:lnTo>
                  <a:lnTo>
                    <a:pt x="510" y="595"/>
                  </a:lnTo>
                  <a:lnTo>
                    <a:pt x="595" y="482"/>
                  </a:lnTo>
                  <a:lnTo>
                    <a:pt x="538" y="482"/>
                  </a:lnTo>
                  <a:lnTo>
                    <a:pt x="538" y="425"/>
                  </a:lnTo>
                  <a:lnTo>
                    <a:pt x="482" y="425"/>
                  </a:lnTo>
                  <a:lnTo>
                    <a:pt x="482" y="368"/>
                  </a:lnTo>
                  <a:lnTo>
                    <a:pt x="453" y="340"/>
                  </a:lnTo>
                  <a:lnTo>
                    <a:pt x="453" y="255"/>
                  </a:lnTo>
                  <a:lnTo>
                    <a:pt x="368" y="255"/>
                  </a:lnTo>
                  <a:lnTo>
                    <a:pt x="340" y="198"/>
                  </a:lnTo>
                  <a:lnTo>
                    <a:pt x="283" y="198"/>
                  </a:lnTo>
                  <a:lnTo>
                    <a:pt x="283" y="142"/>
                  </a:lnTo>
                  <a:lnTo>
                    <a:pt x="198" y="113"/>
                  </a:lnTo>
                  <a:lnTo>
                    <a:pt x="198" y="57"/>
                  </a:lnTo>
                  <a:lnTo>
                    <a:pt x="113" y="57"/>
                  </a:lnTo>
                  <a:lnTo>
                    <a:pt x="57" y="0"/>
                  </a:lnTo>
                  <a:lnTo>
                    <a:pt x="0" y="85"/>
                  </a:lnTo>
                  <a:lnTo>
                    <a:pt x="57" y="142"/>
                  </a:lnTo>
                  <a:lnTo>
                    <a:pt x="57" y="255"/>
                  </a:lnTo>
                  <a:lnTo>
                    <a:pt x="28" y="340"/>
                  </a:lnTo>
                  <a:lnTo>
                    <a:pt x="85" y="368"/>
                  </a:lnTo>
                  <a:lnTo>
                    <a:pt x="113" y="510"/>
                  </a:lnTo>
                  <a:lnTo>
                    <a:pt x="113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4" name="Freeform 313">
              <a:extLst>
                <a:ext uri="{FF2B5EF4-FFF2-40B4-BE49-F238E27FC236}">
                  <a16:creationId xmlns:a16="http://schemas.microsoft.com/office/drawing/2014/main" id="{ADADF151-C987-4688-9811-200282CDE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112"/>
              <a:ext cx="482" cy="454"/>
            </a:xfrm>
            <a:custGeom>
              <a:avLst/>
              <a:gdLst>
                <a:gd name="T0" fmla="*/ 453 w 482"/>
                <a:gd name="T1" fmla="*/ 113 h 454"/>
                <a:gd name="T2" fmla="*/ 425 w 482"/>
                <a:gd name="T3" fmla="*/ 255 h 454"/>
                <a:gd name="T4" fmla="*/ 482 w 482"/>
                <a:gd name="T5" fmla="*/ 312 h 454"/>
                <a:gd name="T6" fmla="*/ 368 w 482"/>
                <a:gd name="T7" fmla="*/ 454 h 454"/>
                <a:gd name="T8" fmla="*/ 312 w 482"/>
                <a:gd name="T9" fmla="*/ 397 h 454"/>
                <a:gd name="T10" fmla="*/ 255 w 482"/>
                <a:gd name="T11" fmla="*/ 454 h 454"/>
                <a:gd name="T12" fmla="*/ 142 w 482"/>
                <a:gd name="T13" fmla="*/ 425 h 454"/>
                <a:gd name="T14" fmla="*/ 113 w 482"/>
                <a:gd name="T15" fmla="*/ 454 h 454"/>
                <a:gd name="T16" fmla="*/ 0 w 482"/>
                <a:gd name="T17" fmla="*/ 397 h 454"/>
                <a:gd name="T18" fmla="*/ 56 w 482"/>
                <a:gd name="T19" fmla="*/ 312 h 454"/>
                <a:gd name="T20" fmla="*/ 113 w 482"/>
                <a:gd name="T21" fmla="*/ 0 h 454"/>
                <a:gd name="T22" fmla="*/ 255 w 482"/>
                <a:gd name="T23" fmla="*/ 85 h 454"/>
                <a:gd name="T24" fmla="*/ 312 w 482"/>
                <a:gd name="T25" fmla="*/ 142 h 454"/>
                <a:gd name="T26" fmla="*/ 453 w 482"/>
                <a:gd name="T27" fmla="*/ 11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2" h="454">
                  <a:moveTo>
                    <a:pt x="453" y="113"/>
                  </a:moveTo>
                  <a:lnTo>
                    <a:pt x="425" y="255"/>
                  </a:lnTo>
                  <a:lnTo>
                    <a:pt x="482" y="312"/>
                  </a:lnTo>
                  <a:lnTo>
                    <a:pt x="368" y="454"/>
                  </a:lnTo>
                  <a:lnTo>
                    <a:pt x="312" y="397"/>
                  </a:lnTo>
                  <a:lnTo>
                    <a:pt x="255" y="454"/>
                  </a:lnTo>
                  <a:lnTo>
                    <a:pt x="142" y="425"/>
                  </a:lnTo>
                  <a:lnTo>
                    <a:pt x="113" y="454"/>
                  </a:lnTo>
                  <a:lnTo>
                    <a:pt x="0" y="397"/>
                  </a:lnTo>
                  <a:lnTo>
                    <a:pt x="56" y="312"/>
                  </a:lnTo>
                  <a:lnTo>
                    <a:pt x="113" y="0"/>
                  </a:lnTo>
                  <a:lnTo>
                    <a:pt x="255" y="85"/>
                  </a:lnTo>
                  <a:lnTo>
                    <a:pt x="312" y="142"/>
                  </a:lnTo>
                  <a:lnTo>
                    <a:pt x="453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5" name="Freeform 314">
              <a:extLst>
                <a:ext uri="{FF2B5EF4-FFF2-40B4-BE49-F238E27FC236}">
                  <a16:creationId xmlns:a16="http://schemas.microsoft.com/office/drawing/2014/main" id="{2314DE16-6B45-4F58-B5B3-6BADE24E4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509"/>
              <a:ext cx="425" cy="255"/>
            </a:xfrm>
            <a:custGeom>
              <a:avLst/>
              <a:gdLst>
                <a:gd name="T0" fmla="*/ 57 w 425"/>
                <a:gd name="T1" fmla="*/ 0 h 255"/>
                <a:gd name="T2" fmla="*/ 170 w 425"/>
                <a:gd name="T3" fmla="*/ 57 h 255"/>
                <a:gd name="T4" fmla="*/ 199 w 425"/>
                <a:gd name="T5" fmla="*/ 28 h 255"/>
                <a:gd name="T6" fmla="*/ 312 w 425"/>
                <a:gd name="T7" fmla="*/ 57 h 255"/>
                <a:gd name="T8" fmla="*/ 369 w 425"/>
                <a:gd name="T9" fmla="*/ 0 h 255"/>
                <a:gd name="T10" fmla="*/ 425 w 425"/>
                <a:gd name="T11" fmla="*/ 57 h 255"/>
                <a:gd name="T12" fmla="*/ 425 w 425"/>
                <a:gd name="T13" fmla="*/ 142 h 255"/>
                <a:gd name="T14" fmla="*/ 340 w 425"/>
                <a:gd name="T15" fmla="*/ 142 h 255"/>
                <a:gd name="T16" fmla="*/ 340 w 425"/>
                <a:gd name="T17" fmla="*/ 170 h 255"/>
                <a:gd name="T18" fmla="*/ 369 w 425"/>
                <a:gd name="T19" fmla="*/ 198 h 255"/>
                <a:gd name="T20" fmla="*/ 227 w 425"/>
                <a:gd name="T21" fmla="*/ 255 h 255"/>
                <a:gd name="T22" fmla="*/ 170 w 425"/>
                <a:gd name="T23" fmla="*/ 142 h 255"/>
                <a:gd name="T24" fmla="*/ 85 w 425"/>
                <a:gd name="T25" fmla="*/ 142 h 255"/>
                <a:gd name="T26" fmla="*/ 0 w 425"/>
                <a:gd name="T27" fmla="*/ 85 h 255"/>
                <a:gd name="T28" fmla="*/ 57 w 425"/>
                <a:gd name="T29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5" h="255">
                  <a:moveTo>
                    <a:pt x="57" y="0"/>
                  </a:moveTo>
                  <a:lnTo>
                    <a:pt x="170" y="57"/>
                  </a:lnTo>
                  <a:lnTo>
                    <a:pt x="199" y="28"/>
                  </a:lnTo>
                  <a:lnTo>
                    <a:pt x="312" y="57"/>
                  </a:lnTo>
                  <a:lnTo>
                    <a:pt x="369" y="0"/>
                  </a:lnTo>
                  <a:lnTo>
                    <a:pt x="425" y="57"/>
                  </a:lnTo>
                  <a:lnTo>
                    <a:pt x="425" y="142"/>
                  </a:lnTo>
                  <a:lnTo>
                    <a:pt x="340" y="142"/>
                  </a:lnTo>
                  <a:lnTo>
                    <a:pt x="340" y="170"/>
                  </a:lnTo>
                  <a:lnTo>
                    <a:pt x="369" y="198"/>
                  </a:lnTo>
                  <a:lnTo>
                    <a:pt x="227" y="255"/>
                  </a:lnTo>
                  <a:lnTo>
                    <a:pt x="170" y="142"/>
                  </a:lnTo>
                  <a:lnTo>
                    <a:pt x="85" y="142"/>
                  </a:lnTo>
                  <a:lnTo>
                    <a:pt x="0" y="85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6" name="Freeform 315">
              <a:extLst>
                <a:ext uri="{FF2B5EF4-FFF2-40B4-BE49-F238E27FC236}">
                  <a16:creationId xmlns:a16="http://schemas.microsoft.com/office/drawing/2014/main" id="{4D4DE21D-23AD-452B-BD6B-1AA3AD6F0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1651"/>
              <a:ext cx="340" cy="255"/>
            </a:xfrm>
            <a:custGeom>
              <a:avLst/>
              <a:gdLst>
                <a:gd name="T0" fmla="*/ 85 w 340"/>
                <a:gd name="T1" fmla="*/ 113 h 255"/>
                <a:gd name="T2" fmla="*/ 227 w 340"/>
                <a:gd name="T3" fmla="*/ 56 h 255"/>
                <a:gd name="T4" fmla="*/ 198 w 340"/>
                <a:gd name="T5" fmla="*/ 28 h 255"/>
                <a:gd name="T6" fmla="*/ 198 w 340"/>
                <a:gd name="T7" fmla="*/ 0 h 255"/>
                <a:gd name="T8" fmla="*/ 283 w 340"/>
                <a:gd name="T9" fmla="*/ 0 h 255"/>
                <a:gd name="T10" fmla="*/ 283 w 340"/>
                <a:gd name="T11" fmla="*/ 28 h 255"/>
                <a:gd name="T12" fmla="*/ 340 w 340"/>
                <a:gd name="T13" fmla="*/ 28 h 255"/>
                <a:gd name="T14" fmla="*/ 312 w 340"/>
                <a:gd name="T15" fmla="*/ 113 h 255"/>
                <a:gd name="T16" fmla="*/ 283 w 340"/>
                <a:gd name="T17" fmla="*/ 113 h 255"/>
                <a:gd name="T18" fmla="*/ 283 w 340"/>
                <a:gd name="T19" fmla="*/ 170 h 255"/>
                <a:gd name="T20" fmla="*/ 170 w 340"/>
                <a:gd name="T21" fmla="*/ 255 h 255"/>
                <a:gd name="T22" fmla="*/ 113 w 340"/>
                <a:gd name="T23" fmla="*/ 226 h 255"/>
                <a:gd name="T24" fmla="*/ 28 w 340"/>
                <a:gd name="T25" fmla="*/ 255 h 255"/>
                <a:gd name="T26" fmla="*/ 0 w 340"/>
                <a:gd name="T27" fmla="*/ 198 h 255"/>
                <a:gd name="T28" fmla="*/ 85 w 340"/>
                <a:gd name="T29" fmla="*/ 141 h 255"/>
                <a:gd name="T30" fmla="*/ 85 w 340"/>
                <a:gd name="T31" fmla="*/ 1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0" h="255">
                  <a:moveTo>
                    <a:pt x="85" y="113"/>
                  </a:moveTo>
                  <a:lnTo>
                    <a:pt x="227" y="56"/>
                  </a:lnTo>
                  <a:lnTo>
                    <a:pt x="198" y="28"/>
                  </a:lnTo>
                  <a:lnTo>
                    <a:pt x="198" y="0"/>
                  </a:lnTo>
                  <a:lnTo>
                    <a:pt x="283" y="0"/>
                  </a:lnTo>
                  <a:lnTo>
                    <a:pt x="283" y="28"/>
                  </a:lnTo>
                  <a:lnTo>
                    <a:pt x="340" y="28"/>
                  </a:lnTo>
                  <a:lnTo>
                    <a:pt x="312" y="113"/>
                  </a:lnTo>
                  <a:lnTo>
                    <a:pt x="283" y="113"/>
                  </a:lnTo>
                  <a:lnTo>
                    <a:pt x="283" y="170"/>
                  </a:lnTo>
                  <a:lnTo>
                    <a:pt x="170" y="255"/>
                  </a:lnTo>
                  <a:lnTo>
                    <a:pt x="113" y="226"/>
                  </a:lnTo>
                  <a:lnTo>
                    <a:pt x="28" y="255"/>
                  </a:lnTo>
                  <a:lnTo>
                    <a:pt x="0" y="198"/>
                  </a:lnTo>
                  <a:lnTo>
                    <a:pt x="85" y="141"/>
                  </a:lnTo>
                  <a:lnTo>
                    <a:pt x="85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7" name="Freeform 316">
              <a:extLst>
                <a:ext uri="{FF2B5EF4-FFF2-40B4-BE49-F238E27FC236}">
                  <a16:creationId xmlns:a16="http://schemas.microsoft.com/office/drawing/2014/main" id="{3D452CFE-9BFB-4A45-AD94-90AD8BBC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92"/>
              <a:ext cx="170" cy="312"/>
            </a:xfrm>
            <a:custGeom>
              <a:avLst/>
              <a:gdLst>
                <a:gd name="T0" fmla="*/ 0 w 170"/>
                <a:gd name="T1" fmla="*/ 57 h 312"/>
                <a:gd name="T2" fmla="*/ 0 w 170"/>
                <a:gd name="T3" fmla="*/ 312 h 312"/>
                <a:gd name="T4" fmla="*/ 85 w 170"/>
                <a:gd name="T5" fmla="*/ 256 h 312"/>
                <a:gd name="T6" fmla="*/ 170 w 170"/>
                <a:gd name="T7" fmla="*/ 227 h 312"/>
                <a:gd name="T8" fmla="*/ 142 w 170"/>
                <a:gd name="T9" fmla="*/ 170 h 312"/>
                <a:gd name="T10" fmla="*/ 142 w 170"/>
                <a:gd name="T11" fmla="*/ 57 h 312"/>
                <a:gd name="T12" fmla="*/ 57 w 170"/>
                <a:gd name="T13" fmla="*/ 0 h 312"/>
                <a:gd name="T14" fmla="*/ 0 w 170"/>
                <a:gd name="T15" fmla="*/ 5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312">
                  <a:moveTo>
                    <a:pt x="0" y="57"/>
                  </a:moveTo>
                  <a:lnTo>
                    <a:pt x="0" y="312"/>
                  </a:lnTo>
                  <a:lnTo>
                    <a:pt x="85" y="256"/>
                  </a:lnTo>
                  <a:lnTo>
                    <a:pt x="170" y="227"/>
                  </a:lnTo>
                  <a:lnTo>
                    <a:pt x="142" y="170"/>
                  </a:lnTo>
                  <a:lnTo>
                    <a:pt x="142" y="57"/>
                  </a:lnTo>
                  <a:lnTo>
                    <a:pt x="57" y="0"/>
                  </a:lnTo>
                  <a:lnTo>
                    <a:pt x="0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8" name="Freeform 317">
              <a:extLst>
                <a:ext uri="{FF2B5EF4-FFF2-40B4-BE49-F238E27FC236}">
                  <a16:creationId xmlns:a16="http://schemas.microsoft.com/office/drawing/2014/main" id="{192CDBBC-BE1A-4E1E-B37F-32781C1F3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821"/>
              <a:ext cx="539" cy="538"/>
            </a:xfrm>
            <a:custGeom>
              <a:avLst/>
              <a:gdLst>
                <a:gd name="T0" fmla="*/ 397 w 539"/>
                <a:gd name="T1" fmla="*/ 0 h 538"/>
                <a:gd name="T2" fmla="*/ 397 w 539"/>
                <a:gd name="T3" fmla="*/ 283 h 538"/>
                <a:gd name="T4" fmla="*/ 482 w 539"/>
                <a:gd name="T5" fmla="*/ 227 h 538"/>
                <a:gd name="T6" fmla="*/ 539 w 539"/>
                <a:gd name="T7" fmla="*/ 283 h 538"/>
                <a:gd name="T8" fmla="*/ 539 w 539"/>
                <a:gd name="T9" fmla="*/ 425 h 538"/>
                <a:gd name="T10" fmla="*/ 482 w 539"/>
                <a:gd name="T11" fmla="*/ 425 h 538"/>
                <a:gd name="T12" fmla="*/ 454 w 539"/>
                <a:gd name="T13" fmla="*/ 538 h 538"/>
                <a:gd name="T14" fmla="*/ 397 w 539"/>
                <a:gd name="T15" fmla="*/ 538 h 538"/>
                <a:gd name="T16" fmla="*/ 397 w 539"/>
                <a:gd name="T17" fmla="*/ 482 h 538"/>
                <a:gd name="T18" fmla="*/ 312 w 539"/>
                <a:gd name="T19" fmla="*/ 453 h 538"/>
                <a:gd name="T20" fmla="*/ 312 w 539"/>
                <a:gd name="T21" fmla="*/ 397 h 538"/>
                <a:gd name="T22" fmla="*/ 227 w 539"/>
                <a:gd name="T23" fmla="*/ 397 h 538"/>
                <a:gd name="T24" fmla="*/ 171 w 539"/>
                <a:gd name="T25" fmla="*/ 340 h 538"/>
                <a:gd name="T26" fmla="*/ 114 w 539"/>
                <a:gd name="T27" fmla="*/ 425 h 538"/>
                <a:gd name="T28" fmla="*/ 57 w 539"/>
                <a:gd name="T29" fmla="*/ 312 h 538"/>
                <a:gd name="T30" fmla="*/ 0 w 539"/>
                <a:gd name="T31" fmla="*/ 312 h 538"/>
                <a:gd name="T32" fmla="*/ 0 w 539"/>
                <a:gd name="T33" fmla="*/ 227 h 538"/>
                <a:gd name="T34" fmla="*/ 57 w 539"/>
                <a:gd name="T35" fmla="*/ 198 h 538"/>
                <a:gd name="T36" fmla="*/ 57 w 539"/>
                <a:gd name="T37" fmla="*/ 113 h 538"/>
                <a:gd name="T38" fmla="*/ 142 w 539"/>
                <a:gd name="T39" fmla="*/ 85 h 538"/>
                <a:gd name="T40" fmla="*/ 227 w 539"/>
                <a:gd name="T41" fmla="*/ 56 h 538"/>
                <a:gd name="T42" fmla="*/ 284 w 539"/>
                <a:gd name="T43" fmla="*/ 85 h 538"/>
                <a:gd name="T44" fmla="*/ 397 w 539"/>
                <a:gd name="T45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9" h="538">
                  <a:moveTo>
                    <a:pt x="397" y="0"/>
                  </a:moveTo>
                  <a:lnTo>
                    <a:pt x="397" y="283"/>
                  </a:lnTo>
                  <a:lnTo>
                    <a:pt x="482" y="227"/>
                  </a:lnTo>
                  <a:lnTo>
                    <a:pt x="539" y="283"/>
                  </a:lnTo>
                  <a:lnTo>
                    <a:pt x="539" y="425"/>
                  </a:lnTo>
                  <a:lnTo>
                    <a:pt x="482" y="425"/>
                  </a:lnTo>
                  <a:lnTo>
                    <a:pt x="454" y="538"/>
                  </a:lnTo>
                  <a:lnTo>
                    <a:pt x="397" y="538"/>
                  </a:lnTo>
                  <a:lnTo>
                    <a:pt x="397" y="482"/>
                  </a:lnTo>
                  <a:lnTo>
                    <a:pt x="312" y="453"/>
                  </a:lnTo>
                  <a:lnTo>
                    <a:pt x="312" y="397"/>
                  </a:lnTo>
                  <a:lnTo>
                    <a:pt x="227" y="397"/>
                  </a:lnTo>
                  <a:lnTo>
                    <a:pt x="171" y="340"/>
                  </a:lnTo>
                  <a:lnTo>
                    <a:pt x="114" y="425"/>
                  </a:lnTo>
                  <a:lnTo>
                    <a:pt x="57" y="312"/>
                  </a:lnTo>
                  <a:lnTo>
                    <a:pt x="0" y="312"/>
                  </a:lnTo>
                  <a:lnTo>
                    <a:pt x="0" y="227"/>
                  </a:lnTo>
                  <a:lnTo>
                    <a:pt x="57" y="198"/>
                  </a:lnTo>
                  <a:lnTo>
                    <a:pt x="57" y="113"/>
                  </a:lnTo>
                  <a:lnTo>
                    <a:pt x="142" y="85"/>
                  </a:lnTo>
                  <a:lnTo>
                    <a:pt x="227" y="56"/>
                  </a:lnTo>
                  <a:lnTo>
                    <a:pt x="284" y="85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99" name="Freeform 318">
              <a:extLst>
                <a:ext uri="{FF2B5EF4-FFF2-40B4-BE49-F238E27FC236}">
                  <a16:creationId xmlns:a16="http://schemas.microsoft.com/office/drawing/2014/main" id="{DA33C641-7407-4C6A-A38E-F202F91F7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20"/>
              <a:ext cx="596" cy="1134"/>
            </a:xfrm>
            <a:custGeom>
              <a:avLst/>
              <a:gdLst>
                <a:gd name="T0" fmla="*/ 0 w 596"/>
                <a:gd name="T1" fmla="*/ 992 h 1134"/>
                <a:gd name="T2" fmla="*/ 142 w 596"/>
                <a:gd name="T3" fmla="*/ 1077 h 1134"/>
                <a:gd name="T4" fmla="*/ 199 w 596"/>
                <a:gd name="T5" fmla="*/ 1134 h 1134"/>
                <a:gd name="T6" fmla="*/ 340 w 596"/>
                <a:gd name="T7" fmla="*/ 1105 h 1134"/>
                <a:gd name="T8" fmla="*/ 397 w 596"/>
                <a:gd name="T9" fmla="*/ 1077 h 1134"/>
                <a:gd name="T10" fmla="*/ 369 w 596"/>
                <a:gd name="T11" fmla="*/ 964 h 1134"/>
                <a:gd name="T12" fmla="*/ 284 w 596"/>
                <a:gd name="T13" fmla="*/ 623 h 1134"/>
                <a:gd name="T14" fmla="*/ 425 w 596"/>
                <a:gd name="T15" fmla="*/ 595 h 1134"/>
                <a:gd name="T16" fmla="*/ 510 w 596"/>
                <a:gd name="T17" fmla="*/ 453 h 1134"/>
                <a:gd name="T18" fmla="*/ 567 w 596"/>
                <a:gd name="T19" fmla="*/ 453 h 1134"/>
                <a:gd name="T20" fmla="*/ 596 w 596"/>
                <a:gd name="T21" fmla="*/ 340 h 1134"/>
                <a:gd name="T22" fmla="*/ 454 w 596"/>
                <a:gd name="T23" fmla="*/ 227 h 1134"/>
                <a:gd name="T24" fmla="*/ 425 w 596"/>
                <a:gd name="T25" fmla="*/ 28 h 1134"/>
                <a:gd name="T26" fmla="*/ 340 w 596"/>
                <a:gd name="T27" fmla="*/ 56 h 1134"/>
                <a:gd name="T28" fmla="*/ 284 w 596"/>
                <a:gd name="T29" fmla="*/ 0 h 1134"/>
                <a:gd name="T30" fmla="*/ 255 w 596"/>
                <a:gd name="T31" fmla="*/ 56 h 1134"/>
                <a:gd name="T32" fmla="*/ 284 w 596"/>
                <a:gd name="T33" fmla="*/ 227 h 1134"/>
                <a:gd name="T34" fmla="*/ 227 w 596"/>
                <a:gd name="T35" fmla="*/ 283 h 1134"/>
                <a:gd name="T36" fmla="*/ 170 w 596"/>
                <a:gd name="T37" fmla="*/ 255 h 1134"/>
                <a:gd name="T38" fmla="*/ 142 w 596"/>
                <a:gd name="T39" fmla="*/ 312 h 1134"/>
                <a:gd name="T40" fmla="*/ 227 w 596"/>
                <a:gd name="T41" fmla="*/ 482 h 1134"/>
                <a:gd name="T42" fmla="*/ 85 w 596"/>
                <a:gd name="T43" fmla="*/ 567 h 1134"/>
                <a:gd name="T44" fmla="*/ 0 w 596"/>
                <a:gd name="T45" fmla="*/ 737 h 1134"/>
                <a:gd name="T46" fmla="*/ 29 w 596"/>
                <a:gd name="T47" fmla="*/ 850 h 1134"/>
                <a:gd name="T48" fmla="*/ 0 w 596"/>
                <a:gd name="T49" fmla="*/ 992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1134">
                  <a:moveTo>
                    <a:pt x="0" y="992"/>
                  </a:moveTo>
                  <a:lnTo>
                    <a:pt x="142" y="1077"/>
                  </a:lnTo>
                  <a:lnTo>
                    <a:pt x="199" y="1134"/>
                  </a:lnTo>
                  <a:lnTo>
                    <a:pt x="340" y="1105"/>
                  </a:lnTo>
                  <a:lnTo>
                    <a:pt x="397" y="1077"/>
                  </a:lnTo>
                  <a:lnTo>
                    <a:pt x="369" y="964"/>
                  </a:lnTo>
                  <a:lnTo>
                    <a:pt x="284" y="623"/>
                  </a:lnTo>
                  <a:lnTo>
                    <a:pt x="425" y="595"/>
                  </a:lnTo>
                  <a:lnTo>
                    <a:pt x="510" y="453"/>
                  </a:lnTo>
                  <a:lnTo>
                    <a:pt x="567" y="453"/>
                  </a:lnTo>
                  <a:lnTo>
                    <a:pt x="596" y="340"/>
                  </a:lnTo>
                  <a:lnTo>
                    <a:pt x="454" y="227"/>
                  </a:lnTo>
                  <a:lnTo>
                    <a:pt x="425" y="28"/>
                  </a:lnTo>
                  <a:lnTo>
                    <a:pt x="340" y="56"/>
                  </a:lnTo>
                  <a:lnTo>
                    <a:pt x="284" y="0"/>
                  </a:lnTo>
                  <a:lnTo>
                    <a:pt x="255" y="56"/>
                  </a:lnTo>
                  <a:lnTo>
                    <a:pt x="284" y="227"/>
                  </a:lnTo>
                  <a:lnTo>
                    <a:pt x="227" y="283"/>
                  </a:lnTo>
                  <a:lnTo>
                    <a:pt x="170" y="255"/>
                  </a:lnTo>
                  <a:lnTo>
                    <a:pt x="142" y="312"/>
                  </a:lnTo>
                  <a:lnTo>
                    <a:pt x="227" y="482"/>
                  </a:lnTo>
                  <a:lnTo>
                    <a:pt x="85" y="567"/>
                  </a:lnTo>
                  <a:lnTo>
                    <a:pt x="0" y="737"/>
                  </a:lnTo>
                  <a:lnTo>
                    <a:pt x="29" y="850"/>
                  </a:lnTo>
                  <a:lnTo>
                    <a:pt x="0" y="99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00241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7157D551-27F4-435F-89F1-7FE877491956}"/>
              </a:ext>
            </a:extLst>
          </p:cNvPr>
          <p:cNvSpPr txBox="1"/>
          <p:nvPr/>
        </p:nvSpPr>
        <p:spPr>
          <a:xfrm>
            <a:off x="925358" y="2367171"/>
            <a:ext cx="10341294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6600" b="1" dirty="0">
                <a:latin typeface="+mj-ea"/>
                <a:ea typeface="+mj-ea"/>
              </a:rPr>
              <a:t>逆さまの地図で</a:t>
            </a:r>
            <a:endParaRPr kumimoji="1" lang="en-US" altLang="ja-JP" sz="6600" b="1" dirty="0">
              <a:latin typeface="+mj-ea"/>
              <a:ea typeface="+mj-ea"/>
            </a:endParaRPr>
          </a:p>
          <a:p>
            <a:pPr algn="ctr"/>
            <a:r>
              <a:rPr kumimoji="1" lang="ja-JP" altLang="en-US" sz="6600" b="1" dirty="0">
                <a:latin typeface="+mj-ea"/>
                <a:ea typeface="+mj-ea"/>
              </a:rPr>
              <a:t>都道府県名がわかるかな？</a:t>
            </a:r>
          </a:p>
        </p:txBody>
      </p:sp>
    </p:spTree>
    <p:extLst>
      <p:ext uri="{BB962C8B-B14F-4D97-AF65-F5344CB8AC3E}">
        <p14:creationId xmlns:p14="http://schemas.microsoft.com/office/powerpoint/2010/main" val="21143377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5000">
        <p15:prstTrans prst="wind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xit" presetSubtype="32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９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E723FF6C-BF78-4645-B200-D987BBB5F4BD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奈良県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B8CC385A-3298-455E-8965-E015ACF12A4A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053CCFFC-F9A1-457A-999C-215B3342FC79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2888EC6D-DDD8-4523-B270-F725DBBBC0DC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589262C8-1BD9-49E4-98FE-2CE1F2489D8B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79FA623F-1C9C-41BC-A06B-59FF504E26F2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C33EFC38-D059-4BAE-8B81-4A8A4F8796D2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62193D21-C32F-4B58-804E-84BD122E7383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66EF831A-D78F-4DAD-842B-7533756EE220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55379F9A-CFF3-42CB-ADA7-927E18A89B05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165B5270-EB41-4C77-9B74-F4BF0E6D5CD2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5E0261E1-096E-4FEA-B8F7-96ADCA5FFD18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7E886C91-BD4A-4DE4-8D6F-FE6941446A3B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5EDB24C0-8A5F-49CE-81FC-493C7CE2A248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6E8FE2C4-E0BB-4D07-9236-555591E31DC1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8929D37A-5A9A-4ABE-81EB-1A34F2199357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B6BEADD1-B073-4329-8E83-1C661AA61F4A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965BDCD1-AF98-4E24-9767-A2B293B2BA8E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387D63D9-B9B3-4E95-83F0-05FFA577CB7E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8B00A134-98E5-45DA-A74F-419D11EEAC4B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04" name="グループ化 103">
                <a:extLst>
                  <a:ext uri="{FF2B5EF4-FFF2-40B4-BE49-F238E27FC236}">
                    <a16:creationId xmlns:a16="http://schemas.microsoft.com/office/drawing/2014/main" id="{AD2E4321-1078-47D6-9A13-3C66EF8EEE3D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92" name="フリーフォーム: 図形 191">
                  <a:extLst>
                    <a:ext uri="{FF2B5EF4-FFF2-40B4-BE49-F238E27FC236}">
                      <a16:creationId xmlns:a16="http://schemas.microsoft.com/office/drawing/2014/main" id="{925634B5-0539-49CB-98FD-6F207FDC2CC5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" name="フリーフォーム: 図形 192">
                  <a:extLst>
                    <a:ext uri="{FF2B5EF4-FFF2-40B4-BE49-F238E27FC236}">
                      <a16:creationId xmlns:a16="http://schemas.microsoft.com/office/drawing/2014/main" id="{25967502-007A-499A-AF89-14456528360F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B2962023-42B9-418C-8383-294887234D5E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7453A29B-0149-476A-9F74-087F9671AC2D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EC6EF0E2-A245-4B0A-8F7D-248474758E35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CC269C5D-BABA-491E-B4A7-9B06927E421E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23D923A5-5814-46FF-BF1A-62CC9537A8AF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4471FE7E-5CB1-4126-ADC3-B5822A833EF0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4291319D-2ED8-4C83-9A79-B3E5A4ABDABB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EB0485BA-3036-4D5F-BE14-15F2F470BDBE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131434AA-CEFF-495D-BC72-96D556E18C87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3278B8C3-5529-4DBD-AEC5-F47D4E7B67C5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9F61D0FF-34F8-4D09-AB99-63837B7B3DC6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2A2D5A99-E7DB-4943-8FFB-BFBC32067B23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0397FA8D-D526-4993-B507-F6FE151F4F90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31BEF3FD-D150-4796-9C6C-E0E341D0E4D7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2FE535DD-C25C-4463-AEAD-B1EA9A3C560F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6EB96FC6-4020-4B88-9292-A20334D0C4B0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75FF92C4-8072-48CA-9E9D-8404D9C86607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35CA8942-BECE-4781-A21E-05DB4E6D8D15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7EA32F01-2E62-41B1-BF05-1F8482DCD58C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8EF52BE3-89DC-460E-B96D-7D0C7497AEC1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EA91E33A-1CEA-4752-8373-25CF5FF59D07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001A3981-F425-4F26-B764-C8D19EC7D3DE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8C574B17-0A23-49BA-A53B-A26E7170D1F8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7CD0CDA3-C290-47AB-94BC-8AC95E80DC01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D48E26FF-1ED3-4DC3-9570-C3D0CFAA7844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81ED66A1-633E-4AD9-8A9D-EABF866F857B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CE1E54A5-B6B5-4709-8DA3-30BEE9AD47DA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0172B16D-5EBA-4D2C-8376-D82525A5CAD6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C62E64A7-9514-49C9-AA00-4AA630398760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B02F7C8C-5238-46A3-9A50-5BE81567F0CE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090C035F-220D-4430-B6B5-3FFD8045F8DB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5A69FD91-2AFC-4E26-898F-6CDF33BC4E10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45A0EBAD-8CD6-4E3E-99E8-BFA47910E6C7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E8A7A511-6180-4331-B914-83913603D0FA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1E1BD9FD-4EB6-406B-9E48-79DAADD5915E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17E05F01-6E59-45D3-9699-BB37CC110612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3088B43A-B7C6-4F84-AF3A-9596A8C6BBAB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F4092932-E772-4D5E-A40B-44EFB494AB1A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0B753192-8D35-4F17-9F7F-6A5E2C73C278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D336590E-9C20-4DF1-A294-7A7D11EA02F4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E19A8982-B253-490D-9738-0443AE4F82EA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DBEE2953-21B5-464C-9431-9C3FAAAE9373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956AEDBB-60BF-49D9-8997-FF15B66C81AC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1A8F32C1-01FD-4032-AD3D-1D0E5258A45C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14482753-86A1-4F1F-BAAE-566A20B3384D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A02B9A61-A409-4F9A-9C02-3116D72E1D6A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D33E7547-27F5-4C61-81A6-2E424155D5A6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98C25F05-4F9F-476D-988C-9FA2401634E6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24B3D743-5B66-49DD-B232-134A9E0996ED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82910BBF-7208-4386-AF35-4FB4837C669D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0BE2C0C0-4BF9-4C89-86E5-917CFEE3A008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FFD19993-E843-4CB8-8C3A-855D0A50E385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67B89D53-E70F-422A-BC97-BBD1ADCE8526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91525740-A9D1-4916-BC4E-C053DBB5EAC9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1222D53B-B35F-4E92-BC00-C6165C8F7D4B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8B1C5D20-66C1-4263-BCDB-8A1B020D3987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100E584C-B68A-471A-BC6B-A49738AB8AD6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90A3556D-2A4F-46EE-8290-CED9567FEB8A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9A4603D8-3EE7-47E9-9820-72ECD053A7AF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DBDD62D4-F4AE-41F5-A1D0-640891E7C9E5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115A8823-B04D-4981-BBE6-0E52C3E9DC9B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21DEDFA9-F1E5-415D-A7B0-933B364E5267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740DAF51-76D6-4C28-AFC3-CFFE18B90310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023FAD9C-0BFB-4D0C-994D-8F928A901736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16381459-EE5D-4478-8B87-0B77B09A6D6E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3775D938-D039-425D-8E67-9975536C4F6D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6BDAD695-AC57-4A14-9C46-9A685F32E8EB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9D39F2E2-AF65-43F7-B8AE-CBE7DB2DDC3C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F0199F7E-AEFF-4856-A7BA-D408E9E8CEF1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1D0D9C61-B008-47AB-A972-2A5EA515CBD1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DF0153D9-7557-412F-A0EC-479C65DB42D0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D37E2C0D-21CB-48D4-A2E0-1898C27948C8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F2EC66A0-FFFA-4F3C-AE6E-BDD876AFD3F9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43F3AA91-A32E-4383-BFD4-AEEB48ECBE34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D957F65C-832A-4171-BE4A-6DC354D1F805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117C3F57-4523-4D95-8131-EAB51BA68FE9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9A65578C-ACA4-49A5-AD62-D71C9D97888B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4AA6A46E-FC0C-4EF7-92BA-436A9B36D19C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718D01A8-75F7-4268-B133-A6393023DB2F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0350E89D-0276-433A-A1CA-206E9655608B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717212A0-E6F9-49C5-BD9E-C0DF65005980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D768159F-52EE-4504-9958-5F73437292F7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1DDA5CE2-D8F3-4BA8-9D17-A19BCAF62CD4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D3B5034D-B83F-41BD-A9FA-4A5372942D54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C13294CA-D7C8-4A9D-91D4-35B8C52CA33C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7C189EFC-FD64-4345-BA41-B45867AF16B7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3AD9D708-634C-4408-84B6-4CC17042E4FB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FB858259-A4DE-4EA2-AE5A-32C0EFA8D30D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ED02AD3E-B33B-4390-873A-A7D25CFDCC62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1" name="グループ化 30">
              <a:extLst>
                <a:ext uri="{FF2B5EF4-FFF2-40B4-BE49-F238E27FC236}">
                  <a16:creationId xmlns:a16="http://schemas.microsoft.com/office/drawing/2014/main" id="{14E22E30-29F1-46AC-979F-85D27BBAB915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1526932F-5100-469C-8390-DD17EB5979B2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DD8237DB-CA6D-4798-84A2-664E04C85D4F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9A8A112A-EB06-4712-85F5-ACE99A4AB784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4A52965F-15C8-40F6-923B-A61411F18AEF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036D92BF-8E92-4DE6-9804-3E31065075B5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8B996F9F-0520-49C5-AA0A-42A0FD199A5C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B8E445E3-96E7-4087-8B4A-AAA82CB1EB8C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987D26E9-B291-4E99-A5A2-08CBA5E7BBF6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149EFB8C-0FCE-453F-A4D7-BE4E0AB239DB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AC9EAEB2-6FD3-472E-BFFC-D9DEEB4DB580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C6C0ED46-5D8A-4918-AEF9-B30DF8A7178B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AEB87D50-F8B2-4CCA-81F4-EAB8DDBB9C6C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43931DB8-5E9A-436A-A897-F127504BCE22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CE104DC6-6152-461C-B7CB-D6287BACDF1B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89543FDF-4332-4995-8BB0-BCC09DDB59F4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0B21D79F-6DE7-49A6-B01D-1278752F0E9B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706E7F2C-D5EB-44D2-BFBB-85DE92D974BA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1D70252A-C8F7-4A46-9533-1B9BCFC3F52A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E7EA8F8F-C368-4D2E-B4B8-66FE0C683FA5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591C327A-0E0F-4CEE-B473-140E645DED7D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8583B8E1-97C3-48E0-9E64-7EFBAA3C84D4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EA2E2C47-2F51-4322-A988-49D36E1E29C4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462A5E76-E39C-4D10-B2F0-2FF85A39A376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386A6062-00DF-4D38-BAF4-EED14D63B3DB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EC275CEF-1885-4F68-80C6-9F3F272362D4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6984238F-BAA6-4953-9176-4EACD3D3DAA7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7290E13-D88D-4F09-A497-444D53199B6A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89F8CAEF-C79B-4BE7-924D-FB3087249B37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2DCCCB30-295A-465C-9099-E36C42EFE44E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1AA08992-467C-4B61-AEAC-B265B6EA7D4C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4A049787-ECE1-4B49-981A-A03681DDD381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CC3B57BD-0FF1-46A3-9BBF-F3EBA25AA31F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1C3BC2F8-67A9-4AC9-B834-36CDEEF9531E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96" name="矢印: 右 1">
            <a:extLst>
              <a:ext uri="{FF2B5EF4-FFF2-40B4-BE49-F238E27FC236}">
                <a16:creationId xmlns:a16="http://schemas.microsoft.com/office/drawing/2014/main" id="{C4B31278-0C0E-4AB4-BBA4-2048BB3FECFB}"/>
              </a:ext>
            </a:extLst>
          </p:cNvPr>
          <p:cNvSpPr/>
          <p:nvPr/>
        </p:nvSpPr>
        <p:spPr bwMode="auto">
          <a:xfrm rot="20728316">
            <a:off x="3903341" y="3717974"/>
            <a:ext cx="4758980" cy="666903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97" name="Group 319">
            <a:extLst>
              <a:ext uri="{FF2B5EF4-FFF2-40B4-BE49-F238E27FC236}">
                <a16:creationId xmlns:a16="http://schemas.microsoft.com/office/drawing/2014/main" id="{0707FB2E-4035-40FA-B7B1-BDE51B3D2236}"/>
              </a:ext>
            </a:extLst>
          </p:cNvPr>
          <p:cNvGrpSpPr>
            <a:grpSpLocks/>
          </p:cNvGrpSpPr>
          <p:nvPr/>
        </p:nvGrpSpPr>
        <p:grpSpPr bwMode="auto">
          <a:xfrm>
            <a:off x="8437381" y="1434073"/>
            <a:ext cx="2577580" cy="4160182"/>
            <a:chOff x="643" y="120"/>
            <a:chExt cx="4847" cy="7823"/>
          </a:xfrm>
          <a:solidFill>
            <a:srgbClr val="92D050"/>
          </a:solidFill>
        </p:grpSpPr>
        <p:sp>
          <p:nvSpPr>
            <p:cNvPr id="198" name="Freeform 259">
              <a:extLst>
                <a:ext uri="{FF2B5EF4-FFF2-40B4-BE49-F238E27FC236}">
                  <a16:creationId xmlns:a16="http://schemas.microsoft.com/office/drawing/2014/main" id="{E09BA5F7-7601-4C4A-80A1-0A045CCB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5420"/>
              <a:ext cx="2580" cy="2523"/>
            </a:xfrm>
            <a:custGeom>
              <a:avLst/>
              <a:gdLst>
                <a:gd name="T0" fmla="*/ 1134 w 2579"/>
                <a:gd name="T1" fmla="*/ 567 h 2523"/>
                <a:gd name="T2" fmla="*/ 1219 w 2579"/>
                <a:gd name="T3" fmla="*/ 397 h 2523"/>
                <a:gd name="T4" fmla="*/ 1360 w 2579"/>
                <a:gd name="T5" fmla="*/ 114 h 2523"/>
                <a:gd name="T6" fmla="*/ 1389 w 2579"/>
                <a:gd name="T7" fmla="*/ 28 h 2523"/>
                <a:gd name="T8" fmla="*/ 1531 w 2579"/>
                <a:gd name="T9" fmla="*/ 85 h 2523"/>
                <a:gd name="T10" fmla="*/ 1672 w 2579"/>
                <a:gd name="T11" fmla="*/ 199 h 2523"/>
                <a:gd name="T12" fmla="*/ 2098 w 2579"/>
                <a:gd name="T13" fmla="*/ 142 h 2523"/>
                <a:gd name="T14" fmla="*/ 2466 w 2579"/>
                <a:gd name="T15" fmla="*/ 85 h 2523"/>
                <a:gd name="T16" fmla="*/ 2494 w 2579"/>
                <a:gd name="T17" fmla="*/ 340 h 2523"/>
                <a:gd name="T18" fmla="*/ 2409 w 2579"/>
                <a:gd name="T19" fmla="*/ 737 h 2523"/>
                <a:gd name="T20" fmla="*/ 2409 w 2579"/>
                <a:gd name="T21" fmla="*/ 936 h 2523"/>
                <a:gd name="T22" fmla="*/ 2438 w 2579"/>
                <a:gd name="T23" fmla="*/ 1191 h 2523"/>
                <a:gd name="T24" fmla="*/ 2466 w 2579"/>
                <a:gd name="T25" fmla="*/ 1474 h 2523"/>
                <a:gd name="T26" fmla="*/ 2551 w 2579"/>
                <a:gd name="T27" fmla="*/ 1644 h 2523"/>
                <a:gd name="T28" fmla="*/ 2466 w 2579"/>
                <a:gd name="T29" fmla="*/ 1928 h 2523"/>
                <a:gd name="T30" fmla="*/ 2523 w 2579"/>
                <a:gd name="T31" fmla="*/ 2013 h 2523"/>
                <a:gd name="T32" fmla="*/ 2438 w 2579"/>
                <a:gd name="T33" fmla="*/ 2126 h 2523"/>
                <a:gd name="T34" fmla="*/ 2324 w 2579"/>
                <a:gd name="T35" fmla="*/ 2041 h 2523"/>
                <a:gd name="T36" fmla="*/ 2183 w 2579"/>
                <a:gd name="T37" fmla="*/ 2183 h 2523"/>
                <a:gd name="T38" fmla="*/ 2268 w 2579"/>
                <a:gd name="T39" fmla="*/ 2268 h 2523"/>
                <a:gd name="T40" fmla="*/ 2268 w 2579"/>
                <a:gd name="T41" fmla="*/ 2523 h 2523"/>
                <a:gd name="T42" fmla="*/ 2211 w 2579"/>
                <a:gd name="T43" fmla="*/ 2353 h 2523"/>
                <a:gd name="T44" fmla="*/ 2126 w 2579"/>
                <a:gd name="T45" fmla="*/ 2268 h 2523"/>
                <a:gd name="T46" fmla="*/ 2013 w 2579"/>
                <a:gd name="T47" fmla="*/ 2240 h 2523"/>
                <a:gd name="T48" fmla="*/ 1786 w 2579"/>
                <a:gd name="T49" fmla="*/ 2211 h 2523"/>
                <a:gd name="T50" fmla="*/ 1275 w 2579"/>
                <a:gd name="T51" fmla="*/ 2155 h 2523"/>
                <a:gd name="T52" fmla="*/ 737 w 2579"/>
                <a:gd name="T53" fmla="*/ 2325 h 2523"/>
                <a:gd name="T54" fmla="*/ 510 w 2579"/>
                <a:gd name="T55" fmla="*/ 2211 h 2523"/>
                <a:gd name="T56" fmla="*/ 340 w 2579"/>
                <a:gd name="T57" fmla="*/ 2126 h 2523"/>
                <a:gd name="T58" fmla="*/ 425 w 2579"/>
                <a:gd name="T59" fmla="*/ 1871 h 2523"/>
                <a:gd name="T60" fmla="*/ 453 w 2579"/>
                <a:gd name="T61" fmla="*/ 1701 h 2523"/>
                <a:gd name="T62" fmla="*/ 652 w 2579"/>
                <a:gd name="T63" fmla="*/ 1474 h 2523"/>
                <a:gd name="T64" fmla="*/ 340 w 2579"/>
                <a:gd name="T65" fmla="*/ 1219 h 2523"/>
                <a:gd name="T66" fmla="*/ 340 w 2579"/>
                <a:gd name="T67" fmla="*/ 1021 h 2523"/>
                <a:gd name="T68" fmla="*/ 113 w 2579"/>
                <a:gd name="T69" fmla="*/ 822 h 2523"/>
                <a:gd name="T70" fmla="*/ 170 w 2579"/>
                <a:gd name="T71" fmla="*/ 652 h 2523"/>
                <a:gd name="T72" fmla="*/ 538 w 2579"/>
                <a:gd name="T73" fmla="*/ 794 h 2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79" h="2523">
                  <a:moveTo>
                    <a:pt x="822" y="595"/>
                  </a:moveTo>
                  <a:lnTo>
                    <a:pt x="1134" y="567"/>
                  </a:lnTo>
                  <a:lnTo>
                    <a:pt x="1162" y="454"/>
                  </a:lnTo>
                  <a:lnTo>
                    <a:pt x="1219" y="397"/>
                  </a:lnTo>
                  <a:lnTo>
                    <a:pt x="1360" y="170"/>
                  </a:lnTo>
                  <a:lnTo>
                    <a:pt x="1360" y="114"/>
                  </a:lnTo>
                  <a:lnTo>
                    <a:pt x="1389" y="85"/>
                  </a:lnTo>
                  <a:lnTo>
                    <a:pt x="1389" y="28"/>
                  </a:lnTo>
                  <a:lnTo>
                    <a:pt x="1531" y="0"/>
                  </a:lnTo>
                  <a:lnTo>
                    <a:pt x="1531" y="85"/>
                  </a:lnTo>
                  <a:lnTo>
                    <a:pt x="1672" y="142"/>
                  </a:lnTo>
                  <a:lnTo>
                    <a:pt x="1672" y="199"/>
                  </a:lnTo>
                  <a:lnTo>
                    <a:pt x="2013" y="114"/>
                  </a:lnTo>
                  <a:lnTo>
                    <a:pt x="2098" y="142"/>
                  </a:lnTo>
                  <a:lnTo>
                    <a:pt x="2211" y="57"/>
                  </a:lnTo>
                  <a:lnTo>
                    <a:pt x="2466" y="85"/>
                  </a:lnTo>
                  <a:lnTo>
                    <a:pt x="2579" y="255"/>
                  </a:lnTo>
                  <a:lnTo>
                    <a:pt x="2494" y="340"/>
                  </a:lnTo>
                  <a:lnTo>
                    <a:pt x="2494" y="454"/>
                  </a:lnTo>
                  <a:lnTo>
                    <a:pt x="2409" y="737"/>
                  </a:lnTo>
                  <a:lnTo>
                    <a:pt x="2466" y="794"/>
                  </a:lnTo>
                  <a:lnTo>
                    <a:pt x="2409" y="936"/>
                  </a:lnTo>
                  <a:lnTo>
                    <a:pt x="2523" y="1049"/>
                  </a:lnTo>
                  <a:lnTo>
                    <a:pt x="2438" y="1191"/>
                  </a:lnTo>
                  <a:lnTo>
                    <a:pt x="2523" y="1304"/>
                  </a:lnTo>
                  <a:lnTo>
                    <a:pt x="2466" y="1474"/>
                  </a:lnTo>
                  <a:lnTo>
                    <a:pt x="2579" y="1559"/>
                  </a:lnTo>
                  <a:lnTo>
                    <a:pt x="2551" y="1644"/>
                  </a:lnTo>
                  <a:lnTo>
                    <a:pt x="2409" y="1729"/>
                  </a:lnTo>
                  <a:lnTo>
                    <a:pt x="2466" y="1928"/>
                  </a:lnTo>
                  <a:lnTo>
                    <a:pt x="2551" y="1928"/>
                  </a:lnTo>
                  <a:lnTo>
                    <a:pt x="2523" y="2013"/>
                  </a:lnTo>
                  <a:lnTo>
                    <a:pt x="2409" y="1985"/>
                  </a:lnTo>
                  <a:lnTo>
                    <a:pt x="2438" y="2126"/>
                  </a:lnTo>
                  <a:lnTo>
                    <a:pt x="2296" y="2126"/>
                  </a:lnTo>
                  <a:lnTo>
                    <a:pt x="2324" y="2041"/>
                  </a:lnTo>
                  <a:lnTo>
                    <a:pt x="2239" y="2013"/>
                  </a:lnTo>
                  <a:lnTo>
                    <a:pt x="2183" y="2183"/>
                  </a:lnTo>
                  <a:lnTo>
                    <a:pt x="2211" y="2268"/>
                  </a:lnTo>
                  <a:lnTo>
                    <a:pt x="2268" y="2268"/>
                  </a:lnTo>
                  <a:lnTo>
                    <a:pt x="2353" y="2325"/>
                  </a:lnTo>
                  <a:lnTo>
                    <a:pt x="2268" y="2523"/>
                  </a:lnTo>
                  <a:lnTo>
                    <a:pt x="2211" y="2495"/>
                  </a:lnTo>
                  <a:lnTo>
                    <a:pt x="2211" y="2353"/>
                  </a:lnTo>
                  <a:lnTo>
                    <a:pt x="2098" y="2353"/>
                  </a:lnTo>
                  <a:lnTo>
                    <a:pt x="2126" y="2268"/>
                  </a:lnTo>
                  <a:lnTo>
                    <a:pt x="2098" y="2211"/>
                  </a:lnTo>
                  <a:lnTo>
                    <a:pt x="2013" y="2240"/>
                  </a:lnTo>
                  <a:lnTo>
                    <a:pt x="1814" y="2098"/>
                  </a:lnTo>
                  <a:lnTo>
                    <a:pt x="1786" y="2211"/>
                  </a:lnTo>
                  <a:lnTo>
                    <a:pt x="1360" y="2268"/>
                  </a:lnTo>
                  <a:lnTo>
                    <a:pt x="1275" y="2155"/>
                  </a:lnTo>
                  <a:lnTo>
                    <a:pt x="793" y="2183"/>
                  </a:lnTo>
                  <a:lnTo>
                    <a:pt x="737" y="2325"/>
                  </a:lnTo>
                  <a:lnTo>
                    <a:pt x="482" y="2381"/>
                  </a:lnTo>
                  <a:lnTo>
                    <a:pt x="510" y="2211"/>
                  </a:lnTo>
                  <a:lnTo>
                    <a:pt x="397" y="2183"/>
                  </a:lnTo>
                  <a:lnTo>
                    <a:pt x="340" y="2126"/>
                  </a:lnTo>
                  <a:lnTo>
                    <a:pt x="453" y="2041"/>
                  </a:lnTo>
                  <a:lnTo>
                    <a:pt x="425" y="1871"/>
                  </a:lnTo>
                  <a:lnTo>
                    <a:pt x="482" y="1815"/>
                  </a:lnTo>
                  <a:lnTo>
                    <a:pt x="453" y="1701"/>
                  </a:lnTo>
                  <a:lnTo>
                    <a:pt x="595" y="1729"/>
                  </a:lnTo>
                  <a:lnTo>
                    <a:pt x="652" y="1474"/>
                  </a:lnTo>
                  <a:lnTo>
                    <a:pt x="510" y="1248"/>
                  </a:lnTo>
                  <a:lnTo>
                    <a:pt x="340" y="1219"/>
                  </a:lnTo>
                  <a:lnTo>
                    <a:pt x="312" y="1134"/>
                  </a:lnTo>
                  <a:lnTo>
                    <a:pt x="340" y="1021"/>
                  </a:lnTo>
                  <a:lnTo>
                    <a:pt x="198" y="794"/>
                  </a:lnTo>
                  <a:lnTo>
                    <a:pt x="113" y="822"/>
                  </a:lnTo>
                  <a:lnTo>
                    <a:pt x="0" y="766"/>
                  </a:lnTo>
                  <a:lnTo>
                    <a:pt x="170" y="652"/>
                  </a:lnTo>
                  <a:lnTo>
                    <a:pt x="340" y="652"/>
                  </a:lnTo>
                  <a:lnTo>
                    <a:pt x="538" y="794"/>
                  </a:lnTo>
                  <a:lnTo>
                    <a:pt x="822" y="59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199" name="Freeform 265">
              <a:extLst>
                <a:ext uri="{FF2B5EF4-FFF2-40B4-BE49-F238E27FC236}">
                  <a16:creationId xmlns:a16="http://schemas.microsoft.com/office/drawing/2014/main" id="{1BAFE177-0745-418A-8BA5-90D504636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295"/>
              <a:ext cx="1815" cy="2721"/>
            </a:xfrm>
            <a:custGeom>
              <a:avLst/>
              <a:gdLst>
                <a:gd name="T0" fmla="*/ 426 w 1815"/>
                <a:gd name="T1" fmla="*/ 2693 h 2721"/>
                <a:gd name="T2" fmla="*/ 539 w 1815"/>
                <a:gd name="T3" fmla="*/ 2495 h 2721"/>
                <a:gd name="T4" fmla="*/ 652 w 1815"/>
                <a:gd name="T5" fmla="*/ 2240 h 2721"/>
                <a:gd name="T6" fmla="*/ 681 w 1815"/>
                <a:gd name="T7" fmla="*/ 2154 h 2721"/>
                <a:gd name="T8" fmla="*/ 823 w 1815"/>
                <a:gd name="T9" fmla="*/ 2211 h 2721"/>
                <a:gd name="T10" fmla="*/ 964 w 1815"/>
                <a:gd name="T11" fmla="*/ 2325 h 2721"/>
                <a:gd name="T12" fmla="*/ 1390 w 1815"/>
                <a:gd name="T13" fmla="*/ 2268 h 2721"/>
                <a:gd name="T14" fmla="*/ 1758 w 1815"/>
                <a:gd name="T15" fmla="*/ 2211 h 2721"/>
                <a:gd name="T16" fmla="*/ 1758 w 1815"/>
                <a:gd name="T17" fmla="*/ 2013 h 2721"/>
                <a:gd name="T18" fmla="*/ 1616 w 1815"/>
                <a:gd name="T19" fmla="*/ 1899 h 2721"/>
                <a:gd name="T20" fmla="*/ 1446 w 1815"/>
                <a:gd name="T21" fmla="*/ 1956 h 2721"/>
                <a:gd name="T22" fmla="*/ 1361 w 1815"/>
                <a:gd name="T23" fmla="*/ 1843 h 2721"/>
                <a:gd name="T24" fmla="*/ 1106 w 1815"/>
                <a:gd name="T25" fmla="*/ 1899 h 2721"/>
                <a:gd name="T26" fmla="*/ 681 w 1815"/>
                <a:gd name="T27" fmla="*/ 1786 h 2721"/>
                <a:gd name="T28" fmla="*/ 738 w 1815"/>
                <a:gd name="T29" fmla="*/ 1587 h 2721"/>
                <a:gd name="T30" fmla="*/ 908 w 1815"/>
                <a:gd name="T31" fmla="*/ 1389 h 2721"/>
                <a:gd name="T32" fmla="*/ 1163 w 1815"/>
                <a:gd name="T33" fmla="*/ 1417 h 2721"/>
                <a:gd name="T34" fmla="*/ 1390 w 1815"/>
                <a:gd name="T35" fmla="*/ 1219 h 2721"/>
                <a:gd name="T36" fmla="*/ 1049 w 1815"/>
                <a:gd name="T37" fmla="*/ 1049 h 2721"/>
                <a:gd name="T38" fmla="*/ 908 w 1815"/>
                <a:gd name="T39" fmla="*/ 850 h 2721"/>
                <a:gd name="T40" fmla="*/ 823 w 1815"/>
                <a:gd name="T41" fmla="*/ 652 h 2721"/>
                <a:gd name="T42" fmla="*/ 823 w 1815"/>
                <a:gd name="T43" fmla="*/ 425 h 2721"/>
                <a:gd name="T44" fmla="*/ 766 w 1815"/>
                <a:gd name="T45" fmla="*/ 283 h 2721"/>
                <a:gd name="T46" fmla="*/ 652 w 1815"/>
                <a:gd name="T47" fmla="*/ 142 h 2721"/>
                <a:gd name="T48" fmla="*/ 454 w 1815"/>
                <a:gd name="T49" fmla="*/ 142 h 2721"/>
                <a:gd name="T50" fmla="*/ 312 w 1815"/>
                <a:gd name="T51" fmla="*/ 85 h 2721"/>
                <a:gd name="T52" fmla="*/ 142 w 1815"/>
                <a:gd name="T53" fmla="*/ 85 h 2721"/>
                <a:gd name="T54" fmla="*/ 0 w 1815"/>
                <a:gd name="T55" fmla="*/ 198 h 2721"/>
                <a:gd name="T56" fmla="*/ 57 w 1815"/>
                <a:gd name="T57" fmla="*/ 680 h 2721"/>
                <a:gd name="T58" fmla="*/ 142 w 1815"/>
                <a:gd name="T59" fmla="*/ 1049 h 2721"/>
                <a:gd name="T60" fmla="*/ 312 w 1815"/>
                <a:gd name="T61" fmla="*/ 1106 h 2721"/>
                <a:gd name="T62" fmla="*/ 567 w 1815"/>
                <a:gd name="T63" fmla="*/ 1474 h 2721"/>
                <a:gd name="T64" fmla="*/ 397 w 1815"/>
                <a:gd name="T65" fmla="*/ 1644 h 2721"/>
                <a:gd name="T66" fmla="*/ 341 w 1815"/>
                <a:gd name="T67" fmla="*/ 1786 h 2721"/>
                <a:gd name="T68" fmla="*/ 312 w 1815"/>
                <a:gd name="T69" fmla="*/ 1871 h 2721"/>
                <a:gd name="T70" fmla="*/ 539 w 1815"/>
                <a:gd name="T71" fmla="*/ 2098 h 2721"/>
                <a:gd name="T72" fmla="*/ 341 w 1815"/>
                <a:gd name="T73" fmla="*/ 2438 h 2721"/>
                <a:gd name="T74" fmla="*/ 142 w 1815"/>
                <a:gd name="T75" fmla="*/ 2665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15" h="2721">
                  <a:moveTo>
                    <a:pt x="114" y="2721"/>
                  </a:moveTo>
                  <a:lnTo>
                    <a:pt x="426" y="2693"/>
                  </a:lnTo>
                  <a:lnTo>
                    <a:pt x="454" y="2580"/>
                  </a:lnTo>
                  <a:lnTo>
                    <a:pt x="539" y="2495"/>
                  </a:lnTo>
                  <a:lnTo>
                    <a:pt x="652" y="2296"/>
                  </a:lnTo>
                  <a:lnTo>
                    <a:pt x="652" y="2240"/>
                  </a:lnTo>
                  <a:lnTo>
                    <a:pt x="681" y="2211"/>
                  </a:lnTo>
                  <a:lnTo>
                    <a:pt x="681" y="2154"/>
                  </a:lnTo>
                  <a:lnTo>
                    <a:pt x="823" y="2126"/>
                  </a:lnTo>
                  <a:lnTo>
                    <a:pt x="823" y="2211"/>
                  </a:lnTo>
                  <a:lnTo>
                    <a:pt x="964" y="2268"/>
                  </a:lnTo>
                  <a:lnTo>
                    <a:pt x="964" y="2325"/>
                  </a:lnTo>
                  <a:lnTo>
                    <a:pt x="1305" y="2240"/>
                  </a:lnTo>
                  <a:lnTo>
                    <a:pt x="1390" y="2268"/>
                  </a:lnTo>
                  <a:lnTo>
                    <a:pt x="1503" y="2183"/>
                  </a:lnTo>
                  <a:lnTo>
                    <a:pt x="1758" y="2211"/>
                  </a:lnTo>
                  <a:lnTo>
                    <a:pt x="1815" y="2126"/>
                  </a:lnTo>
                  <a:lnTo>
                    <a:pt x="1758" y="2013"/>
                  </a:lnTo>
                  <a:lnTo>
                    <a:pt x="1701" y="1871"/>
                  </a:lnTo>
                  <a:lnTo>
                    <a:pt x="1616" y="1899"/>
                  </a:lnTo>
                  <a:lnTo>
                    <a:pt x="1588" y="1956"/>
                  </a:lnTo>
                  <a:lnTo>
                    <a:pt x="1446" y="1956"/>
                  </a:lnTo>
                  <a:lnTo>
                    <a:pt x="1475" y="1843"/>
                  </a:lnTo>
                  <a:lnTo>
                    <a:pt x="1361" y="1843"/>
                  </a:lnTo>
                  <a:lnTo>
                    <a:pt x="1248" y="1899"/>
                  </a:lnTo>
                  <a:lnTo>
                    <a:pt x="1106" y="1899"/>
                  </a:lnTo>
                  <a:lnTo>
                    <a:pt x="1021" y="1956"/>
                  </a:lnTo>
                  <a:lnTo>
                    <a:pt x="681" y="1786"/>
                  </a:lnTo>
                  <a:lnTo>
                    <a:pt x="681" y="1673"/>
                  </a:lnTo>
                  <a:lnTo>
                    <a:pt x="738" y="1587"/>
                  </a:lnTo>
                  <a:lnTo>
                    <a:pt x="709" y="1474"/>
                  </a:lnTo>
                  <a:lnTo>
                    <a:pt x="908" y="1389"/>
                  </a:lnTo>
                  <a:lnTo>
                    <a:pt x="993" y="1446"/>
                  </a:lnTo>
                  <a:lnTo>
                    <a:pt x="1163" y="1417"/>
                  </a:lnTo>
                  <a:lnTo>
                    <a:pt x="1163" y="1332"/>
                  </a:lnTo>
                  <a:lnTo>
                    <a:pt x="1390" y="1219"/>
                  </a:lnTo>
                  <a:lnTo>
                    <a:pt x="1191" y="1049"/>
                  </a:lnTo>
                  <a:lnTo>
                    <a:pt x="1049" y="1049"/>
                  </a:lnTo>
                  <a:lnTo>
                    <a:pt x="851" y="992"/>
                  </a:lnTo>
                  <a:lnTo>
                    <a:pt x="908" y="850"/>
                  </a:lnTo>
                  <a:lnTo>
                    <a:pt x="908" y="709"/>
                  </a:lnTo>
                  <a:lnTo>
                    <a:pt x="823" y="652"/>
                  </a:lnTo>
                  <a:lnTo>
                    <a:pt x="879" y="482"/>
                  </a:lnTo>
                  <a:lnTo>
                    <a:pt x="823" y="425"/>
                  </a:lnTo>
                  <a:lnTo>
                    <a:pt x="851" y="227"/>
                  </a:lnTo>
                  <a:lnTo>
                    <a:pt x="766" y="283"/>
                  </a:lnTo>
                  <a:lnTo>
                    <a:pt x="738" y="170"/>
                  </a:lnTo>
                  <a:lnTo>
                    <a:pt x="652" y="142"/>
                  </a:lnTo>
                  <a:lnTo>
                    <a:pt x="567" y="170"/>
                  </a:lnTo>
                  <a:lnTo>
                    <a:pt x="454" y="142"/>
                  </a:lnTo>
                  <a:lnTo>
                    <a:pt x="454" y="57"/>
                  </a:lnTo>
                  <a:lnTo>
                    <a:pt x="312" y="85"/>
                  </a:lnTo>
                  <a:lnTo>
                    <a:pt x="227" y="0"/>
                  </a:lnTo>
                  <a:lnTo>
                    <a:pt x="142" y="85"/>
                  </a:lnTo>
                  <a:lnTo>
                    <a:pt x="57" y="85"/>
                  </a:lnTo>
                  <a:lnTo>
                    <a:pt x="0" y="198"/>
                  </a:lnTo>
                  <a:lnTo>
                    <a:pt x="85" y="454"/>
                  </a:lnTo>
                  <a:lnTo>
                    <a:pt x="57" y="680"/>
                  </a:lnTo>
                  <a:lnTo>
                    <a:pt x="142" y="709"/>
                  </a:lnTo>
                  <a:lnTo>
                    <a:pt x="142" y="1049"/>
                  </a:lnTo>
                  <a:lnTo>
                    <a:pt x="256" y="1162"/>
                  </a:lnTo>
                  <a:lnTo>
                    <a:pt x="312" y="1106"/>
                  </a:lnTo>
                  <a:lnTo>
                    <a:pt x="454" y="1219"/>
                  </a:lnTo>
                  <a:lnTo>
                    <a:pt x="567" y="1474"/>
                  </a:lnTo>
                  <a:lnTo>
                    <a:pt x="539" y="1559"/>
                  </a:lnTo>
                  <a:lnTo>
                    <a:pt x="397" y="1644"/>
                  </a:lnTo>
                  <a:lnTo>
                    <a:pt x="454" y="1701"/>
                  </a:lnTo>
                  <a:lnTo>
                    <a:pt x="341" y="1786"/>
                  </a:lnTo>
                  <a:lnTo>
                    <a:pt x="397" y="1843"/>
                  </a:lnTo>
                  <a:lnTo>
                    <a:pt x="312" y="1871"/>
                  </a:lnTo>
                  <a:lnTo>
                    <a:pt x="397" y="2013"/>
                  </a:lnTo>
                  <a:lnTo>
                    <a:pt x="539" y="2098"/>
                  </a:lnTo>
                  <a:lnTo>
                    <a:pt x="567" y="2268"/>
                  </a:lnTo>
                  <a:lnTo>
                    <a:pt x="341" y="2438"/>
                  </a:lnTo>
                  <a:lnTo>
                    <a:pt x="312" y="2580"/>
                  </a:lnTo>
                  <a:lnTo>
                    <a:pt x="142" y="2665"/>
                  </a:lnTo>
                  <a:lnTo>
                    <a:pt x="114" y="272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0" name="Freeform 269">
              <a:extLst>
                <a:ext uri="{FF2B5EF4-FFF2-40B4-BE49-F238E27FC236}">
                  <a16:creationId xmlns:a16="http://schemas.microsoft.com/office/drawing/2014/main" id="{8EF2D4D8-2037-4F77-AEDA-A63E20EA6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4826"/>
              <a:ext cx="1360" cy="1389"/>
            </a:xfrm>
            <a:custGeom>
              <a:avLst/>
              <a:gdLst>
                <a:gd name="T0" fmla="*/ 85 w 1360"/>
                <a:gd name="T1" fmla="*/ 1361 h 1389"/>
                <a:gd name="T2" fmla="*/ 255 w 1360"/>
                <a:gd name="T3" fmla="*/ 1247 h 1389"/>
                <a:gd name="T4" fmla="*/ 425 w 1360"/>
                <a:gd name="T5" fmla="*/ 1247 h 1389"/>
                <a:gd name="T6" fmla="*/ 623 w 1360"/>
                <a:gd name="T7" fmla="*/ 1389 h 1389"/>
                <a:gd name="T8" fmla="*/ 907 w 1360"/>
                <a:gd name="T9" fmla="*/ 1190 h 1389"/>
                <a:gd name="T10" fmla="*/ 935 w 1360"/>
                <a:gd name="T11" fmla="*/ 1134 h 1389"/>
                <a:gd name="T12" fmla="*/ 1105 w 1360"/>
                <a:gd name="T13" fmla="*/ 1049 h 1389"/>
                <a:gd name="T14" fmla="*/ 1134 w 1360"/>
                <a:gd name="T15" fmla="*/ 907 h 1389"/>
                <a:gd name="T16" fmla="*/ 1360 w 1360"/>
                <a:gd name="T17" fmla="*/ 737 h 1389"/>
                <a:gd name="T18" fmla="*/ 1332 w 1360"/>
                <a:gd name="T19" fmla="*/ 567 h 1389"/>
                <a:gd name="T20" fmla="*/ 1190 w 1360"/>
                <a:gd name="T21" fmla="*/ 482 h 1389"/>
                <a:gd name="T22" fmla="*/ 1105 w 1360"/>
                <a:gd name="T23" fmla="*/ 340 h 1389"/>
                <a:gd name="T24" fmla="*/ 1190 w 1360"/>
                <a:gd name="T25" fmla="*/ 312 h 1389"/>
                <a:gd name="T26" fmla="*/ 1134 w 1360"/>
                <a:gd name="T27" fmla="*/ 255 h 1389"/>
                <a:gd name="T28" fmla="*/ 1247 w 1360"/>
                <a:gd name="T29" fmla="*/ 170 h 1389"/>
                <a:gd name="T30" fmla="*/ 1190 w 1360"/>
                <a:gd name="T31" fmla="*/ 113 h 1389"/>
                <a:gd name="T32" fmla="*/ 907 w 1360"/>
                <a:gd name="T33" fmla="*/ 0 h 1389"/>
                <a:gd name="T34" fmla="*/ 878 w 1360"/>
                <a:gd name="T35" fmla="*/ 85 h 1389"/>
                <a:gd name="T36" fmla="*/ 793 w 1360"/>
                <a:gd name="T37" fmla="*/ 56 h 1389"/>
                <a:gd name="T38" fmla="*/ 652 w 1360"/>
                <a:gd name="T39" fmla="*/ 255 h 1389"/>
                <a:gd name="T40" fmla="*/ 737 w 1360"/>
                <a:gd name="T41" fmla="*/ 312 h 1389"/>
                <a:gd name="T42" fmla="*/ 623 w 1360"/>
                <a:gd name="T43" fmla="*/ 425 h 1389"/>
                <a:gd name="T44" fmla="*/ 595 w 1360"/>
                <a:gd name="T45" fmla="*/ 567 h 1389"/>
                <a:gd name="T46" fmla="*/ 311 w 1360"/>
                <a:gd name="T47" fmla="*/ 680 h 1389"/>
                <a:gd name="T48" fmla="*/ 255 w 1360"/>
                <a:gd name="T49" fmla="*/ 907 h 1389"/>
                <a:gd name="T50" fmla="*/ 85 w 1360"/>
                <a:gd name="T51" fmla="*/ 1049 h 1389"/>
                <a:gd name="T52" fmla="*/ 85 w 1360"/>
                <a:gd name="T53" fmla="*/ 1190 h 1389"/>
                <a:gd name="T54" fmla="*/ 0 w 1360"/>
                <a:gd name="T55" fmla="*/ 1304 h 1389"/>
                <a:gd name="T56" fmla="*/ 85 w 1360"/>
                <a:gd name="T57" fmla="*/ 1361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60" h="1389">
                  <a:moveTo>
                    <a:pt x="85" y="1361"/>
                  </a:moveTo>
                  <a:lnTo>
                    <a:pt x="255" y="1247"/>
                  </a:lnTo>
                  <a:lnTo>
                    <a:pt x="425" y="1247"/>
                  </a:lnTo>
                  <a:lnTo>
                    <a:pt x="623" y="1389"/>
                  </a:lnTo>
                  <a:lnTo>
                    <a:pt x="907" y="1190"/>
                  </a:lnTo>
                  <a:lnTo>
                    <a:pt x="935" y="1134"/>
                  </a:lnTo>
                  <a:lnTo>
                    <a:pt x="1105" y="1049"/>
                  </a:lnTo>
                  <a:lnTo>
                    <a:pt x="1134" y="907"/>
                  </a:lnTo>
                  <a:lnTo>
                    <a:pt x="1360" y="737"/>
                  </a:lnTo>
                  <a:lnTo>
                    <a:pt x="1332" y="567"/>
                  </a:lnTo>
                  <a:lnTo>
                    <a:pt x="1190" y="482"/>
                  </a:lnTo>
                  <a:lnTo>
                    <a:pt x="1105" y="340"/>
                  </a:lnTo>
                  <a:lnTo>
                    <a:pt x="1190" y="312"/>
                  </a:lnTo>
                  <a:lnTo>
                    <a:pt x="1134" y="255"/>
                  </a:lnTo>
                  <a:lnTo>
                    <a:pt x="1247" y="170"/>
                  </a:lnTo>
                  <a:lnTo>
                    <a:pt x="1190" y="113"/>
                  </a:lnTo>
                  <a:lnTo>
                    <a:pt x="907" y="0"/>
                  </a:lnTo>
                  <a:lnTo>
                    <a:pt x="878" y="85"/>
                  </a:lnTo>
                  <a:lnTo>
                    <a:pt x="793" y="56"/>
                  </a:lnTo>
                  <a:lnTo>
                    <a:pt x="652" y="255"/>
                  </a:lnTo>
                  <a:lnTo>
                    <a:pt x="737" y="312"/>
                  </a:lnTo>
                  <a:lnTo>
                    <a:pt x="623" y="425"/>
                  </a:lnTo>
                  <a:lnTo>
                    <a:pt x="595" y="567"/>
                  </a:lnTo>
                  <a:lnTo>
                    <a:pt x="311" y="680"/>
                  </a:lnTo>
                  <a:lnTo>
                    <a:pt x="255" y="907"/>
                  </a:lnTo>
                  <a:lnTo>
                    <a:pt x="85" y="1049"/>
                  </a:lnTo>
                  <a:lnTo>
                    <a:pt x="85" y="1190"/>
                  </a:lnTo>
                  <a:lnTo>
                    <a:pt x="0" y="1304"/>
                  </a:lnTo>
                  <a:lnTo>
                    <a:pt x="85" y="136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1" name="Freeform 272">
              <a:extLst>
                <a:ext uri="{FF2B5EF4-FFF2-40B4-BE49-F238E27FC236}">
                  <a16:creationId xmlns:a16="http://schemas.microsoft.com/office/drawing/2014/main" id="{5A3D33C6-1C37-4034-A60D-1EFD59271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4344"/>
              <a:ext cx="1587" cy="964"/>
            </a:xfrm>
            <a:custGeom>
              <a:avLst/>
              <a:gdLst>
                <a:gd name="T0" fmla="*/ 709 w 1587"/>
                <a:gd name="T1" fmla="*/ 170 h 964"/>
                <a:gd name="T2" fmla="*/ 482 w 1587"/>
                <a:gd name="T3" fmla="*/ 283 h 964"/>
                <a:gd name="T4" fmla="*/ 482 w 1587"/>
                <a:gd name="T5" fmla="*/ 368 h 964"/>
                <a:gd name="T6" fmla="*/ 312 w 1587"/>
                <a:gd name="T7" fmla="*/ 397 h 964"/>
                <a:gd name="T8" fmla="*/ 227 w 1587"/>
                <a:gd name="T9" fmla="*/ 340 h 964"/>
                <a:gd name="T10" fmla="*/ 28 w 1587"/>
                <a:gd name="T11" fmla="*/ 425 h 964"/>
                <a:gd name="T12" fmla="*/ 57 w 1587"/>
                <a:gd name="T13" fmla="*/ 538 h 964"/>
                <a:gd name="T14" fmla="*/ 0 w 1587"/>
                <a:gd name="T15" fmla="*/ 624 h 964"/>
                <a:gd name="T16" fmla="*/ 0 w 1587"/>
                <a:gd name="T17" fmla="*/ 737 h 964"/>
                <a:gd name="T18" fmla="*/ 340 w 1587"/>
                <a:gd name="T19" fmla="*/ 907 h 964"/>
                <a:gd name="T20" fmla="*/ 425 w 1587"/>
                <a:gd name="T21" fmla="*/ 850 h 964"/>
                <a:gd name="T22" fmla="*/ 567 w 1587"/>
                <a:gd name="T23" fmla="*/ 850 h 964"/>
                <a:gd name="T24" fmla="*/ 680 w 1587"/>
                <a:gd name="T25" fmla="*/ 794 h 964"/>
                <a:gd name="T26" fmla="*/ 794 w 1587"/>
                <a:gd name="T27" fmla="*/ 794 h 964"/>
                <a:gd name="T28" fmla="*/ 765 w 1587"/>
                <a:gd name="T29" fmla="*/ 907 h 964"/>
                <a:gd name="T30" fmla="*/ 907 w 1587"/>
                <a:gd name="T31" fmla="*/ 907 h 964"/>
                <a:gd name="T32" fmla="*/ 935 w 1587"/>
                <a:gd name="T33" fmla="*/ 850 h 964"/>
                <a:gd name="T34" fmla="*/ 1020 w 1587"/>
                <a:gd name="T35" fmla="*/ 822 h 964"/>
                <a:gd name="T36" fmla="*/ 1077 w 1587"/>
                <a:gd name="T37" fmla="*/ 964 h 964"/>
                <a:gd name="T38" fmla="*/ 1134 w 1587"/>
                <a:gd name="T39" fmla="*/ 879 h 964"/>
                <a:gd name="T40" fmla="*/ 1361 w 1587"/>
                <a:gd name="T41" fmla="*/ 850 h 964"/>
                <a:gd name="T42" fmla="*/ 1389 w 1587"/>
                <a:gd name="T43" fmla="*/ 624 h 964"/>
                <a:gd name="T44" fmla="*/ 1474 w 1587"/>
                <a:gd name="T45" fmla="*/ 453 h 964"/>
                <a:gd name="T46" fmla="*/ 1559 w 1587"/>
                <a:gd name="T47" fmla="*/ 453 h 964"/>
                <a:gd name="T48" fmla="*/ 1531 w 1587"/>
                <a:gd name="T49" fmla="*/ 368 h 964"/>
                <a:gd name="T50" fmla="*/ 1587 w 1587"/>
                <a:gd name="T51" fmla="*/ 227 h 964"/>
                <a:gd name="T52" fmla="*/ 1531 w 1587"/>
                <a:gd name="T53" fmla="*/ 170 h 964"/>
                <a:gd name="T54" fmla="*/ 1531 w 1587"/>
                <a:gd name="T55" fmla="*/ 85 h 964"/>
                <a:gd name="T56" fmla="*/ 1162 w 1587"/>
                <a:gd name="T57" fmla="*/ 0 h 964"/>
                <a:gd name="T58" fmla="*/ 879 w 1587"/>
                <a:gd name="T59" fmla="*/ 113 h 964"/>
                <a:gd name="T60" fmla="*/ 794 w 1587"/>
                <a:gd name="T61" fmla="*/ 85 h 964"/>
                <a:gd name="T62" fmla="*/ 709 w 1587"/>
                <a:gd name="T63" fmla="*/ 17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7" h="964">
                  <a:moveTo>
                    <a:pt x="709" y="170"/>
                  </a:moveTo>
                  <a:lnTo>
                    <a:pt x="482" y="283"/>
                  </a:lnTo>
                  <a:lnTo>
                    <a:pt x="482" y="368"/>
                  </a:lnTo>
                  <a:lnTo>
                    <a:pt x="312" y="397"/>
                  </a:lnTo>
                  <a:lnTo>
                    <a:pt x="227" y="340"/>
                  </a:lnTo>
                  <a:lnTo>
                    <a:pt x="28" y="425"/>
                  </a:lnTo>
                  <a:lnTo>
                    <a:pt x="57" y="538"/>
                  </a:lnTo>
                  <a:lnTo>
                    <a:pt x="0" y="624"/>
                  </a:lnTo>
                  <a:lnTo>
                    <a:pt x="0" y="737"/>
                  </a:lnTo>
                  <a:lnTo>
                    <a:pt x="340" y="907"/>
                  </a:lnTo>
                  <a:lnTo>
                    <a:pt x="425" y="850"/>
                  </a:lnTo>
                  <a:lnTo>
                    <a:pt x="567" y="850"/>
                  </a:lnTo>
                  <a:lnTo>
                    <a:pt x="680" y="794"/>
                  </a:lnTo>
                  <a:lnTo>
                    <a:pt x="794" y="794"/>
                  </a:lnTo>
                  <a:lnTo>
                    <a:pt x="765" y="907"/>
                  </a:lnTo>
                  <a:lnTo>
                    <a:pt x="907" y="907"/>
                  </a:lnTo>
                  <a:lnTo>
                    <a:pt x="935" y="850"/>
                  </a:lnTo>
                  <a:lnTo>
                    <a:pt x="1020" y="822"/>
                  </a:lnTo>
                  <a:lnTo>
                    <a:pt x="1077" y="964"/>
                  </a:lnTo>
                  <a:lnTo>
                    <a:pt x="1134" y="879"/>
                  </a:lnTo>
                  <a:lnTo>
                    <a:pt x="1361" y="850"/>
                  </a:lnTo>
                  <a:lnTo>
                    <a:pt x="1389" y="624"/>
                  </a:lnTo>
                  <a:lnTo>
                    <a:pt x="1474" y="453"/>
                  </a:lnTo>
                  <a:lnTo>
                    <a:pt x="1559" y="453"/>
                  </a:lnTo>
                  <a:lnTo>
                    <a:pt x="1531" y="368"/>
                  </a:lnTo>
                  <a:lnTo>
                    <a:pt x="1587" y="227"/>
                  </a:lnTo>
                  <a:lnTo>
                    <a:pt x="1531" y="170"/>
                  </a:lnTo>
                  <a:lnTo>
                    <a:pt x="1531" y="85"/>
                  </a:lnTo>
                  <a:lnTo>
                    <a:pt x="1162" y="0"/>
                  </a:lnTo>
                  <a:lnTo>
                    <a:pt x="879" y="113"/>
                  </a:lnTo>
                  <a:lnTo>
                    <a:pt x="794" y="85"/>
                  </a:lnTo>
                  <a:lnTo>
                    <a:pt x="709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2" name="Freeform 273">
              <a:extLst>
                <a:ext uri="{FF2B5EF4-FFF2-40B4-BE49-F238E27FC236}">
                  <a16:creationId xmlns:a16="http://schemas.microsoft.com/office/drawing/2014/main" id="{896A7EF1-A617-4169-A81E-C71CD93EB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522"/>
              <a:ext cx="1673" cy="1559"/>
            </a:xfrm>
            <a:custGeom>
              <a:avLst/>
              <a:gdLst>
                <a:gd name="T0" fmla="*/ 170 w 1673"/>
                <a:gd name="T1" fmla="*/ 822 h 1559"/>
                <a:gd name="T2" fmla="*/ 539 w 1673"/>
                <a:gd name="T3" fmla="*/ 907 h 1559"/>
                <a:gd name="T4" fmla="*/ 539 w 1673"/>
                <a:gd name="T5" fmla="*/ 992 h 1559"/>
                <a:gd name="T6" fmla="*/ 595 w 1673"/>
                <a:gd name="T7" fmla="*/ 1049 h 1559"/>
                <a:gd name="T8" fmla="*/ 539 w 1673"/>
                <a:gd name="T9" fmla="*/ 1190 h 1559"/>
                <a:gd name="T10" fmla="*/ 567 w 1673"/>
                <a:gd name="T11" fmla="*/ 1275 h 1559"/>
                <a:gd name="T12" fmla="*/ 737 w 1673"/>
                <a:gd name="T13" fmla="*/ 1304 h 1559"/>
                <a:gd name="T14" fmla="*/ 936 w 1673"/>
                <a:gd name="T15" fmla="*/ 1190 h 1559"/>
                <a:gd name="T16" fmla="*/ 964 w 1673"/>
                <a:gd name="T17" fmla="*/ 1360 h 1559"/>
                <a:gd name="T18" fmla="*/ 1049 w 1673"/>
                <a:gd name="T19" fmla="*/ 1474 h 1559"/>
                <a:gd name="T20" fmla="*/ 1191 w 1673"/>
                <a:gd name="T21" fmla="*/ 1474 h 1559"/>
                <a:gd name="T22" fmla="*/ 1247 w 1673"/>
                <a:gd name="T23" fmla="*/ 1531 h 1559"/>
                <a:gd name="T24" fmla="*/ 1446 w 1673"/>
                <a:gd name="T25" fmla="*/ 1559 h 1559"/>
                <a:gd name="T26" fmla="*/ 1474 w 1673"/>
                <a:gd name="T27" fmla="*/ 1502 h 1559"/>
                <a:gd name="T28" fmla="*/ 1616 w 1673"/>
                <a:gd name="T29" fmla="*/ 1417 h 1559"/>
                <a:gd name="T30" fmla="*/ 1616 w 1673"/>
                <a:gd name="T31" fmla="*/ 1332 h 1559"/>
                <a:gd name="T32" fmla="*/ 1531 w 1673"/>
                <a:gd name="T33" fmla="*/ 1304 h 1559"/>
                <a:gd name="T34" fmla="*/ 1673 w 1673"/>
                <a:gd name="T35" fmla="*/ 1162 h 1559"/>
                <a:gd name="T36" fmla="*/ 1673 w 1673"/>
                <a:gd name="T37" fmla="*/ 1077 h 1559"/>
                <a:gd name="T38" fmla="*/ 1616 w 1673"/>
                <a:gd name="T39" fmla="*/ 1020 h 1559"/>
                <a:gd name="T40" fmla="*/ 1559 w 1673"/>
                <a:gd name="T41" fmla="*/ 850 h 1559"/>
                <a:gd name="T42" fmla="*/ 1474 w 1673"/>
                <a:gd name="T43" fmla="*/ 822 h 1559"/>
                <a:gd name="T44" fmla="*/ 1446 w 1673"/>
                <a:gd name="T45" fmla="*/ 652 h 1559"/>
                <a:gd name="T46" fmla="*/ 1531 w 1673"/>
                <a:gd name="T47" fmla="*/ 623 h 1559"/>
                <a:gd name="T48" fmla="*/ 1673 w 1673"/>
                <a:gd name="T49" fmla="*/ 510 h 1559"/>
                <a:gd name="T50" fmla="*/ 1503 w 1673"/>
                <a:gd name="T51" fmla="*/ 397 h 1559"/>
                <a:gd name="T52" fmla="*/ 1418 w 1673"/>
                <a:gd name="T53" fmla="*/ 113 h 1559"/>
                <a:gd name="T54" fmla="*/ 1247 w 1673"/>
                <a:gd name="T55" fmla="*/ 113 h 1559"/>
                <a:gd name="T56" fmla="*/ 1219 w 1673"/>
                <a:gd name="T57" fmla="*/ 283 h 1559"/>
                <a:gd name="T58" fmla="*/ 1106 w 1673"/>
                <a:gd name="T59" fmla="*/ 312 h 1559"/>
                <a:gd name="T60" fmla="*/ 851 w 1673"/>
                <a:gd name="T61" fmla="*/ 198 h 1559"/>
                <a:gd name="T62" fmla="*/ 765 w 1673"/>
                <a:gd name="T63" fmla="*/ 255 h 1559"/>
                <a:gd name="T64" fmla="*/ 652 w 1673"/>
                <a:gd name="T65" fmla="*/ 227 h 1559"/>
                <a:gd name="T66" fmla="*/ 680 w 1673"/>
                <a:gd name="T67" fmla="*/ 141 h 1559"/>
                <a:gd name="T68" fmla="*/ 567 w 1673"/>
                <a:gd name="T69" fmla="*/ 0 h 1559"/>
                <a:gd name="T70" fmla="*/ 454 w 1673"/>
                <a:gd name="T71" fmla="*/ 56 h 1559"/>
                <a:gd name="T72" fmla="*/ 312 w 1673"/>
                <a:gd name="T73" fmla="*/ 28 h 1559"/>
                <a:gd name="T74" fmla="*/ 312 w 1673"/>
                <a:gd name="T75" fmla="*/ 85 h 1559"/>
                <a:gd name="T76" fmla="*/ 227 w 1673"/>
                <a:gd name="T77" fmla="*/ 56 h 1559"/>
                <a:gd name="T78" fmla="*/ 227 w 1673"/>
                <a:gd name="T79" fmla="*/ 113 h 1559"/>
                <a:gd name="T80" fmla="*/ 142 w 1673"/>
                <a:gd name="T81" fmla="*/ 141 h 1559"/>
                <a:gd name="T82" fmla="*/ 113 w 1673"/>
                <a:gd name="T83" fmla="*/ 227 h 1559"/>
                <a:gd name="T84" fmla="*/ 0 w 1673"/>
                <a:gd name="T85" fmla="*/ 340 h 1559"/>
                <a:gd name="T86" fmla="*/ 142 w 1673"/>
                <a:gd name="T87" fmla="*/ 482 h 1559"/>
                <a:gd name="T88" fmla="*/ 170 w 1673"/>
                <a:gd name="T89" fmla="*/ 822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73" h="1559">
                  <a:moveTo>
                    <a:pt x="170" y="822"/>
                  </a:moveTo>
                  <a:lnTo>
                    <a:pt x="539" y="907"/>
                  </a:lnTo>
                  <a:lnTo>
                    <a:pt x="539" y="992"/>
                  </a:lnTo>
                  <a:lnTo>
                    <a:pt x="595" y="1049"/>
                  </a:lnTo>
                  <a:lnTo>
                    <a:pt x="539" y="1190"/>
                  </a:lnTo>
                  <a:lnTo>
                    <a:pt x="567" y="1275"/>
                  </a:lnTo>
                  <a:lnTo>
                    <a:pt x="737" y="1304"/>
                  </a:lnTo>
                  <a:lnTo>
                    <a:pt x="936" y="1190"/>
                  </a:lnTo>
                  <a:lnTo>
                    <a:pt x="964" y="1360"/>
                  </a:lnTo>
                  <a:lnTo>
                    <a:pt x="1049" y="1474"/>
                  </a:lnTo>
                  <a:lnTo>
                    <a:pt x="1191" y="1474"/>
                  </a:lnTo>
                  <a:lnTo>
                    <a:pt x="1247" y="1531"/>
                  </a:lnTo>
                  <a:lnTo>
                    <a:pt x="1446" y="1559"/>
                  </a:lnTo>
                  <a:lnTo>
                    <a:pt x="1474" y="1502"/>
                  </a:lnTo>
                  <a:lnTo>
                    <a:pt x="1616" y="1417"/>
                  </a:lnTo>
                  <a:lnTo>
                    <a:pt x="1616" y="1332"/>
                  </a:lnTo>
                  <a:lnTo>
                    <a:pt x="1531" y="1304"/>
                  </a:lnTo>
                  <a:lnTo>
                    <a:pt x="1673" y="1162"/>
                  </a:lnTo>
                  <a:lnTo>
                    <a:pt x="1673" y="1077"/>
                  </a:lnTo>
                  <a:lnTo>
                    <a:pt x="1616" y="1020"/>
                  </a:lnTo>
                  <a:lnTo>
                    <a:pt x="1559" y="850"/>
                  </a:lnTo>
                  <a:lnTo>
                    <a:pt x="1474" y="822"/>
                  </a:lnTo>
                  <a:lnTo>
                    <a:pt x="1446" y="652"/>
                  </a:lnTo>
                  <a:lnTo>
                    <a:pt x="1531" y="623"/>
                  </a:lnTo>
                  <a:lnTo>
                    <a:pt x="1673" y="510"/>
                  </a:lnTo>
                  <a:lnTo>
                    <a:pt x="1503" y="397"/>
                  </a:lnTo>
                  <a:lnTo>
                    <a:pt x="1418" y="113"/>
                  </a:lnTo>
                  <a:lnTo>
                    <a:pt x="1247" y="113"/>
                  </a:lnTo>
                  <a:lnTo>
                    <a:pt x="1219" y="283"/>
                  </a:lnTo>
                  <a:lnTo>
                    <a:pt x="1106" y="312"/>
                  </a:lnTo>
                  <a:lnTo>
                    <a:pt x="851" y="198"/>
                  </a:lnTo>
                  <a:lnTo>
                    <a:pt x="765" y="255"/>
                  </a:lnTo>
                  <a:lnTo>
                    <a:pt x="652" y="227"/>
                  </a:lnTo>
                  <a:lnTo>
                    <a:pt x="680" y="141"/>
                  </a:lnTo>
                  <a:lnTo>
                    <a:pt x="567" y="0"/>
                  </a:lnTo>
                  <a:lnTo>
                    <a:pt x="454" y="56"/>
                  </a:lnTo>
                  <a:lnTo>
                    <a:pt x="312" y="28"/>
                  </a:lnTo>
                  <a:lnTo>
                    <a:pt x="312" y="85"/>
                  </a:lnTo>
                  <a:lnTo>
                    <a:pt x="227" y="56"/>
                  </a:lnTo>
                  <a:lnTo>
                    <a:pt x="227" y="113"/>
                  </a:lnTo>
                  <a:lnTo>
                    <a:pt x="142" y="141"/>
                  </a:lnTo>
                  <a:lnTo>
                    <a:pt x="113" y="227"/>
                  </a:lnTo>
                  <a:lnTo>
                    <a:pt x="0" y="340"/>
                  </a:lnTo>
                  <a:lnTo>
                    <a:pt x="142" y="482"/>
                  </a:lnTo>
                  <a:lnTo>
                    <a:pt x="170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3" name="Freeform 274">
              <a:extLst>
                <a:ext uri="{FF2B5EF4-FFF2-40B4-BE49-F238E27FC236}">
                  <a16:creationId xmlns:a16="http://schemas.microsoft.com/office/drawing/2014/main" id="{78BE62BB-8501-4A17-A354-670089F85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1310"/>
              <a:ext cx="1559" cy="1815"/>
            </a:xfrm>
            <a:custGeom>
              <a:avLst/>
              <a:gdLst>
                <a:gd name="T0" fmla="*/ 1559 w 1559"/>
                <a:gd name="T1" fmla="*/ 709 h 1815"/>
                <a:gd name="T2" fmla="*/ 1474 w 1559"/>
                <a:gd name="T3" fmla="*/ 851 h 1815"/>
                <a:gd name="T4" fmla="*/ 1531 w 1559"/>
                <a:gd name="T5" fmla="*/ 851 h 1815"/>
                <a:gd name="T6" fmla="*/ 1531 w 1559"/>
                <a:gd name="T7" fmla="*/ 936 h 1815"/>
                <a:gd name="T8" fmla="*/ 1389 w 1559"/>
                <a:gd name="T9" fmla="*/ 993 h 1815"/>
                <a:gd name="T10" fmla="*/ 1474 w 1559"/>
                <a:gd name="T11" fmla="*/ 1049 h 1815"/>
                <a:gd name="T12" fmla="*/ 1389 w 1559"/>
                <a:gd name="T13" fmla="*/ 1106 h 1815"/>
                <a:gd name="T14" fmla="*/ 1360 w 1559"/>
                <a:gd name="T15" fmla="*/ 1248 h 1815"/>
                <a:gd name="T16" fmla="*/ 1275 w 1559"/>
                <a:gd name="T17" fmla="*/ 1276 h 1815"/>
                <a:gd name="T18" fmla="*/ 1304 w 1559"/>
                <a:gd name="T19" fmla="*/ 1390 h 1815"/>
                <a:gd name="T20" fmla="*/ 1049 w 1559"/>
                <a:gd name="T21" fmla="*/ 1361 h 1815"/>
                <a:gd name="T22" fmla="*/ 1162 w 1559"/>
                <a:gd name="T23" fmla="*/ 1446 h 1815"/>
                <a:gd name="T24" fmla="*/ 1020 w 1559"/>
                <a:gd name="T25" fmla="*/ 1560 h 1815"/>
                <a:gd name="T26" fmla="*/ 907 w 1559"/>
                <a:gd name="T27" fmla="*/ 1588 h 1815"/>
                <a:gd name="T28" fmla="*/ 850 w 1559"/>
                <a:gd name="T29" fmla="*/ 1701 h 1815"/>
                <a:gd name="T30" fmla="*/ 623 w 1559"/>
                <a:gd name="T31" fmla="*/ 1730 h 1815"/>
                <a:gd name="T32" fmla="*/ 482 w 1559"/>
                <a:gd name="T33" fmla="*/ 1786 h 1815"/>
                <a:gd name="T34" fmla="*/ 453 w 1559"/>
                <a:gd name="T35" fmla="*/ 1758 h 1815"/>
                <a:gd name="T36" fmla="*/ 425 w 1559"/>
                <a:gd name="T37" fmla="*/ 1815 h 1815"/>
                <a:gd name="T38" fmla="*/ 312 w 1559"/>
                <a:gd name="T39" fmla="*/ 1815 h 1815"/>
                <a:gd name="T40" fmla="*/ 255 w 1559"/>
                <a:gd name="T41" fmla="*/ 1701 h 1815"/>
                <a:gd name="T42" fmla="*/ 141 w 1559"/>
                <a:gd name="T43" fmla="*/ 1645 h 1815"/>
                <a:gd name="T44" fmla="*/ 56 w 1559"/>
                <a:gd name="T45" fmla="*/ 1645 h 1815"/>
                <a:gd name="T46" fmla="*/ 0 w 1559"/>
                <a:gd name="T47" fmla="*/ 1588 h 1815"/>
                <a:gd name="T48" fmla="*/ 56 w 1559"/>
                <a:gd name="T49" fmla="*/ 1503 h 1815"/>
                <a:gd name="T50" fmla="*/ 28 w 1559"/>
                <a:gd name="T51" fmla="*/ 1390 h 1815"/>
                <a:gd name="T52" fmla="*/ 170 w 1559"/>
                <a:gd name="T53" fmla="*/ 1191 h 1815"/>
                <a:gd name="T54" fmla="*/ 170 w 1559"/>
                <a:gd name="T55" fmla="*/ 1049 h 1815"/>
                <a:gd name="T56" fmla="*/ 340 w 1559"/>
                <a:gd name="T57" fmla="*/ 964 h 1815"/>
                <a:gd name="T58" fmla="*/ 425 w 1559"/>
                <a:gd name="T59" fmla="*/ 851 h 1815"/>
                <a:gd name="T60" fmla="*/ 397 w 1559"/>
                <a:gd name="T61" fmla="*/ 738 h 1815"/>
                <a:gd name="T62" fmla="*/ 453 w 1559"/>
                <a:gd name="T63" fmla="*/ 681 h 1815"/>
                <a:gd name="T64" fmla="*/ 623 w 1559"/>
                <a:gd name="T65" fmla="*/ 681 h 1815"/>
                <a:gd name="T66" fmla="*/ 652 w 1559"/>
                <a:gd name="T67" fmla="*/ 539 h 1815"/>
                <a:gd name="T68" fmla="*/ 595 w 1559"/>
                <a:gd name="T69" fmla="*/ 454 h 1815"/>
                <a:gd name="T70" fmla="*/ 680 w 1559"/>
                <a:gd name="T71" fmla="*/ 284 h 1815"/>
                <a:gd name="T72" fmla="*/ 879 w 1559"/>
                <a:gd name="T73" fmla="*/ 142 h 1815"/>
                <a:gd name="T74" fmla="*/ 964 w 1559"/>
                <a:gd name="T75" fmla="*/ 0 h 1815"/>
                <a:gd name="T76" fmla="*/ 1105 w 1559"/>
                <a:gd name="T77" fmla="*/ 142 h 1815"/>
                <a:gd name="T78" fmla="*/ 1247 w 1559"/>
                <a:gd name="T79" fmla="*/ 171 h 1815"/>
                <a:gd name="T80" fmla="*/ 1134 w 1559"/>
                <a:gd name="T81" fmla="*/ 312 h 1815"/>
                <a:gd name="T82" fmla="*/ 1190 w 1559"/>
                <a:gd name="T83" fmla="*/ 397 h 1815"/>
                <a:gd name="T84" fmla="*/ 1134 w 1559"/>
                <a:gd name="T85" fmla="*/ 482 h 1815"/>
                <a:gd name="T86" fmla="*/ 1247 w 1559"/>
                <a:gd name="T87" fmla="*/ 624 h 1815"/>
                <a:gd name="T88" fmla="*/ 1559 w 1559"/>
                <a:gd name="T89" fmla="*/ 709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59" h="1815">
                  <a:moveTo>
                    <a:pt x="1559" y="709"/>
                  </a:moveTo>
                  <a:lnTo>
                    <a:pt x="1474" y="851"/>
                  </a:lnTo>
                  <a:lnTo>
                    <a:pt x="1531" y="851"/>
                  </a:lnTo>
                  <a:lnTo>
                    <a:pt x="1531" y="936"/>
                  </a:lnTo>
                  <a:lnTo>
                    <a:pt x="1389" y="993"/>
                  </a:lnTo>
                  <a:lnTo>
                    <a:pt x="1474" y="1049"/>
                  </a:lnTo>
                  <a:lnTo>
                    <a:pt x="1389" y="1106"/>
                  </a:lnTo>
                  <a:lnTo>
                    <a:pt x="1360" y="1248"/>
                  </a:lnTo>
                  <a:lnTo>
                    <a:pt x="1275" y="1276"/>
                  </a:lnTo>
                  <a:lnTo>
                    <a:pt x="1304" y="1390"/>
                  </a:lnTo>
                  <a:lnTo>
                    <a:pt x="1049" y="1361"/>
                  </a:lnTo>
                  <a:lnTo>
                    <a:pt x="1162" y="1446"/>
                  </a:lnTo>
                  <a:lnTo>
                    <a:pt x="1020" y="1560"/>
                  </a:lnTo>
                  <a:lnTo>
                    <a:pt x="907" y="1588"/>
                  </a:lnTo>
                  <a:lnTo>
                    <a:pt x="850" y="1701"/>
                  </a:lnTo>
                  <a:lnTo>
                    <a:pt x="623" y="1730"/>
                  </a:lnTo>
                  <a:lnTo>
                    <a:pt x="482" y="1786"/>
                  </a:lnTo>
                  <a:lnTo>
                    <a:pt x="453" y="1758"/>
                  </a:lnTo>
                  <a:lnTo>
                    <a:pt x="425" y="1815"/>
                  </a:lnTo>
                  <a:lnTo>
                    <a:pt x="312" y="1815"/>
                  </a:lnTo>
                  <a:lnTo>
                    <a:pt x="255" y="1701"/>
                  </a:lnTo>
                  <a:lnTo>
                    <a:pt x="141" y="1645"/>
                  </a:lnTo>
                  <a:lnTo>
                    <a:pt x="56" y="1645"/>
                  </a:lnTo>
                  <a:lnTo>
                    <a:pt x="0" y="1588"/>
                  </a:lnTo>
                  <a:lnTo>
                    <a:pt x="56" y="1503"/>
                  </a:lnTo>
                  <a:lnTo>
                    <a:pt x="28" y="1390"/>
                  </a:lnTo>
                  <a:lnTo>
                    <a:pt x="170" y="1191"/>
                  </a:lnTo>
                  <a:lnTo>
                    <a:pt x="170" y="1049"/>
                  </a:lnTo>
                  <a:lnTo>
                    <a:pt x="340" y="964"/>
                  </a:lnTo>
                  <a:lnTo>
                    <a:pt x="425" y="851"/>
                  </a:lnTo>
                  <a:lnTo>
                    <a:pt x="397" y="738"/>
                  </a:lnTo>
                  <a:lnTo>
                    <a:pt x="453" y="681"/>
                  </a:lnTo>
                  <a:lnTo>
                    <a:pt x="623" y="681"/>
                  </a:lnTo>
                  <a:lnTo>
                    <a:pt x="652" y="539"/>
                  </a:lnTo>
                  <a:lnTo>
                    <a:pt x="595" y="454"/>
                  </a:lnTo>
                  <a:lnTo>
                    <a:pt x="680" y="284"/>
                  </a:lnTo>
                  <a:lnTo>
                    <a:pt x="879" y="142"/>
                  </a:lnTo>
                  <a:lnTo>
                    <a:pt x="964" y="0"/>
                  </a:lnTo>
                  <a:lnTo>
                    <a:pt x="1105" y="142"/>
                  </a:lnTo>
                  <a:lnTo>
                    <a:pt x="1247" y="171"/>
                  </a:lnTo>
                  <a:lnTo>
                    <a:pt x="1134" y="312"/>
                  </a:lnTo>
                  <a:lnTo>
                    <a:pt x="1190" y="397"/>
                  </a:lnTo>
                  <a:lnTo>
                    <a:pt x="1134" y="482"/>
                  </a:lnTo>
                  <a:lnTo>
                    <a:pt x="1247" y="624"/>
                  </a:lnTo>
                  <a:lnTo>
                    <a:pt x="1559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4" name="Freeform 275">
              <a:extLst>
                <a:ext uri="{FF2B5EF4-FFF2-40B4-BE49-F238E27FC236}">
                  <a16:creationId xmlns:a16="http://schemas.microsoft.com/office/drawing/2014/main" id="{AC69410E-8CC7-46F9-903D-EE59933B3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90"/>
              <a:ext cx="2523" cy="1701"/>
            </a:xfrm>
            <a:custGeom>
              <a:avLst/>
              <a:gdLst>
                <a:gd name="T0" fmla="*/ 1502 w 2523"/>
                <a:gd name="T1" fmla="*/ 1446 h 1701"/>
                <a:gd name="T2" fmla="*/ 1587 w 2523"/>
                <a:gd name="T3" fmla="*/ 1219 h 1701"/>
                <a:gd name="T4" fmla="*/ 1616 w 2523"/>
                <a:gd name="T5" fmla="*/ 1020 h 1701"/>
                <a:gd name="T6" fmla="*/ 1474 w 2523"/>
                <a:gd name="T7" fmla="*/ 1105 h 1701"/>
                <a:gd name="T8" fmla="*/ 1275 w 2523"/>
                <a:gd name="T9" fmla="*/ 1247 h 1701"/>
                <a:gd name="T10" fmla="*/ 1105 w 2523"/>
                <a:gd name="T11" fmla="*/ 1219 h 1701"/>
                <a:gd name="T12" fmla="*/ 964 w 2523"/>
                <a:gd name="T13" fmla="*/ 1105 h 1701"/>
                <a:gd name="T14" fmla="*/ 793 w 2523"/>
                <a:gd name="T15" fmla="*/ 964 h 1701"/>
                <a:gd name="T16" fmla="*/ 680 w 2523"/>
                <a:gd name="T17" fmla="*/ 935 h 1701"/>
                <a:gd name="T18" fmla="*/ 567 w 2523"/>
                <a:gd name="T19" fmla="*/ 850 h 1701"/>
                <a:gd name="T20" fmla="*/ 312 w 2523"/>
                <a:gd name="T21" fmla="*/ 879 h 1701"/>
                <a:gd name="T22" fmla="*/ 85 w 2523"/>
                <a:gd name="T23" fmla="*/ 794 h 1701"/>
                <a:gd name="T24" fmla="*/ 141 w 2523"/>
                <a:gd name="T25" fmla="*/ 425 h 1701"/>
                <a:gd name="T26" fmla="*/ 312 w 2523"/>
                <a:gd name="T27" fmla="*/ 283 h 1701"/>
                <a:gd name="T28" fmla="*/ 680 w 2523"/>
                <a:gd name="T29" fmla="*/ 312 h 1701"/>
                <a:gd name="T30" fmla="*/ 992 w 2523"/>
                <a:gd name="T31" fmla="*/ 453 h 1701"/>
                <a:gd name="T32" fmla="*/ 1247 w 2523"/>
                <a:gd name="T33" fmla="*/ 425 h 1701"/>
                <a:gd name="T34" fmla="*/ 1559 w 2523"/>
                <a:gd name="T35" fmla="*/ 0 h 1701"/>
                <a:gd name="T36" fmla="*/ 1559 w 2523"/>
                <a:gd name="T37" fmla="*/ 198 h 1701"/>
                <a:gd name="T38" fmla="*/ 1729 w 2523"/>
                <a:gd name="T39" fmla="*/ 170 h 1701"/>
                <a:gd name="T40" fmla="*/ 1899 w 2523"/>
                <a:gd name="T41" fmla="*/ 255 h 1701"/>
                <a:gd name="T42" fmla="*/ 1984 w 2523"/>
                <a:gd name="T43" fmla="*/ 397 h 1701"/>
                <a:gd name="T44" fmla="*/ 2126 w 2523"/>
                <a:gd name="T45" fmla="*/ 482 h 1701"/>
                <a:gd name="T46" fmla="*/ 2296 w 2523"/>
                <a:gd name="T47" fmla="*/ 312 h 1701"/>
                <a:gd name="T48" fmla="*/ 2381 w 2523"/>
                <a:gd name="T49" fmla="*/ 142 h 1701"/>
                <a:gd name="T50" fmla="*/ 2523 w 2523"/>
                <a:gd name="T51" fmla="*/ 397 h 1701"/>
                <a:gd name="T52" fmla="*/ 2324 w 2523"/>
                <a:gd name="T53" fmla="*/ 538 h 1701"/>
                <a:gd name="T54" fmla="*/ 2239 w 2523"/>
                <a:gd name="T55" fmla="*/ 567 h 1701"/>
                <a:gd name="T56" fmla="*/ 2098 w 2523"/>
                <a:gd name="T57" fmla="*/ 652 h 1701"/>
                <a:gd name="T58" fmla="*/ 1927 w 2523"/>
                <a:gd name="T59" fmla="*/ 510 h 1701"/>
                <a:gd name="T60" fmla="*/ 1899 w 2523"/>
                <a:gd name="T61" fmla="*/ 595 h 1701"/>
                <a:gd name="T62" fmla="*/ 1757 w 2523"/>
                <a:gd name="T63" fmla="*/ 822 h 1701"/>
                <a:gd name="T64" fmla="*/ 1984 w 2523"/>
                <a:gd name="T65" fmla="*/ 879 h 1701"/>
                <a:gd name="T66" fmla="*/ 1956 w 2523"/>
                <a:gd name="T67" fmla="*/ 1134 h 1701"/>
                <a:gd name="T68" fmla="*/ 1899 w 2523"/>
                <a:gd name="T69" fmla="*/ 1304 h 1701"/>
                <a:gd name="T70" fmla="*/ 1871 w 2523"/>
                <a:gd name="T71" fmla="*/ 1559 h 1701"/>
                <a:gd name="T72" fmla="*/ 1672 w 2523"/>
                <a:gd name="T73" fmla="*/ 1701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23" h="1701">
                  <a:moveTo>
                    <a:pt x="1672" y="1701"/>
                  </a:moveTo>
                  <a:lnTo>
                    <a:pt x="1502" y="1446"/>
                  </a:lnTo>
                  <a:lnTo>
                    <a:pt x="1587" y="1361"/>
                  </a:lnTo>
                  <a:lnTo>
                    <a:pt x="1587" y="1219"/>
                  </a:lnTo>
                  <a:lnTo>
                    <a:pt x="1672" y="1162"/>
                  </a:lnTo>
                  <a:lnTo>
                    <a:pt x="1616" y="1020"/>
                  </a:lnTo>
                  <a:lnTo>
                    <a:pt x="1502" y="992"/>
                  </a:lnTo>
                  <a:lnTo>
                    <a:pt x="1474" y="1105"/>
                  </a:lnTo>
                  <a:lnTo>
                    <a:pt x="1332" y="1077"/>
                  </a:lnTo>
                  <a:lnTo>
                    <a:pt x="1275" y="1247"/>
                  </a:lnTo>
                  <a:lnTo>
                    <a:pt x="1105" y="1276"/>
                  </a:lnTo>
                  <a:lnTo>
                    <a:pt x="1105" y="1219"/>
                  </a:lnTo>
                  <a:lnTo>
                    <a:pt x="964" y="1191"/>
                  </a:lnTo>
                  <a:lnTo>
                    <a:pt x="964" y="1105"/>
                  </a:lnTo>
                  <a:lnTo>
                    <a:pt x="850" y="1049"/>
                  </a:lnTo>
                  <a:lnTo>
                    <a:pt x="793" y="964"/>
                  </a:lnTo>
                  <a:lnTo>
                    <a:pt x="708" y="964"/>
                  </a:lnTo>
                  <a:lnTo>
                    <a:pt x="680" y="935"/>
                  </a:lnTo>
                  <a:lnTo>
                    <a:pt x="623" y="935"/>
                  </a:lnTo>
                  <a:lnTo>
                    <a:pt x="567" y="850"/>
                  </a:lnTo>
                  <a:lnTo>
                    <a:pt x="425" y="850"/>
                  </a:lnTo>
                  <a:lnTo>
                    <a:pt x="312" y="879"/>
                  </a:lnTo>
                  <a:lnTo>
                    <a:pt x="141" y="794"/>
                  </a:lnTo>
                  <a:lnTo>
                    <a:pt x="85" y="794"/>
                  </a:lnTo>
                  <a:lnTo>
                    <a:pt x="0" y="453"/>
                  </a:lnTo>
                  <a:lnTo>
                    <a:pt x="141" y="425"/>
                  </a:lnTo>
                  <a:lnTo>
                    <a:pt x="226" y="283"/>
                  </a:lnTo>
                  <a:lnTo>
                    <a:pt x="312" y="283"/>
                  </a:lnTo>
                  <a:lnTo>
                    <a:pt x="482" y="312"/>
                  </a:lnTo>
                  <a:lnTo>
                    <a:pt x="680" y="312"/>
                  </a:lnTo>
                  <a:lnTo>
                    <a:pt x="765" y="425"/>
                  </a:lnTo>
                  <a:lnTo>
                    <a:pt x="992" y="453"/>
                  </a:lnTo>
                  <a:lnTo>
                    <a:pt x="1162" y="397"/>
                  </a:lnTo>
                  <a:lnTo>
                    <a:pt x="1247" y="425"/>
                  </a:lnTo>
                  <a:lnTo>
                    <a:pt x="1417" y="57"/>
                  </a:lnTo>
                  <a:lnTo>
                    <a:pt x="1559" y="0"/>
                  </a:lnTo>
                  <a:lnTo>
                    <a:pt x="1474" y="170"/>
                  </a:lnTo>
                  <a:lnTo>
                    <a:pt x="1559" y="198"/>
                  </a:lnTo>
                  <a:lnTo>
                    <a:pt x="1701" y="85"/>
                  </a:lnTo>
                  <a:lnTo>
                    <a:pt x="1729" y="170"/>
                  </a:lnTo>
                  <a:lnTo>
                    <a:pt x="1842" y="170"/>
                  </a:lnTo>
                  <a:lnTo>
                    <a:pt x="1899" y="255"/>
                  </a:lnTo>
                  <a:lnTo>
                    <a:pt x="1927" y="368"/>
                  </a:lnTo>
                  <a:lnTo>
                    <a:pt x="1984" y="397"/>
                  </a:lnTo>
                  <a:lnTo>
                    <a:pt x="2041" y="368"/>
                  </a:lnTo>
                  <a:lnTo>
                    <a:pt x="2126" y="482"/>
                  </a:lnTo>
                  <a:lnTo>
                    <a:pt x="2211" y="453"/>
                  </a:lnTo>
                  <a:lnTo>
                    <a:pt x="2296" y="312"/>
                  </a:lnTo>
                  <a:lnTo>
                    <a:pt x="2296" y="170"/>
                  </a:lnTo>
                  <a:lnTo>
                    <a:pt x="2381" y="142"/>
                  </a:lnTo>
                  <a:lnTo>
                    <a:pt x="2466" y="255"/>
                  </a:lnTo>
                  <a:lnTo>
                    <a:pt x="2523" y="397"/>
                  </a:lnTo>
                  <a:lnTo>
                    <a:pt x="2409" y="482"/>
                  </a:lnTo>
                  <a:lnTo>
                    <a:pt x="2324" y="538"/>
                  </a:lnTo>
                  <a:lnTo>
                    <a:pt x="2296" y="510"/>
                  </a:lnTo>
                  <a:lnTo>
                    <a:pt x="2239" y="567"/>
                  </a:lnTo>
                  <a:lnTo>
                    <a:pt x="2183" y="538"/>
                  </a:lnTo>
                  <a:lnTo>
                    <a:pt x="2098" y="652"/>
                  </a:lnTo>
                  <a:lnTo>
                    <a:pt x="1956" y="624"/>
                  </a:lnTo>
                  <a:lnTo>
                    <a:pt x="1927" y="510"/>
                  </a:lnTo>
                  <a:lnTo>
                    <a:pt x="1899" y="510"/>
                  </a:lnTo>
                  <a:lnTo>
                    <a:pt x="1899" y="595"/>
                  </a:lnTo>
                  <a:lnTo>
                    <a:pt x="1672" y="680"/>
                  </a:lnTo>
                  <a:lnTo>
                    <a:pt x="1757" y="822"/>
                  </a:lnTo>
                  <a:lnTo>
                    <a:pt x="1729" y="907"/>
                  </a:lnTo>
                  <a:lnTo>
                    <a:pt x="1984" y="879"/>
                  </a:lnTo>
                  <a:lnTo>
                    <a:pt x="2012" y="992"/>
                  </a:lnTo>
                  <a:lnTo>
                    <a:pt x="1956" y="1134"/>
                  </a:lnTo>
                  <a:lnTo>
                    <a:pt x="2098" y="1162"/>
                  </a:lnTo>
                  <a:lnTo>
                    <a:pt x="1899" y="1304"/>
                  </a:lnTo>
                  <a:lnTo>
                    <a:pt x="1814" y="1474"/>
                  </a:lnTo>
                  <a:lnTo>
                    <a:pt x="1871" y="1559"/>
                  </a:lnTo>
                  <a:lnTo>
                    <a:pt x="1842" y="1701"/>
                  </a:lnTo>
                  <a:lnTo>
                    <a:pt x="1672" y="170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5" name="Freeform 278">
              <a:extLst>
                <a:ext uri="{FF2B5EF4-FFF2-40B4-BE49-F238E27FC236}">
                  <a16:creationId xmlns:a16="http://schemas.microsoft.com/office/drawing/2014/main" id="{C1AE3D72-D9D1-4DD7-A9C1-F04B08BA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772"/>
              <a:ext cx="936" cy="709"/>
            </a:xfrm>
            <a:custGeom>
              <a:avLst/>
              <a:gdLst>
                <a:gd name="T0" fmla="*/ 652 w 936"/>
                <a:gd name="T1" fmla="*/ 56 h 709"/>
                <a:gd name="T2" fmla="*/ 737 w 936"/>
                <a:gd name="T3" fmla="*/ 0 h 709"/>
                <a:gd name="T4" fmla="*/ 794 w 936"/>
                <a:gd name="T5" fmla="*/ 28 h 709"/>
                <a:gd name="T6" fmla="*/ 879 w 936"/>
                <a:gd name="T7" fmla="*/ 28 h 709"/>
                <a:gd name="T8" fmla="*/ 936 w 936"/>
                <a:gd name="T9" fmla="*/ 227 h 709"/>
                <a:gd name="T10" fmla="*/ 879 w 936"/>
                <a:gd name="T11" fmla="*/ 397 h 709"/>
                <a:gd name="T12" fmla="*/ 822 w 936"/>
                <a:gd name="T13" fmla="*/ 453 h 709"/>
                <a:gd name="T14" fmla="*/ 851 w 936"/>
                <a:gd name="T15" fmla="*/ 567 h 709"/>
                <a:gd name="T16" fmla="*/ 794 w 936"/>
                <a:gd name="T17" fmla="*/ 709 h 709"/>
                <a:gd name="T18" fmla="*/ 652 w 936"/>
                <a:gd name="T19" fmla="*/ 680 h 709"/>
                <a:gd name="T20" fmla="*/ 511 w 936"/>
                <a:gd name="T21" fmla="*/ 538 h 709"/>
                <a:gd name="T22" fmla="*/ 426 w 936"/>
                <a:gd name="T23" fmla="*/ 680 h 709"/>
                <a:gd name="T24" fmla="*/ 284 w 936"/>
                <a:gd name="T25" fmla="*/ 652 h 709"/>
                <a:gd name="T26" fmla="*/ 340 w 936"/>
                <a:gd name="T27" fmla="*/ 510 h 709"/>
                <a:gd name="T28" fmla="*/ 312 w 936"/>
                <a:gd name="T29" fmla="*/ 397 h 709"/>
                <a:gd name="T30" fmla="*/ 57 w 936"/>
                <a:gd name="T31" fmla="*/ 425 h 709"/>
                <a:gd name="T32" fmla="*/ 85 w 936"/>
                <a:gd name="T33" fmla="*/ 340 h 709"/>
                <a:gd name="T34" fmla="*/ 0 w 936"/>
                <a:gd name="T35" fmla="*/ 198 h 709"/>
                <a:gd name="T36" fmla="*/ 227 w 936"/>
                <a:gd name="T37" fmla="*/ 113 h 709"/>
                <a:gd name="T38" fmla="*/ 227 w 936"/>
                <a:gd name="T39" fmla="*/ 28 h 709"/>
                <a:gd name="T40" fmla="*/ 255 w 936"/>
                <a:gd name="T41" fmla="*/ 28 h 709"/>
                <a:gd name="T42" fmla="*/ 284 w 936"/>
                <a:gd name="T43" fmla="*/ 142 h 709"/>
                <a:gd name="T44" fmla="*/ 426 w 936"/>
                <a:gd name="T45" fmla="*/ 170 h 709"/>
                <a:gd name="T46" fmla="*/ 511 w 936"/>
                <a:gd name="T47" fmla="*/ 56 h 709"/>
                <a:gd name="T48" fmla="*/ 567 w 936"/>
                <a:gd name="T49" fmla="*/ 85 h 709"/>
                <a:gd name="T50" fmla="*/ 624 w 936"/>
                <a:gd name="T51" fmla="*/ 28 h 709"/>
                <a:gd name="T52" fmla="*/ 652 w 936"/>
                <a:gd name="T53" fmla="*/ 56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6" h="709">
                  <a:moveTo>
                    <a:pt x="652" y="56"/>
                  </a:moveTo>
                  <a:lnTo>
                    <a:pt x="737" y="0"/>
                  </a:lnTo>
                  <a:lnTo>
                    <a:pt x="794" y="28"/>
                  </a:lnTo>
                  <a:lnTo>
                    <a:pt x="879" y="28"/>
                  </a:lnTo>
                  <a:lnTo>
                    <a:pt x="936" y="227"/>
                  </a:lnTo>
                  <a:lnTo>
                    <a:pt x="879" y="397"/>
                  </a:lnTo>
                  <a:lnTo>
                    <a:pt x="822" y="453"/>
                  </a:lnTo>
                  <a:lnTo>
                    <a:pt x="851" y="567"/>
                  </a:lnTo>
                  <a:lnTo>
                    <a:pt x="794" y="709"/>
                  </a:lnTo>
                  <a:lnTo>
                    <a:pt x="652" y="680"/>
                  </a:lnTo>
                  <a:lnTo>
                    <a:pt x="511" y="538"/>
                  </a:lnTo>
                  <a:lnTo>
                    <a:pt x="426" y="680"/>
                  </a:lnTo>
                  <a:lnTo>
                    <a:pt x="284" y="652"/>
                  </a:lnTo>
                  <a:lnTo>
                    <a:pt x="340" y="510"/>
                  </a:lnTo>
                  <a:lnTo>
                    <a:pt x="312" y="397"/>
                  </a:lnTo>
                  <a:lnTo>
                    <a:pt x="57" y="425"/>
                  </a:lnTo>
                  <a:lnTo>
                    <a:pt x="85" y="340"/>
                  </a:lnTo>
                  <a:lnTo>
                    <a:pt x="0" y="198"/>
                  </a:lnTo>
                  <a:lnTo>
                    <a:pt x="227" y="113"/>
                  </a:lnTo>
                  <a:lnTo>
                    <a:pt x="227" y="28"/>
                  </a:lnTo>
                  <a:lnTo>
                    <a:pt x="255" y="28"/>
                  </a:lnTo>
                  <a:lnTo>
                    <a:pt x="284" y="142"/>
                  </a:lnTo>
                  <a:lnTo>
                    <a:pt x="426" y="170"/>
                  </a:lnTo>
                  <a:lnTo>
                    <a:pt x="511" y="56"/>
                  </a:lnTo>
                  <a:lnTo>
                    <a:pt x="567" y="85"/>
                  </a:lnTo>
                  <a:lnTo>
                    <a:pt x="624" y="28"/>
                  </a:lnTo>
                  <a:lnTo>
                    <a:pt x="652" y="5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6" name="Freeform 280">
              <a:extLst>
                <a:ext uri="{FF2B5EF4-FFF2-40B4-BE49-F238E27FC236}">
                  <a16:creationId xmlns:a16="http://schemas.microsoft.com/office/drawing/2014/main" id="{653BD672-2C88-49E9-9688-145F8F43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671"/>
              <a:ext cx="1134" cy="1163"/>
            </a:xfrm>
            <a:custGeom>
              <a:avLst/>
              <a:gdLst>
                <a:gd name="T0" fmla="*/ 0 w 1134"/>
                <a:gd name="T1" fmla="*/ 879 h 1163"/>
                <a:gd name="T2" fmla="*/ 57 w 1134"/>
                <a:gd name="T3" fmla="*/ 822 h 1163"/>
                <a:gd name="T4" fmla="*/ 57 w 1134"/>
                <a:gd name="T5" fmla="*/ 681 h 1163"/>
                <a:gd name="T6" fmla="*/ 170 w 1134"/>
                <a:gd name="T7" fmla="*/ 652 h 1163"/>
                <a:gd name="T8" fmla="*/ 170 w 1134"/>
                <a:gd name="T9" fmla="*/ 567 h 1163"/>
                <a:gd name="T10" fmla="*/ 312 w 1134"/>
                <a:gd name="T11" fmla="*/ 425 h 1163"/>
                <a:gd name="T12" fmla="*/ 283 w 1134"/>
                <a:gd name="T13" fmla="*/ 369 h 1163"/>
                <a:gd name="T14" fmla="*/ 510 w 1134"/>
                <a:gd name="T15" fmla="*/ 340 h 1163"/>
                <a:gd name="T16" fmla="*/ 567 w 1134"/>
                <a:gd name="T17" fmla="*/ 227 h 1163"/>
                <a:gd name="T18" fmla="*/ 680 w 1134"/>
                <a:gd name="T19" fmla="*/ 199 h 1163"/>
                <a:gd name="T20" fmla="*/ 822 w 1134"/>
                <a:gd name="T21" fmla="*/ 85 h 1163"/>
                <a:gd name="T22" fmla="*/ 709 w 1134"/>
                <a:gd name="T23" fmla="*/ 0 h 1163"/>
                <a:gd name="T24" fmla="*/ 964 w 1134"/>
                <a:gd name="T25" fmla="*/ 29 h 1163"/>
                <a:gd name="T26" fmla="*/ 1049 w 1134"/>
                <a:gd name="T27" fmla="*/ 85 h 1163"/>
                <a:gd name="T28" fmla="*/ 1134 w 1134"/>
                <a:gd name="T29" fmla="*/ 397 h 1163"/>
                <a:gd name="T30" fmla="*/ 1077 w 1134"/>
                <a:gd name="T31" fmla="*/ 454 h 1163"/>
                <a:gd name="T32" fmla="*/ 1106 w 1134"/>
                <a:gd name="T33" fmla="*/ 567 h 1163"/>
                <a:gd name="T34" fmla="*/ 935 w 1134"/>
                <a:gd name="T35" fmla="*/ 709 h 1163"/>
                <a:gd name="T36" fmla="*/ 935 w 1134"/>
                <a:gd name="T37" fmla="*/ 794 h 1163"/>
                <a:gd name="T38" fmla="*/ 1077 w 1134"/>
                <a:gd name="T39" fmla="*/ 851 h 1163"/>
                <a:gd name="T40" fmla="*/ 1106 w 1134"/>
                <a:gd name="T41" fmla="*/ 964 h 1163"/>
                <a:gd name="T42" fmla="*/ 935 w 1134"/>
                <a:gd name="T43" fmla="*/ 964 h 1163"/>
                <a:gd name="T44" fmla="*/ 907 w 1134"/>
                <a:gd name="T45" fmla="*/ 1134 h 1163"/>
                <a:gd name="T46" fmla="*/ 794 w 1134"/>
                <a:gd name="T47" fmla="*/ 1163 h 1163"/>
                <a:gd name="T48" fmla="*/ 539 w 1134"/>
                <a:gd name="T49" fmla="*/ 1049 h 1163"/>
                <a:gd name="T50" fmla="*/ 453 w 1134"/>
                <a:gd name="T51" fmla="*/ 1106 h 1163"/>
                <a:gd name="T52" fmla="*/ 340 w 1134"/>
                <a:gd name="T53" fmla="*/ 1078 h 1163"/>
                <a:gd name="T54" fmla="*/ 368 w 1134"/>
                <a:gd name="T55" fmla="*/ 992 h 1163"/>
                <a:gd name="T56" fmla="*/ 255 w 1134"/>
                <a:gd name="T57" fmla="*/ 851 h 1163"/>
                <a:gd name="T58" fmla="*/ 142 w 1134"/>
                <a:gd name="T59" fmla="*/ 907 h 1163"/>
                <a:gd name="T60" fmla="*/ 0 w 1134"/>
                <a:gd name="T61" fmla="*/ 879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34" h="1163">
                  <a:moveTo>
                    <a:pt x="0" y="879"/>
                  </a:moveTo>
                  <a:lnTo>
                    <a:pt x="57" y="822"/>
                  </a:lnTo>
                  <a:lnTo>
                    <a:pt x="57" y="681"/>
                  </a:lnTo>
                  <a:lnTo>
                    <a:pt x="170" y="652"/>
                  </a:lnTo>
                  <a:lnTo>
                    <a:pt x="170" y="567"/>
                  </a:lnTo>
                  <a:lnTo>
                    <a:pt x="312" y="425"/>
                  </a:lnTo>
                  <a:lnTo>
                    <a:pt x="283" y="369"/>
                  </a:lnTo>
                  <a:lnTo>
                    <a:pt x="510" y="340"/>
                  </a:lnTo>
                  <a:lnTo>
                    <a:pt x="567" y="227"/>
                  </a:lnTo>
                  <a:lnTo>
                    <a:pt x="680" y="199"/>
                  </a:lnTo>
                  <a:lnTo>
                    <a:pt x="822" y="85"/>
                  </a:lnTo>
                  <a:lnTo>
                    <a:pt x="709" y="0"/>
                  </a:lnTo>
                  <a:lnTo>
                    <a:pt x="964" y="29"/>
                  </a:lnTo>
                  <a:lnTo>
                    <a:pt x="1049" y="85"/>
                  </a:lnTo>
                  <a:lnTo>
                    <a:pt x="1134" y="397"/>
                  </a:lnTo>
                  <a:lnTo>
                    <a:pt x="1077" y="454"/>
                  </a:lnTo>
                  <a:lnTo>
                    <a:pt x="1106" y="567"/>
                  </a:lnTo>
                  <a:lnTo>
                    <a:pt x="935" y="709"/>
                  </a:lnTo>
                  <a:lnTo>
                    <a:pt x="935" y="794"/>
                  </a:lnTo>
                  <a:lnTo>
                    <a:pt x="1077" y="851"/>
                  </a:lnTo>
                  <a:lnTo>
                    <a:pt x="1106" y="964"/>
                  </a:lnTo>
                  <a:lnTo>
                    <a:pt x="935" y="964"/>
                  </a:lnTo>
                  <a:lnTo>
                    <a:pt x="907" y="1134"/>
                  </a:lnTo>
                  <a:lnTo>
                    <a:pt x="794" y="1163"/>
                  </a:lnTo>
                  <a:lnTo>
                    <a:pt x="539" y="1049"/>
                  </a:lnTo>
                  <a:lnTo>
                    <a:pt x="453" y="1106"/>
                  </a:lnTo>
                  <a:lnTo>
                    <a:pt x="340" y="1078"/>
                  </a:lnTo>
                  <a:lnTo>
                    <a:pt x="368" y="992"/>
                  </a:lnTo>
                  <a:lnTo>
                    <a:pt x="255" y="851"/>
                  </a:lnTo>
                  <a:lnTo>
                    <a:pt x="142" y="907"/>
                  </a:lnTo>
                  <a:lnTo>
                    <a:pt x="0" y="87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7" name="Freeform 282">
              <a:extLst>
                <a:ext uri="{FF2B5EF4-FFF2-40B4-BE49-F238E27FC236}">
                  <a16:creationId xmlns:a16="http://schemas.microsoft.com/office/drawing/2014/main" id="{70A86BD7-E016-477C-94A5-7D764CDF7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898"/>
              <a:ext cx="1134" cy="1049"/>
            </a:xfrm>
            <a:custGeom>
              <a:avLst/>
              <a:gdLst>
                <a:gd name="T0" fmla="*/ 482 w 1134"/>
                <a:gd name="T1" fmla="*/ 0 h 1049"/>
                <a:gd name="T2" fmla="*/ 368 w 1134"/>
                <a:gd name="T3" fmla="*/ 85 h 1049"/>
                <a:gd name="T4" fmla="*/ 283 w 1134"/>
                <a:gd name="T5" fmla="*/ 85 h 1049"/>
                <a:gd name="T6" fmla="*/ 227 w 1134"/>
                <a:gd name="T7" fmla="*/ 227 h 1049"/>
                <a:gd name="T8" fmla="*/ 283 w 1134"/>
                <a:gd name="T9" fmla="*/ 312 h 1049"/>
                <a:gd name="T10" fmla="*/ 283 w 1134"/>
                <a:gd name="T11" fmla="*/ 454 h 1049"/>
                <a:gd name="T12" fmla="*/ 227 w 1134"/>
                <a:gd name="T13" fmla="*/ 454 h 1049"/>
                <a:gd name="T14" fmla="*/ 170 w 1134"/>
                <a:gd name="T15" fmla="*/ 539 h 1049"/>
                <a:gd name="T16" fmla="*/ 0 w 1134"/>
                <a:gd name="T17" fmla="*/ 567 h 1049"/>
                <a:gd name="T18" fmla="*/ 0 w 1134"/>
                <a:gd name="T19" fmla="*/ 652 h 1049"/>
                <a:gd name="T20" fmla="*/ 85 w 1134"/>
                <a:gd name="T21" fmla="*/ 737 h 1049"/>
                <a:gd name="T22" fmla="*/ 340 w 1134"/>
                <a:gd name="T23" fmla="*/ 851 h 1049"/>
                <a:gd name="T24" fmla="*/ 368 w 1134"/>
                <a:gd name="T25" fmla="*/ 936 h 1049"/>
                <a:gd name="T26" fmla="*/ 482 w 1134"/>
                <a:gd name="T27" fmla="*/ 1049 h 1049"/>
                <a:gd name="T28" fmla="*/ 510 w 1134"/>
                <a:gd name="T29" fmla="*/ 964 h 1049"/>
                <a:gd name="T30" fmla="*/ 623 w 1134"/>
                <a:gd name="T31" fmla="*/ 851 h 1049"/>
                <a:gd name="T32" fmla="*/ 652 w 1134"/>
                <a:gd name="T33" fmla="*/ 765 h 1049"/>
                <a:gd name="T34" fmla="*/ 737 w 1134"/>
                <a:gd name="T35" fmla="*/ 737 h 1049"/>
                <a:gd name="T36" fmla="*/ 737 w 1134"/>
                <a:gd name="T37" fmla="*/ 680 h 1049"/>
                <a:gd name="T38" fmla="*/ 822 w 1134"/>
                <a:gd name="T39" fmla="*/ 709 h 1049"/>
                <a:gd name="T40" fmla="*/ 822 w 1134"/>
                <a:gd name="T41" fmla="*/ 652 h 1049"/>
                <a:gd name="T42" fmla="*/ 879 w 1134"/>
                <a:gd name="T43" fmla="*/ 595 h 1049"/>
                <a:gd name="T44" fmla="*/ 879 w 1134"/>
                <a:gd name="T45" fmla="*/ 454 h 1049"/>
                <a:gd name="T46" fmla="*/ 992 w 1134"/>
                <a:gd name="T47" fmla="*/ 425 h 1049"/>
                <a:gd name="T48" fmla="*/ 992 w 1134"/>
                <a:gd name="T49" fmla="*/ 340 h 1049"/>
                <a:gd name="T50" fmla="*/ 1134 w 1134"/>
                <a:gd name="T51" fmla="*/ 198 h 1049"/>
                <a:gd name="T52" fmla="*/ 1105 w 1134"/>
                <a:gd name="T53" fmla="*/ 142 h 1049"/>
                <a:gd name="T54" fmla="*/ 964 w 1134"/>
                <a:gd name="T55" fmla="*/ 198 h 1049"/>
                <a:gd name="T56" fmla="*/ 935 w 1134"/>
                <a:gd name="T57" fmla="*/ 170 h 1049"/>
                <a:gd name="T58" fmla="*/ 907 w 1134"/>
                <a:gd name="T59" fmla="*/ 227 h 1049"/>
                <a:gd name="T60" fmla="*/ 794 w 1134"/>
                <a:gd name="T61" fmla="*/ 227 h 1049"/>
                <a:gd name="T62" fmla="*/ 737 w 1134"/>
                <a:gd name="T63" fmla="*/ 113 h 1049"/>
                <a:gd name="T64" fmla="*/ 623 w 1134"/>
                <a:gd name="T65" fmla="*/ 57 h 1049"/>
                <a:gd name="T66" fmla="*/ 538 w 1134"/>
                <a:gd name="T67" fmla="*/ 57 h 1049"/>
                <a:gd name="T68" fmla="*/ 482 w 1134"/>
                <a:gd name="T69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4" h="1049">
                  <a:moveTo>
                    <a:pt x="482" y="0"/>
                  </a:moveTo>
                  <a:lnTo>
                    <a:pt x="368" y="85"/>
                  </a:lnTo>
                  <a:lnTo>
                    <a:pt x="283" y="85"/>
                  </a:lnTo>
                  <a:lnTo>
                    <a:pt x="227" y="227"/>
                  </a:lnTo>
                  <a:lnTo>
                    <a:pt x="283" y="312"/>
                  </a:lnTo>
                  <a:lnTo>
                    <a:pt x="283" y="454"/>
                  </a:lnTo>
                  <a:lnTo>
                    <a:pt x="227" y="454"/>
                  </a:lnTo>
                  <a:lnTo>
                    <a:pt x="170" y="539"/>
                  </a:lnTo>
                  <a:lnTo>
                    <a:pt x="0" y="567"/>
                  </a:lnTo>
                  <a:lnTo>
                    <a:pt x="0" y="652"/>
                  </a:lnTo>
                  <a:lnTo>
                    <a:pt x="85" y="737"/>
                  </a:lnTo>
                  <a:lnTo>
                    <a:pt x="340" y="851"/>
                  </a:lnTo>
                  <a:lnTo>
                    <a:pt x="368" y="936"/>
                  </a:lnTo>
                  <a:lnTo>
                    <a:pt x="482" y="1049"/>
                  </a:lnTo>
                  <a:lnTo>
                    <a:pt x="510" y="964"/>
                  </a:lnTo>
                  <a:lnTo>
                    <a:pt x="623" y="851"/>
                  </a:lnTo>
                  <a:lnTo>
                    <a:pt x="652" y="765"/>
                  </a:lnTo>
                  <a:lnTo>
                    <a:pt x="737" y="737"/>
                  </a:lnTo>
                  <a:lnTo>
                    <a:pt x="737" y="680"/>
                  </a:lnTo>
                  <a:lnTo>
                    <a:pt x="822" y="709"/>
                  </a:lnTo>
                  <a:lnTo>
                    <a:pt x="822" y="652"/>
                  </a:lnTo>
                  <a:lnTo>
                    <a:pt x="879" y="595"/>
                  </a:lnTo>
                  <a:lnTo>
                    <a:pt x="879" y="454"/>
                  </a:lnTo>
                  <a:lnTo>
                    <a:pt x="992" y="425"/>
                  </a:lnTo>
                  <a:lnTo>
                    <a:pt x="992" y="340"/>
                  </a:lnTo>
                  <a:lnTo>
                    <a:pt x="1134" y="198"/>
                  </a:lnTo>
                  <a:lnTo>
                    <a:pt x="1105" y="142"/>
                  </a:lnTo>
                  <a:lnTo>
                    <a:pt x="964" y="198"/>
                  </a:lnTo>
                  <a:lnTo>
                    <a:pt x="935" y="170"/>
                  </a:lnTo>
                  <a:lnTo>
                    <a:pt x="907" y="227"/>
                  </a:lnTo>
                  <a:lnTo>
                    <a:pt x="794" y="227"/>
                  </a:lnTo>
                  <a:lnTo>
                    <a:pt x="737" y="113"/>
                  </a:lnTo>
                  <a:lnTo>
                    <a:pt x="623" y="57"/>
                  </a:lnTo>
                  <a:lnTo>
                    <a:pt x="538" y="57"/>
                  </a:lnTo>
                  <a:lnTo>
                    <a:pt x="48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8" name="Freeform 283">
              <a:extLst>
                <a:ext uri="{FF2B5EF4-FFF2-40B4-BE49-F238E27FC236}">
                  <a16:creationId xmlns:a16="http://schemas.microsoft.com/office/drawing/2014/main" id="{6B6B64F8-51C6-4DCA-9FFF-85970451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736"/>
              <a:ext cx="935" cy="1247"/>
            </a:xfrm>
            <a:custGeom>
              <a:avLst/>
              <a:gdLst>
                <a:gd name="T0" fmla="*/ 765 w 935"/>
                <a:gd name="T1" fmla="*/ 0 h 1247"/>
                <a:gd name="T2" fmla="*/ 935 w 935"/>
                <a:gd name="T3" fmla="*/ 255 h 1247"/>
                <a:gd name="T4" fmla="*/ 879 w 935"/>
                <a:gd name="T5" fmla="*/ 312 h 1247"/>
                <a:gd name="T6" fmla="*/ 907 w 935"/>
                <a:gd name="T7" fmla="*/ 425 h 1247"/>
                <a:gd name="T8" fmla="*/ 822 w 935"/>
                <a:gd name="T9" fmla="*/ 538 h 1247"/>
                <a:gd name="T10" fmla="*/ 652 w 935"/>
                <a:gd name="T11" fmla="*/ 623 h 1247"/>
                <a:gd name="T12" fmla="*/ 652 w 935"/>
                <a:gd name="T13" fmla="*/ 765 h 1247"/>
                <a:gd name="T14" fmla="*/ 510 w 935"/>
                <a:gd name="T15" fmla="*/ 964 h 1247"/>
                <a:gd name="T16" fmla="*/ 538 w 935"/>
                <a:gd name="T17" fmla="*/ 1077 h 1247"/>
                <a:gd name="T18" fmla="*/ 482 w 935"/>
                <a:gd name="T19" fmla="*/ 1162 h 1247"/>
                <a:gd name="T20" fmla="*/ 368 w 935"/>
                <a:gd name="T21" fmla="*/ 1247 h 1247"/>
                <a:gd name="T22" fmla="*/ 340 w 935"/>
                <a:gd name="T23" fmla="*/ 1190 h 1247"/>
                <a:gd name="T24" fmla="*/ 368 w 935"/>
                <a:gd name="T25" fmla="*/ 1134 h 1247"/>
                <a:gd name="T26" fmla="*/ 283 w 935"/>
                <a:gd name="T27" fmla="*/ 1105 h 1247"/>
                <a:gd name="T28" fmla="*/ 227 w 935"/>
                <a:gd name="T29" fmla="*/ 1020 h 1247"/>
                <a:gd name="T30" fmla="*/ 142 w 935"/>
                <a:gd name="T31" fmla="*/ 1020 h 1247"/>
                <a:gd name="T32" fmla="*/ 56 w 935"/>
                <a:gd name="T33" fmla="*/ 935 h 1247"/>
                <a:gd name="T34" fmla="*/ 56 w 935"/>
                <a:gd name="T35" fmla="*/ 879 h 1247"/>
                <a:gd name="T36" fmla="*/ 113 w 935"/>
                <a:gd name="T37" fmla="*/ 850 h 1247"/>
                <a:gd name="T38" fmla="*/ 56 w 935"/>
                <a:gd name="T39" fmla="*/ 822 h 1247"/>
                <a:gd name="T40" fmla="*/ 85 w 935"/>
                <a:gd name="T41" fmla="*/ 765 h 1247"/>
                <a:gd name="T42" fmla="*/ 28 w 935"/>
                <a:gd name="T43" fmla="*/ 652 h 1247"/>
                <a:gd name="T44" fmla="*/ 28 w 935"/>
                <a:gd name="T45" fmla="*/ 538 h 1247"/>
                <a:gd name="T46" fmla="*/ 0 w 935"/>
                <a:gd name="T47" fmla="*/ 453 h 1247"/>
                <a:gd name="T48" fmla="*/ 56 w 935"/>
                <a:gd name="T49" fmla="*/ 312 h 1247"/>
                <a:gd name="T50" fmla="*/ 198 w 935"/>
                <a:gd name="T51" fmla="*/ 368 h 1247"/>
                <a:gd name="T52" fmla="*/ 368 w 935"/>
                <a:gd name="T53" fmla="*/ 368 h 1247"/>
                <a:gd name="T54" fmla="*/ 397 w 935"/>
                <a:gd name="T55" fmla="*/ 255 h 1247"/>
                <a:gd name="T56" fmla="*/ 482 w 935"/>
                <a:gd name="T57" fmla="*/ 255 h 1247"/>
                <a:gd name="T58" fmla="*/ 538 w 935"/>
                <a:gd name="T59" fmla="*/ 170 h 1247"/>
                <a:gd name="T60" fmla="*/ 595 w 935"/>
                <a:gd name="T61" fmla="*/ 170 h 1247"/>
                <a:gd name="T62" fmla="*/ 652 w 935"/>
                <a:gd name="T63" fmla="*/ 56 h 1247"/>
                <a:gd name="T64" fmla="*/ 652 w 935"/>
                <a:gd name="T65" fmla="*/ 0 h 1247"/>
                <a:gd name="T66" fmla="*/ 765 w 935"/>
                <a:gd name="T67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5" h="1247">
                  <a:moveTo>
                    <a:pt x="765" y="0"/>
                  </a:moveTo>
                  <a:lnTo>
                    <a:pt x="935" y="255"/>
                  </a:lnTo>
                  <a:lnTo>
                    <a:pt x="879" y="312"/>
                  </a:lnTo>
                  <a:lnTo>
                    <a:pt x="907" y="425"/>
                  </a:lnTo>
                  <a:lnTo>
                    <a:pt x="822" y="538"/>
                  </a:lnTo>
                  <a:lnTo>
                    <a:pt x="652" y="623"/>
                  </a:lnTo>
                  <a:lnTo>
                    <a:pt x="652" y="765"/>
                  </a:lnTo>
                  <a:lnTo>
                    <a:pt x="510" y="964"/>
                  </a:lnTo>
                  <a:lnTo>
                    <a:pt x="538" y="1077"/>
                  </a:lnTo>
                  <a:lnTo>
                    <a:pt x="482" y="1162"/>
                  </a:lnTo>
                  <a:lnTo>
                    <a:pt x="368" y="1247"/>
                  </a:lnTo>
                  <a:lnTo>
                    <a:pt x="340" y="1190"/>
                  </a:lnTo>
                  <a:lnTo>
                    <a:pt x="368" y="1134"/>
                  </a:lnTo>
                  <a:lnTo>
                    <a:pt x="283" y="1105"/>
                  </a:lnTo>
                  <a:lnTo>
                    <a:pt x="227" y="1020"/>
                  </a:lnTo>
                  <a:lnTo>
                    <a:pt x="142" y="1020"/>
                  </a:lnTo>
                  <a:lnTo>
                    <a:pt x="56" y="935"/>
                  </a:lnTo>
                  <a:lnTo>
                    <a:pt x="56" y="879"/>
                  </a:lnTo>
                  <a:lnTo>
                    <a:pt x="113" y="850"/>
                  </a:lnTo>
                  <a:lnTo>
                    <a:pt x="56" y="822"/>
                  </a:lnTo>
                  <a:lnTo>
                    <a:pt x="85" y="765"/>
                  </a:lnTo>
                  <a:lnTo>
                    <a:pt x="28" y="652"/>
                  </a:lnTo>
                  <a:lnTo>
                    <a:pt x="28" y="538"/>
                  </a:lnTo>
                  <a:lnTo>
                    <a:pt x="0" y="453"/>
                  </a:lnTo>
                  <a:lnTo>
                    <a:pt x="56" y="312"/>
                  </a:lnTo>
                  <a:lnTo>
                    <a:pt x="198" y="368"/>
                  </a:lnTo>
                  <a:lnTo>
                    <a:pt x="368" y="368"/>
                  </a:lnTo>
                  <a:lnTo>
                    <a:pt x="397" y="255"/>
                  </a:lnTo>
                  <a:lnTo>
                    <a:pt x="482" y="255"/>
                  </a:lnTo>
                  <a:lnTo>
                    <a:pt x="538" y="170"/>
                  </a:lnTo>
                  <a:lnTo>
                    <a:pt x="595" y="170"/>
                  </a:lnTo>
                  <a:lnTo>
                    <a:pt x="652" y="56"/>
                  </a:lnTo>
                  <a:lnTo>
                    <a:pt x="652" y="0"/>
                  </a:lnTo>
                  <a:lnTo>
                    <a:pt x="76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09" name="Freeform 284">
              <a:extLst>
                <a:ext uri="{FF2B5EF4-FFF2-40B4-BE49-F238E27FC236}">
                  <a16:creationId xmlns:a16="http://schemas.microsoft.com/office/drawing/2014/main" id="{3F65D341-2618-444C-89B8-F76456898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834"/>
              <a:ext cx="709" cy="680"/>
            </a:xfrm>
            <a:custGeom>
              <a:avLst/>
              <a:gdLst>
                <a:gd name="T0" fmla="*/ 397 w 709"/>
                <a:gd name="T1" fmla="*/ 0 h 680"/>
                <a:gd name="T2" fmla="*/ 284 w 709"/>
                <a:gd name="T3" fmla="*/ 113 h 680"/>
                <a:gd name="T4" fmla="*/ 142 w 709"/>
                <a:gd name="T5" fmla="*/ 85 h 680"/>
                <a:gd name="T6" fmla="*/ 0 w 709"/>
                <a:gd name="T7" fmla="*/ 283 h 680"/>
                <a:gd name="T8" fmla="*/ 85 w 709"/>
                <a:gd name="T9" fmla="*/ 340 h 680"/>
                <a:gd name="T10" fmla="*/ 57 w 709"/>
                <a:gd name="T11" fmla="*/ 510 h 680"/>
                <a:gd name="T12" fmla="*/ 256 w 709"/>
                <a:gd name="T13" fmla="*/ 680 h 680"/>
                <a:gd name="T14" fmla="*/ 341 w 709"/>
                <a:gd name="T15" fmla="*/ 595 h 680"/>
                <a:gd name="T16" fmla="*/ 426 w 709"/>
                <a:gd name="T17" fmla="*/ 623 h 680"/>
                <a:gd name="T18" fmla="*/ 709 w 709"/>
                <a:gd name="T19" fmla="*/ 510 h 680"/>
                <a:gd name="T20" fmla="*/ 681 w 709"/>
                <a:gd name="T21" fmla="*/ 170 h 680"/>
                <a:gd name="T22" fmla="*/ 539 w 709"/>
                <a:gd name="T23" fmla="*/ 28 h 680"/>
                <a:gd name="T24" fmla="*/ 511 w 709"/>
                <a:gd name="T25" fmla="*/ 113 h 680"/>
                <a:gd name="T26" fmla="*/ 397 w 709"/>
                <a:gd name="T27" fmla="*/ 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9" h="680">
                  <a:moveTo>
                    <a:pt x="397" y="0"/>
                  </a:moveTo>
                  <a:lnTo>
                    <a:pt x="284" y="113"/>
                  </a:lnTo>
                  <a:lnTo>
                    <a:pt x="142" y="85"/>
                  </a:lnTo>
                  <a:lnTo>
                    <a:pt x="0" y="283"/>
                  </a:lnTo>
                  <a:lnTo>
                    <a:pt x="85" y="340"/>
                  </a:lnTo>
                  <a:lnTo>
                    <a:pt x="57" y="510"/>
                  </a:lnTo>
                  <a:lnTo>
                    <a:pt x="256" y="680"/>
                  </a:lnTo>
                  <a:lnTo>
                    <a:pt x="341" y="595"/>
                  </a:lnTo>
                  <a:lnTo>
                    <a:pt x="426" y="623"/>
                  </a:lnTo>
                  <a:lnTo>
                    <a:pt x="709" y="510"/>
                  </a:lnTo>
                  <a:lnTo>
                    <a:pt x="681" y="170"/>
                  </a:lnTo>
                  <a:lnTo>
                    <a:pt x="539" y="28"/>
                  </a:lnTo>
                  <a:lnTo>
                    <a:pt x="511" y="113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0" name="Freeform 285">
              <a:extLst>
                <a:ext uri="{FF2B5EF4-FFF2-40B4-BE49-F238E27FC236}">
                  <a16:creationId xmlns:a16="http://schemas.microsoft.com/office/drawing/2014/main" id="{92960531-C92C-4730-8AB1-2932ABD3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3465"/>
              <a:ext cx="708" cy="879"/>
            </a:xfrm>
            <a:custGeom>
              <a:avLst/>
              <a:gdLst>
                <a:gd name="T0" fmla="*/ 340 w 708"/>
                <a:gd name="T1" fmla="*/ 0 h 879"/>
                <a:gd name="T2" fmla="*/ 85 w 708"/>
                <a:gd name="T3" fmla="*/ 28 h 879"/>
                <a:gd name="T4" fmla="*/ 28 w 708"/>
                <a:gd name="T5" fmla="*/ 57 h 879"/>
                <a:gd name="T6" fmla="*/ 0 w 708"/>
                <a:gd name="T7" fmla="*/ 255 h 879"/>
                <a:gd name="T8" fmla="*/ 56 w 708"/>
                <a:gd name="T9" fmla="*/ 312 h 879"/>
                <a:gd name="T10" fmla="*/ 0 w 708"/>
                <a:gd name="T11" fmla="*/ 482 h 879"/>
                <a:gd name="T12" fmla="*/ 85 w 708"/>
                <a:gd name="T13" fmla="*/ 539 h 879"/>
                <a:gd name="T14" fmla="*/ 85 w 708"/>
                <a:gd name="T15" fmla="*/ 680 h 879"/>
                <a:gd name="T16" fmla="*/ 28 w 708"/>
                <a:gd name="T17" fmla="*/ 822 h 879"/>
                <a:gd name="T18" fmla="*/ 226 w 708"/>
                <a:gd name="T19" fmla="*/ 879 h 879"/>
                <a:gd name="T20" fmla="*/ 368 w 708"/>
                <a:gd name="T21" fmla="*/ 879 h 879"/>
                <a:gd name="T22" fmla="*/ 396 w 708"/>
                <a:gd name="T23" fmla="*/ 709 h 879"/>
                <a:gd name="T24" fmla="*/ 311 w 708"/>
                <a:gd name="T25" fmla="*/ 652 h 879"/>
                <a:gd name="T26" fmla="*/ 453 w 708"/>
                <a:gd name="T27" fmla="*/ 454 h 879"/>
                <a:gd name="T28" fmla="*/ 595 w 708"/>
                <a:gd name="T29" fmla="*/ 482 h 879"/>
                <a:gd name="T30" fmla="*/ 708 w 708"/>
                <a:gd name="T31" fmla="*/ 369 h 879"/>
                <a:gd name="T32" fmla="*/ 680 w 708"/>
                <a:gd name="T33" fmla="*/ 284 h 879"/>
                <a:gd name="T34" fmla="*/ 425 w 708"/>
                <a:gd name="T35" fmla="*/ 170 h 879"/>
                <a:gd name="T36" fmla="*/ 340 w 708"/>
                <a:gd name="T37" fmla="*/ 85 h 879"/>
                <a:gd name="T38" fmla="*/ 340 w 708"/>
                <a:gd name="T39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8" h="879">
                  <a:moveTo>
                    <a:pt x="340" y="0"/>
                  </a:moveTo>
                  <a:lnTo>
                    <a:pt x="85" y="28"/>
                  </a:lnTo>
                  <a:lnTo>
                    <a:pt x="28" y="57"/>
                  </a:lnTo>
                  <a:lnTo>
                    <a:pt x="0" y="255"/>
                  </a:lnTo>
                  <a:lnTo>
                    <a:pt x="56" y="312"/>
                  </a:lnTo>
                  <a:lnTo>
                    <a:pt x="0" y="482"/>
                  </a:lnTo>
                  <a:lnTo>
                    <a:pt x="85" y="539"/>
                  </a:lnTo>
                  <a:lnTo>
                    <a:pt x="85" y="680"/>
                  </a:lnTo>
                  <a:lnTo>
                    <a:pt x="28" y="822"/>
                  </a:lnTo>
                  <a:lnTo>
                    <a:pt x="226" y="879"/>
                  </a:lnTo>
                  <a:lnTo>
                    <a:pt x="368" y="879"/>
                  </a:lnTo>
                  <a:lnTo>
                    <a:pt x="396" y="709"/>
                  </a:lnTo>
                  <a:lnTo>
                    <a:pt x="311" y="652"/>
                  </a:lnTo>
                  <a:lnTo>
                    <a:pt x="453" y="454"/>
                  </a:lnTo>
                  <a:lnTo>
                    <a:pt x="595" y="482"/>
                  </a:lnTo>
                  <a:lnTo>
                    <a:pt x="708" y="369"/>
                  </a:lnTo>
                  <a:lnTo>
                    <a:pt x="680" y="284"/>
                  </a:lnTo>
                  <a:lnTo>
                    <a:pt x="425" y="170"/>
                  </a:lnTo>
                  <a:lnTo>
                    <a:pt x="340" y="85"/>
                  </a:lnTo>
                  <a:lnTo>
                    <a:pt x="34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1" name="Freeform 286">
              <a:extLst>
                <a:ext uri="{FF2B5EF4-FFF2-40B4-BE49-F238E27FC236}">
                  <a16:creationId xmlns:a16="http://schemas.microsoft.com/office/drawing/2014/main" id="{B5DD92F7-0C58-4979-913A-F941124D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4712"/>
              <a:ext cx="1503" cy="1843"/>
            </a:xfrm>
            <a:custGeom>
              <a:avLst/>
              <a:gdLst>
                <a:gd name="T0" fmla="*/ 113 w 1503"/>
                <a:gd name="T1" fmla="*/ 964 h 1843"/>
                <a:gd name="T2" fmla="*/ 0 w 1503"/>
                <a:gd name="T3" fmla="*/ 794 h 1843"/>
                <a:gd name="T4" fmla="*/ 57 w 1503"/>
                <a:gd name="T5" fmla="*/ 709 h 1843"/>
                <a:gd name="T6" fmla="*/ 0 w 1503"/>
                <a:gd name="T7" fmla="*/ 596 h 1843"/>
                <a:gd name="T8" fmla="*/ 57 w 1503"/>
                <a:gd name="T9" fmla="*/ 511 h 1843"/>
                <a:gd name="T10" fmla="*/ 284 w 1503"/>
                <a:gd name="T11" fmla="*/ 482 h 1843"/>
                <a:gd name="T12" fmla="*/ 312 w 1503"/>
                <a:gd name="T13" fmla="*/ 256 h 1843"/>
                <a:gd name="T14" fmla="*/ 397 w 1503"/>
                <a:gd name="T15" fmla="*/ 85 h 1843"/>
                <a:gd name="T16" fmla="*/ 482 w 1503"/>
                <a:gd name="T17" fmla="*/ 85 h 1843"/>
                <a:gd name="T18" fmla="*/ 652 w 1503"/>
                <a:gd name="T19" fmla="*/ 114 h 1843"/>
                <a:gd name="T20" fmla="*/ 851 w 1503"/>
                <a:gd name="T21" fmla="*/ 0 h 1843"/>
                <a:gd name="T22" fmla="*/ 879 w 1503"/>
                <a:gd name="T23" fmla="*/ 170 h 1843"/>
                <a:gd name="T24" fmla="*/ 964 w 1503"/>
                <a:gd name="T25" fmla="*/ 284 h 1843"/>
                <a:gd name="T26" fmla="*/ 1106 w 1503"/>
                <a:gd name="T27" fmla="*/ 284 h 1843"/>
                <a:gd name="T28" fmla="*/ 1162 w 1503"/>
                <a:gd name="T29" fmla="*/ 341 h 1843"/>
                <a:gd name="T30" fmla="*/ 1361 w 1503"/>
                <a:gd name="T31" fmla="*/ 369 h 1843"/>
                <a:gd name="T32" fmla="*/ 1361 w 1503"/>
                <a:gd name="T33" fmla="*/ 426 h 1843"/>
                <a:gd name="T34" fmla="*/ 1446 w 1503"/>
                <a:gd name="T35" fmla="*/ 482 h 1843"/>
                <a:gd name="T36" fmla="*/ 1418 w 1503"/>
                <a:gd name="T37" fmla="*/ 567 h 1843"/>
                <a:gd name="T38" fmla="*/ 1503 w 1503"/>
                <a:gd name="T39" fmla="*/ 681 h 1843"/>
                <a:gd name="T40" fmla="*/ 1446 w 1503"/>
                <a:gd name="T41" fmla="*/ 709 h 1843"/>
                <a:gd name="T42" fmla="*/ 1446 w 1503"/>
                <a:gd name="T43" fmla="*/ 766 h 1843"/>
                <a:gd name="T44" fmla="*/ 1389 w 1503"/>
                <a:gd name="T45" fmla="*/ 823 h 1843"/>
                <a:gd name="T46" fmla="*/ 1446 w 1503"/>
                <a:gd name="T47" fmla="*/ 936 h 1843"/>
                <a:gd name="T48" fmla="*/ 1389 w 1503"/>
                <a:gd name="T49" fmla="*/ 1021 h 1843"/>
                <a:gd name="T50" fmla="*/ 1446 w 1503"/>
                <a:gd name="T51" fmla="*/ 1106 h 1843"/>
                <a:gd name="T52" fmla="*/ 1389 w 1503"/>
                <a:gd name="T53" fmla="*/ 1134 h 1843"/>
                <a:gd name="T54" fmla="*/ 1418 w 1503"/>
                <a:gd name="T55" fmla="*/ 1191 h 1843"/>
                <a:gd name="T56" fmla="*/ 1503 w 1503"/>
                <a:gd name="T57" fmla="*/ 1333 h 1843"/>
                <a:gd name="T58" fmla="*/ 1333 w 1503"/>
                <a:gd name="T59" fmla="*/ 1276 h 1843"/>
                <a:gd name="T60" fmla="*/ 1361 w 1503"/>
                <a:gd name="T61" fmla="*/ 1390 h 1843"/>
                <a:gd name="T62" fmla="*/ 1304 w 1503"/>
                <a:gd name="T63" fmla="*/ 1616 h 1843"/>
                <a:gd name="T64" fmla="*/ 1361 w 1503"/>
                <a:gd name="T65" fmla="*/ 1645 h 1843"/>
                <a:gd name="T66" fmla="*/ 1418 w 1503"/>
                <a:gd name="T67" fmla="*/ 1786 h 1843"/>
                <a:gd name="T68" fmla="*/ 1361 w 1503"/>
                <a:gd name="T69" fmla="*/ 1843 h 1843"/>
                <a:gd name="T70" fmla="*/ 1162 w 1503"/>
                <a:gd name="T71" fmla="*/ 1730 h 1843"/>
                <a:gd name="T72" fmla="*/ 1106 w 1503"/>
                <a:gd name="T73" fmla="*/ 1730 h 1843"/>
                <a:gd name="T74" fmla="*/ 1021 w 1503"/>
                <a:gd name="T75" fmla="*/ 1645 h 1843"/>
                <a:gd name="T76" fmla="*/ 992 w 1503"/>
                <a:gd name="T77" fmla="*/ 1560 h 1843"/>
                <a:gd name="T78" fmla="*/ 907 w 1503"/>
                <a:gd name="T79" fmla="*/ 1560 h 1843"/>
                <a:gd name="T80" fmla="*/ 709 w 1503"/>
                <a:gd name="T81" fmla="*/ 1418 h 1843"/>
                <a:gd name="T82" fmla="*/ 539 w 1503"/>
                <a:gd name="T83" fmla="*/ 1503 h 1843"/>
                <a:gd name="T84" fmla="*/ 482 w 1503"/>
                <a:gd name="T85" fmla="*/ 1475 h 1843"/>
                <a:gd name="T86" fmla="*/ 482 w 1503"/>
                <a:gd name="T87" fmla="*/ 1219 h 1843"/>
                <a:gd name="T88" fmla="*/ 397 w 1503"/>
                <a:gd name="T89" fmla="*/ 1106 h 1843"/>
                <a:gd name="T90" fmla="*/ 113 w 1503"/>
                <a:gd name="T91" fmla="*/ 964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3" h="1843">
                  <a:moveTo>
                    <a:pt x="113" y="964"/>
                  </a:moveTo>
                  <a:lnTo>
                    <a:pt x="0" y="794"/>
                  </a:lnTo>
                  <a:lnTo>
                    <a:pt x="57" y="709"/>
                  </a:lnTo>
                  <a:lnTo>
                    <a:pt x="0" y="596"/>
                  </a:lnTo>
                  <a:lnTo>
                    <a:pt x="57" y="511"/>
                  </a:lnTo>
                  <a:lnTo>
                    <a:pt x="284" y="482"/>
                  </a:lnTo>
                  <a:lnTo>
                    <a:pt x="312" y="256"/>
                  </a:lnTo>
                  <a:lnTo>
                    <a:pt x="397" y="85"/>
                  </a:lnTo>
                  <a:lnTo>
                    <a:pt x="482" y="85"/>
                  </a:lnTo>
                  <a:lnTo>
                    <a:pt x="652" y="114"/>
                  </a:lnTo>
                  <a:lnTo>
                    <a:pt x="851" y="0"/>
                  </a:lnTo>
                  <a:lnTo>
                    <a:pt x="879" y="170"/>
                  </a:lnTo>
                  <a:lnTo>
                    <a:pt x="964" y="284"/>
                  </a:lnTo>
                  <a:lnTo>
                    <a:pt x="1106" y="284"/>
                  </a:lnTo>
                  <a:lnTo>
                    <a:pt x="1162" y="341"/>
                  </a:lnTo>
                  <a:lnTo>
                    <a:pt x="1361" y="369"/>
                  </a:lnTo>
                  <a:lnTo>
                    <a:pt x="1361" y="426"/>
                  </a:lnTo>
                  <a:lnTo>
                    <a:pt x="1446" y="482"/>
                  </a:lnTo>
                  <a:lnTo>
                    <a:pt x="1418" y="567"/>
                  </a:lnTo>
                  <a:lnTo>
                    <a:pt x="1503" y="681"/>
                  </a:lnTo>
                  <a:lnTo>
                    <a:pt x="1446" y="709"/>
                  </a:lnTo>
                  <a:lnTo>
                    <a:pt x="1446" y="766"/>
                  </a:lnTo>
                  <a:lnTo>
                    <a:pt x="1389" y="823"/>
                  </a:lnTo>
                  <a:lnTo>
                    <a:pt x="1446" y="936"/>
                  </a:lnTo>
                  <a:lnTo>
                    <a:pt x="1389" y="1021"/>
                  </a:lnTo>
                  <a:lnTo>
                    <a:pt x="1446" y="1106"/>
                  </a:lnTo>
                  <a:lnTo>
                    <a:pt x="1389" y="1134"/>
                  </a:lnTo>
                  <a:lnTo>
                    <a:pt x="1418" y="1191"/>
                  </a:lnTo>
                  <a:lnTo>
                    <a:pt x="1503" y="1333"/>
                  </a:lnTo>
                  <a:lnTo>
                    <a:pt x="1333" y="1276"/>
                  </a:lnTo>
                  <a:lnTo>
                    <a:pt x="1361" y="1390"/>
                  </a:lnTo>
                  <a:lnTo>
                    <a:pt x="1304" y="1616"/>
                  </a:lnTo>
                  <a:lnTo>
                    <a:pt x="1361" y="1645"/>
                  </a:lnTo>
                  <a:lnTo>
                    <a:pt x="1418" y="1786"/>
                  </a:lnTo>
                  <a:lnTo>
                    <a:pt x="1361" y="1843"/>
                  </a:lnTo>
                  <a:lnTo>
                    <a:pt x="1162" y="1730"/>
                  </a:lnTo>
                  <a:lnTo>
                    <a:pt x="1106" y="1730"/>
                  </a:lnTo>
                  <a:lnTo>
                    <a:pt x="1021" y="1645"/>
                  </a:lnTo>
                  <a:lnTo>
                    <a:pt x="992" y="1560"/>
                  </a:lnTo>
                  <a:lnTo>
                    <a:pt x="907" y="1560"/>
                  </a:lnTo>
                  <a:lnTo>
                    <a:pt x="709" y="1418"/>
                  </a:lnTo>
                  <a:lnTo>
                    <a:pt x="539" y="1503"/>
                  </a:lnTo>
                  <a:lnTo>
                    <a:pt x="482" y="1475"/>
                  </a:lnTo>
                  <a:lnTo>
                    <a:pt x="482" y="1219"/>
                  </a:lnTo>
                  <a:lnTo>
                    <a:pt x="397" y="1106"/>
                  </a:lnTo>
                  <a:lnTo>
                    <a:pt x="113" y="96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2" name="Freeform 289">
              <a:extLst>
                <a:ext uri="{FF2B5EF4-FFF2-40B4-BE49-F238E27FC236}">
                  <a16:creationId xmlns:a16="http://schemas.microsoft.com/office/drawing/2014/main" id="{5DB5E963-A6DF-4867-837C-175FA2A3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5676"/>
              <a:ext cx="1163" cy="1304"/>
            </a:xfrm>
            <a:custGeom>
              <a:avLst/>
              <a:gdLst>
                <a:gd name="T0" fmla="*/ 170 w 1163"/>
                <a:gd name="T1" fmla="*/ 1304 h 1304"/>
                <a:gd name="T2" fmla="*/ 57 w 1163"/>
                <a:gd name="T3" fmla="*/ 1219 h 1304"/>
                <a:gd name="T4" fmla="*/ 114 w 1163"/>
                <a:gd name="T5" fmla="*/ 1049 h 1304"/>
                <a:gd name="T6" fmla="*/ 29 w 1163"/>
                <a:gd name="T7" fmla="*/ 936 h 1304"/>
                <a:gd name="T8" fmla="*/ 114 w 1163"/>
                <a:gd name="T9" fmla="*/ 794 h 1304"/>
                <a:gd name="T10" fmla="*/ 0 w 1163"/>
                <a:gd name="T11" fmla="*/ 681 h 1304"/>
                <a:gd name="T12" fmla="*/ 57 w 1163"/>
                <a:gd name="T13" fmla="*/ 539 h 1304"/>
                <a:gd name="T14" fmla="*/ 0 w 1163"/>
                <a:gd name="T15" fmla="*/ 482 h 1304"/>
                <a:gd name="T16" fmla="*/ 85 w 1163"/>
                <a:gd name="T17" fmla="*/ 199 h 1304"/>
                <a:gd name="T18" fmla="*/ 85 w 1163"/>
                <a:gd name="T19" fmla="*/ 85 h 1304"/>
                <a:gd name="T20" fmla="*/ 170 w 1163"/>
                <a:gd name="T21" fmla="*/ 0 h 1304"/>
                <a:gd name="T22" fmla="*/ 454 w 1163"/>
                <a:gd name="T23" fmla="*/ 142 h 1304"/>
                <a:gd name="T24" fmla="*/ 539 w 1163"/>
                <a:gd name="T25" fmla="*/ 255 h 1304"/>
                <a:gd name="T26" fmla="*/ 539 w 1163"/>
                <a:gd name="T27" fmla="*/ 511 h 1304"/>
                <a:gd name="T28" fmla="*/ 596 w 1163"/>
                <a:gd name="T29" fmla="*/ 539 h 1304"/>
                <a:gd name="T30" fmla="*/ 766 w 1163"/>
                <a:gd name="T31" fmla="*/ 454 h 1304"/>
                <a:gd name="T32" fmla="*/ 964 w 1163"/>
                <a:gd name="T33" fmla="*/ 596 h 1304"/>
                <a:gd name="T34" fmla="*/ 1049 w 1163"/>
                <a:gd name="T35" fmla="*/ 596 h 1304"/>
                <a:gd name="T36" fmla="*/ 1078 w 1163"/>
                <a:gd name="T37" fmla="*/ 681 h 1304"/>
                <a:gd name="T38" fmla="*/ 1163 w 1163"/>
                <a:gd name="T39" fmla="*/ 766 h 1304"/>
                <a:gd name="T40" fmla="*/ 1106 w 1163"/>
                <a:gd name="T41" fmla="*/ 794 h 1304"/>
                <a:gd name="T42" fmla="*/ 1078 w 1163"/>
                <a:gd name="T43" fmla="*/ 766 h 1304"/>
                <a:gd name="T44" fmla="*/ 1021 w 1163"/>
                <a:gd name="T45" fmla="*/ 737 h 1304"/>
                <a:gd name="T46" fmla="*/ 993 w 1163"/>
                <a:gd name="T47" fmla="*/ 794 h 1304"/>
                <a:gd name="T48" fmla="*/ 879 w 1163"/>
                <a:gd name="T49" fmla="*/ 766 h 1304"/>
                <a:gd name="T50" fmla="*/ 794 w 1163"/>
                <a:gd name="T51" fmla="*/ 964 h 1304"/>
                <a:gd name="T52" fmla="*/ 709 w 1163"/>
                <a:gd name="T53" fmla="*/ 1021 h 1304"/>
                <a:gd name="T54" fmla="*/ 624 w 1163"/>
                <a:gd name="T55" fmla="*/ 1134 h 1304"/>
                <a:gd name="T56" fmla="*/ 312 w 1163"/>
                <a:gd name="T57" fmla="*/ 1276 h 1304"/>
                <a:gd name="T58" fmla="*/ 256 w 1163"/>
                <a:gd name="T59" fmla="*/ 1248 h 1304"/>
                <a:gd name="T60" fmla="*/ 170 w 1163"/>
                <a:gd name="T61" fmla="*/ 130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63" h="1304">
                  <a:moveTo>
                    <a:pt x="170" y="1304"/>
                  </a:moveTo>
                  <a:lnTo>
                    <a:pt x="57" y="1219"/>
                  </a:lnTo>
                  <a:lnTo>
                    <a:pt x="114" y="1049"/>
                  </a:lnTo>
                  <a:lnTo>
                    <a:pt x="29" y="936"/>
                  </a:lnTo>
                  <a:lnTo>
                    <a:pt x="114" y="794"/>
                  </a:lnTo>
                  <a:lnTo>
                    <a:pt x="0" y="681"/>
                  </a:lnTo>
                  <a:lnTo>
                    <a:pt x="57" y="539"/>
                  </a:lnTo>
                  <a:lnTo>
                    <a:pt x="0" y="482"/>
                  </a:lnTo>
                  <a:lnTo>
                    <a:pt x="85" y="199"/>
                  </a:lnTo>
                  <a:lnTo>
                    <a:pt x="85" y="85"/>
                  </a:lnTo>
                  <a:lnTo>
                    <a:pt x="170" y="0"/>
                  </a:lnTo>
                  <a:lnTo>
                    <a:pt x="454" y="142"/>
                  </a:lnTo>
                  <a:lnTo>
                    <a:pt x="539" y="255"/>
                  </a:lnTo>
                  <a:lnTo>
                    <a:pt x="539" y="511"/>
                  </a:lnTo>
                  <a:lnTo>
                    <a:pt x="596" y="539"/>
                  </a:lnTo>
                  <a:lnTo>
                    <a:pt x="766" y="454"/>
                  </a:lnTo>
                  <a:lnTo>
                    <a:pt x="964" y="596"/>
                  </a:lnTo>
                  <a:lnTo>
                    <a:pt x="1049" y="596"/>
                  </a:lnTo>
                  <a:lnTo>
                    <a:pt x="1078" y="681"/>
                  </a:lnTo>
                  <a:lnTo>
                    <a:pt x="1163" y="766"/>
                  </a:lnTo>
                  <a:lnTo>
                    <a:pt x="1106" y="794"/>
                  </a:lnTo>
                  <a:lnTo>
                    <a:pt x="1078" y="766"/>
                  </a:lnTo>
                  <a:lnTo>
                    <a:pt x="1021" y="737"/>
                  </a:lnTo>
                  <a:lnTo>
                    <a:pt x="993" y="794"/>
                  </a:lnTo>
                  <a:lnTo>
                    <a:pt x="879" y="766"/>
                  </a:lnTo>
                  <a:lnTo>
                    <a:pt x="794" y="964"/>
                  </a:lnTo>
                  <a:lnTo>
                    <a:pt x="709" y="1021"/>
                  </a:lnTo>
                  <a:lnTo>
                    <a:pt x="624" y="1134"/>
                  </a:lnTo>
                  <a:lnTo>
                    <a:pt x="312" y="1276"/>
                  </a:lnTo>
                  <a:lnTo>
                    <a:pt x="256" y="1248"/>
                  </a:lnTo>
                  <a:lnTo>
                    <a:pt x="170" y="130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3" name="Freeform 291">
              <a:extLst>
                <a:ext uri="{FF2B5EF4-FFF2-40B4-BE49-F238E27FC236}">
                  <a16:creationId xmlns:a16="http://schemas.microsoft.com/office/drawing/2014/main" id="{4D1C327D-A145-4AA2-AC9A-49D7E7C8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246"/>
              <a:ext cx="1020" cy="822"/>
            </a:xfrm>
            <a:custGeom>
              <a:avLst/>
              <a:gdLst>
                <a:gd name="T0" fmla="*/ 85 w 1020"/>
                <a:gd name="T1" fmla="*/ 822 h 822"/>
                <a:gd name="T2" fmla="*/ 0 w 1020"/>
                <a:gd name="T3" fmla="*/ 510 h 822"/>
                <a:gd name="T4" fmla="*/ 113 w 1020"/>
                <a:gd name="T5" fmla="*/ 454 h 822"/>
                <a:gd name="T6" fmla="*/ 170 w 1020"/>
                <a:gd name="T7" fmla="*/ 340 h 822"/>
                <a:gd name="T8" fmla="*/ 283 w 1020"/>
                <a:gd name="T9" fmla="*/ 312 h 822"/>
                <a:gd name="T10" fmla="*/ 368 w 1020"/>
                <a:gd name="T11" fmla="*/ 340 h 822"/>
                <a:gd name="T12" fmla="*/ 482 w 1020"/>
                <a:gd name="T13" fmla="*/ 283 h 822"/>
                <a:gd name="T14" fmla="*/ 482 w 1020"/>
                <a:gd name="T15" fmla="*/ 198 h 822"/>
                <a:gd name="T16" fmla="*/ 595 w 1020"/>
                <a:gd name="T17" fmla="*/ 85 h 822"/>
                <a:gd name="T18" fmla="*/ 709 w 1020"/>
                <a:gd name="T19" fmla="*/ 113 h 822"/>
                <a:gd name="T20" fmla="*/ 765 w 1020"/>
                <a:gd name="T21" fmla="*/ 57 h 822"/>
                <a:gd name="T22" fmla="*/ 907 w 1020"/>
                <a:gd name="T23" fmla="*/ 0 h 822"/>
                <a:gd name="T24" fmla="*/ 935 w 1020"/>
                <a:gd name="T25" fmla="*/ 28 h 822"/>
                <a:gd name="T26" fmla="*/ 935 w 1020"/>
                <a:gd name="T27" fmla="*/ 255 h 822"/>
                <a:gd name="T28" fmla="*/ 1020 w 1020"/>
                <a:gd name="T29" fmla="*/ 312 h 822"/>
                <a:gd name="T30" fmla="*/ 992 w 1020"/>
                <a:gd name="T31" fmla="*/ 369 h 822"/>
                <a:gd name="T32" fmla="*/ 907 w 1020"/>
                <a:gd name="T33" fmla="*/ 454 h 822"/>
                <a:gd name="T34" fmla="*/ 850 w 1020"/>
                <a:gd name="T35" fmla="*/ 680 h 822"/>
                <a:gd name="T36" fmla="*/ 510 w 1020"/>
                <a:gd name="T37" fmla="*/ 709 h 822"/>
                <a:gd name="T38" fmla="*/ 482 w 1020"/>
                <a:gd name="T39" fmla="*/ 765 h 822"/>
                <a:gd name="T40" fmla="*/ 312 w 1020"/>
                <a:gd name="T41" fmla="*/ 737 h 822"/>
                <a:gd name="T42" fmla="*/ 227 w 1020"/>
                <a:gd name="T43" fmla="*/ 794 h 822"/>
                <a:gd name="T44" fmla="*/ 85 w 1020"/>
                <a:gd name="T45" fmla="*/ 822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20" h="822">
                  <a:moveTo>
                    <a:pt x="85" y="822"/>
                  </a:moveTo>
                  <a:lnTo>
                    <a:pt x="0" y="510"/>
                  </a:lnTo>
                  <a:lnTo>
                    <a:pt x="113" y="454"/>
                  </a:lnTo>
                  <a:lnTo>
                    <a:pt x="170" y="340"/>
                  </a:lnTo>
                  <a:lnTo>
                    <a:pt x="283" y="312"/>
                  </a:lnTo>
                  <a:lnTo>
                    <a:pt x="368" y="340"/>
                  </a:lnTo>
                  <a:lnTo>
                    <a:pt x="482" y="283"/>
                  </a:lnTo>
                  <a:lnTo>
                    <a:pt x="482" y="198"/>
                  </a:lnTo>
                  <a:lnTo>
                    <a:pt x="595" y="85"/>
                  </a:lnTo>
                  <a:lnTo>
                    <a:pt x="709" y="113"/>
                  </a:lnTo>
                  <a:lnTo>
                    <a:pt x="765" y="57"/>
                  </a:lnTo>
                  <a:lnTo>
                    <a:pt x="907" y="0"/>
                  </a:lnTo>
                  <a:lnTo>
                    <a:pt x="935" y="28"/>
                  </a:lnTo>
                  <a:lnTo>
                    <a:pt x="935" y="255"/>
                  </a:lnTo>
                  <a:lnTo>
                    <a:pt x="1020" y="312"/>
                  </a:lnTo>
                  <a:lnTo>
                    <a:pt x="992" y="369"/>
                  </a:lnTo>
                  <a:lnTo>
                    <a:pt x="907" y="454"/>
                  </a:lnTo>
                  <a:lnTo>
                    <a:pt x="850" y="680"/>
                  </a:lnTo>
                  <a:lnTo>
                    <a:pt x="510" y="709"/>
                  </a:lnTo>
                  <a:lnTo>
                    <a:pt x="482" y="765"/>
                  </a:lnTo>
                  <a:lnTo>
                    <a:pt x="312" y="737"/>
                  </a:lnTo>
                  <a:lnTo>
                    <a:pt x="227" y="794"/>
                  </a:lnTo>
                  <a:lnTo>
                    <a:pt x="85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4" name="Freeform 292">
              <a:extLst>
                <a:ext uri="{FF2B5EF4-FFF2-40B4-BE49-F238E27FC236}">
                  <a16:creationId xmlns:a16="http://schemas.microsoft.com/office/drawing/2014/main" id="{37D76E79-10E2-4B50-9867-3E8848D8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991"/>
              <a:ext cx="738" cy="765"/>
            </a:xfrm>
            <a:custGeom>
              <a:avLst/>
              <a:gdLst>
                <a:gd name="T0" fmla="*/ 284 w 738"/>
                <a:gd name="T1" fmla="*/ 28 h 765"/>
                <a:gd name="T2" fmla="*/ 199 w 738"/>
                <a:gd name="T3" fmla="*/ 170 h 765"/>
                <a:gd name="T4" fmla="*/ 227 w 738"/>
                <a:gd name="T5" fmla="*/ 170 h 765"/>
                <a:gd name="T6" fmla="*/ 256 w 738"/>
                <a:gd name="T7" fmla="*/ 170 h 765"/>
                <a:gd name="T8" fmla="*/ 256 w 738"/>
                <a:gd name="T9" fmla="*/ 255 h 765"/>
                <a:gd name="T10" fmla="*/ 114 w 738"/>
                <a:gd name="T11" fmla="*/ 312 h 765"/>
                <a:gd name="T12" fmla="*/ 199 w 738"/>
                <a:gd name="T13" fmla="*/ 368 h 765"/>
                <a:gd name="T14" fmla="*/ 114 w 738"/>
                <a:gd name="T15" fmla="*/ 425 h 765"/>
                <a:gd name="T16" fmla="*/ 85 w 738"/>
                <a:gd name="T17" fmla="*/ 567 h 765"/>
                <a:gd name="T18" fmla="*/ 0 w 738"/>
                <a:gd name="T19" fmla="*/ 595 h 765"/>
                <a:gd name="T20" fmla="*/ 29 w 738"/>
                <a:gd name="T21" fmla="*/ 709 h 765"/>
                <a:gd name="T22" fmla="*/ 114 w 738"/>
                <a:gd name="T23" fmla="*/ 765 h 765"/>
                <a:gd name="T24" fmla="*/ 227 w 738"/>
                <a:gd name="T25" fmla="*/ 709 h 765"/>
                <a:gd name="T26" fmla="*/ 284 w 738"/>
                <a:gd name="T27" fmla="*/ 595 h 765"/>
                <a:gd name="T28" fmla="*/ 397 w 738"/>
                <a:gd name="T29" fmla="*/ 567 h 765"/>
                <a:gd name="T30" fmla="*/ 482 w 738"/>
                <a:gd name="T31" fmla="*/ 595 h 765"/>
                <a:gd name="T32" fmla="*/ 596 w 738"/>
                <a:gd name="T33" fmla="*/ 538 h 765"/>
                <a:gd name="T34" fmla="*/ 596 w 738"/>
                <a:gd name="T35" fmla="*/ 453 h 765"/>
                <a:gd name="T36" fmla="*/ 709 w 738"/>
                <a:gd name="T37" fmla="*/ 340 h 765"/>
                <a:gd name="T38" fmla="*/ 738 w 738"/>
                <a:gd name="T39" fmla="*/ 198 h 765"/>
                <a:gd name="T40" fmla="*/ 624 w 738"/>
                <a:gd name="T41" fmla="*/ 0 h 765"/>
                <a:gd name="T42" fmla="*/ 454 w 738"/>
                <a:gd name="T43" fmla="*/ 0 h 765"/>
                <a:gd name="T44" fmla="*/ 369 w 738"/>
                <a:gd name="T45" fmla="*/ 113 h 765"/>
                <a:gd name="T46" fmla="*/ 284 w 738"/>
                <a:gd name="T47" fmla="*/ 2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8" h="765">
                  <a:moveTo>
                    <a:pt x="284" y="28"/>
                  </a:moveTo>
                  <a:lnTo>
                    <a:pt x="199" y="170"/>
                  </a:lnTo>
                  <a:lnTo>
                    <a:pt x="227" y="170"/>
                  </a:lnTo>
                  <a:lnTo>
                    <a:pt x="256" y="170"/>
                  </a:lnTo>
                  <a:lnTo>
                    <a:pt x="256" y="255"/>
                  </a:lnTo>
                  <a:lnTo>
                    <a:pt x="114" y="312"/>
                  </a:lnTo>
                  <a:lnTo>
                    <a:pt x="199" y="368"/>
                  </a:lnTo>
                  <a:lnTo>
                    <a:pt x="114" y="425"/>
                  </a:lnTo>
                  <a:lnTo>
                    <a:pt x="85" y="567"/>
                  </a:lnTo>
                  <a:lnTo>
                    <a:pt x="0" y="595"/>
                  </a:lnTo>
                  <a:lnTo>
                    <a:pt x="29" y="709"/>
                  </a:lnTo>
                  <a:lnTo>
                    <a:pt x="114" y="765"/>
                  </a:lnTo>
                  <a:lnTo>
                    <a:pt x="227" y="709"/>
                  </a:lnTo>
                  <a:lnTo>
                    <a:pt x="284" y="595"/>
                  </a:lnTo>
                  <a:lnTo>
                    <a:pt x="397" y="567"/>
                  </a:lnTo>
                  <a:lnTo>
                    <a:pt x="482" y="595"/>
                  </a:lnTo>
                  <a:lnTo>
                    <a:pt x="596" y="538"/>
                  </a:lnTo>
                  <a:lnTo>
                    <a:pt x="596" y="453"/>
                  </a:lnTo>
                  <a:lnTo>
                    <a:pt x="709" y="340"/>
                  </a:lnTo>
                  <a:lnTo>
                    <a:pt x="738" y="198"/>
                  </a:lnTo>
                  <a:lnTo>
                    <a:pt x="624" y="0"/>
                  </a:lnTo>
                  <a:lnTo>
                    <a:pt x="454" y="0"/>
                  </a:lnTo>
                  <a:lnTo>
                    <a:pt x="369" y="113"/>
                  </a:lnTo>
                  <a:lnTo>
                    <a:pt x="284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5" name="Freeform 294">
              <a:extLst>
                <a:ext uri="{FF2B5EF4-FFF2-40B4-BE49-F238E27FC236}">
                  <a16:creationId xmlns:a16="http://schemas.microsoft.com/office/drawing/2014/main" id="{63561530-4D2A-4F20-99D1-36BB80F08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254"/>
              <a:ext cx="1162" cy="850"/>
            </a:xfrm>
            <a:custGeom>
              <a:avLst/>
              <a:gdLst>
                <a:gd name="T0" fmla="*/ 255 w 1162"/>
                <a:gd name="T1" fmla="*/ 0 h 850"/>
                <a:gd name="T2" fmla="*/ 283 w 1162"/>
                <a:gd name="T3" fmla="*/ 0 h 850"/>
                <a:gd name="T4" fmla="*/ 340 w 1162"/>
                <a:gd name="T5" fmla="*/ 85 h 850"/>
                <a:gd name="T6" fmla="*/ 454 w 1162"/>
                <a:gd name="T7" fmla="*/ 141 h 850"/>
                <a:gd name="T8" fmla="*/ 454 w 1162"/>
                <a:gd name="T9" fmla="*/ 227 h 850"/>
                <a:gd name="T10" fmla="*/ 595 w 1162"/>
                <a:gd name="T11" fmla="*/ 255 h 850"/>
                <a:gd name="T12" fmla="*/ 595 w 1162"/>
                <a:gd name="T13" fmla="*/ 312 h 850"/>
                <a:gd name="T14" fmla="*/ 765 w 1162"/>
                <a:gd name="T15" fmla="*/ 283 h 850"/>
                <a:gd name="T16" fmla="*/ 822 w 1162"/>
                <a:gd name="T17" fmla="*/ 113 h 850"/>
                <a:gd name="T18" fmla="*/ 964 w 1162"/>
                <a:gd name="T19" fmla="*/ 141 h 850"/>
                <a:gd name="T20" fmla="*/ 992 w 1162"/>
                <a:gd name="T21" fmla="*/ 28 h 850"/>
                <a:gd name="T22" fmla="*/ 1106 w 1162"/>
                <a:gd name="T23" fmla="*/ 56 h 850"/>
                <a:gd name="T24" fmla="*/ 1162 w 1162"/>
                <a:gd name="T25" fmla="*/ 198 h 850"/>
                <a:gd name="T26" fmla="*/ 1077 w 1162"/>
                <a:gd name="T27" fmla="*/ 255 h 850"/>
                <a:gd name="T28" fmla="*/ 1077 w 1162"/>
                <a:gd name="T29" fmla="*/ 397 h 850"/>
                <a:gd name="T30" fmla="*/ 992 w 1162"/>
                <a:gd name="T31" fmla="*/ 482 h 850"/>
                <a:gd name="T32" fmla="*/ 879 w 1162"/>
                <a:gd name="T33" fmla="*/ 482 h 850"/>
                <a:gd name="T34" fmla="*/ 879 w 1162"/>
                <a:gd name="T35" fmla="*/ 538 h 850"/>
                <a:gd name="T36" fmla="*/ 822 w 1162"/>
                <a:gd name="T37" fmla="*/ 652 h 850"/>
                <a:gd name="T38" fmla="*/ 765 w 1162"/>
                <a:gd name="T39" fmla="*/ 652 h 850"/>
                <a:gd name="T40" fmla="*/ 709 w 1162"/>
                <a:gd name="T41" fmla="*/ 737 h 850"/>
                <a:gd name="T42" fmla="*/ 624 w 1162"/>
                <a:gd name="T43" fmla="*/ 737 h 850"/>
                <a:gd name="T44" fmla="*/ 595 w 1162"/>
                <a:gd name="T45" fmla="*/ 850 h 850"/>
                <a:gd name="T46" fmla="*/ 425 w 1162"/>
                <a:gd name="T47" fmla="*/ 850 h 850"/>
                <a:gd name="T48" fmla="*/ 283 w 1162"/>
                <a:gd name="T49" fmla="*/ 794 h 850"/>
                <a:gd name="T50" fmla="*/ 255 w 1162"/>
                <a:gd name="T51" fmla="*/ 737 h 850"/>
                <a:gd name="T52" fmla="*/ 198 w 1162"/>
                <a:gd name="T53" fmla="*/ 737 h 850"/>
                <a:gd name="T54" fmla="*/ 198 w 1162"/>
                <a:gd name="T55" fmla="*/ 623 h 850"/>
                <a:gd name="T56" fmla="*/ 142 w 1162"/>
                <a:gd name="T57" fmla="*/ 538 h 850"/>
                <a:gd name="T58" fmla="*/ 85 w 1162"/>
                <a:gd name="T59" fmla="*/ 595 h 850"/>
                <a:gd name="T60" fmla="*/ 0 w 1162"/>
                <a:gd name="T61" fmla="*/ 595 h 850"/>
                <a:gd name="T62" fmla="*/ 57 w 1162"/>
                <a:gd name="T63" fmla="*/ 482 h 850"/>
                <a:gd name="T64" fmla="*/ 28 w 1162"/>
                <a:gd name="T65" fmla="*/ 425 h 850"/>
                <a:gd name="T66" fmla="*/ 85 w 1162"/>
                <a:gd name="T67" fmla="*/ 368 h 850"/>
                <a:gd name="T68" fmla="*/ 85 w 1162"/>
                <a:gd name="T69" fmla="*/ 312 h 850"/>
                <a:gd name="T70" fmla="*/ 142 w 1162"/>
                <a:gd name="T71" fmla="*/ 283 h 850"/>
                <a:gd name="T72" fmla="*/ 198 w 1162"/>
                <a:gd name="T73" fmla="*/ 312 h 850"/>
                <a:gd name="T74" fmla="*/ 227 w 1162"/>
                <a:gd name="T75" fmla="*/ 255 h 850"/>
                <a:gd name="T76" fmla="*/ 198 w 1162"/>
                <a:gd name="T77" fmla="*/ 198 h 850"/>
                <a:gd name="T78" fmla="*/ 255 w 1162"/>
                <a:gd name="T79" fmla="*/ 198 h 850"/>
                <a:gd name="T80" fmla="*/ 255 w 1162"/>
                <a:gd name="T81" fmla="*/ 85 h 850"/>
                <a:gd name="T82" fmla="*/ 198 w 1162"/>
                <a:gd name="T83" fmla="*/ 85 h 850"/>
                <a:gd name="T84" fmla="*/ 227 w 1162"/>
                <a:gd name="T85" fmla="*/ 0 h 850"/>
                <a:gd name="T86" fmla="*/ 255 w 1162"/>
                <a:gd name="T87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62" h="850">
                  <a:moveTo>
                    <a:pt x="255" y="0"/>
                  </a:moveTo>
                  <a:lnTo>
                    <a:pt x="283" y="0"/>
                  </a:lnTo>
                  <a:lnTo>
                    <a:pt x="340" y="85"/>
                  </a:lnTo>
                  <a:lnTo>
                    <a:pt x="454" y="141"/>
                  </a:lnTo>
                  <a:lnTo>
                    <a:pt x="454" y="227"/>
                  </a:lnTo>
                  <a:lnTo>
                    <a:pt x="595" y="255"/>
                  </a:lnTo>
                  <a:lnTo>
                    <a:pt x="595" y="312"/>
                  </a:lnTo>
                  <a:lnTo>
                    <a:pt x="765" y="283"/>
                  </a:lnTo>
                  <a:lnTo>
                    <a:pt x="822" y="113"/>
                  </a:lnTo>
                  <a:lnTo>
                    <a:pt x="964" y="141"/>
                  </a:lnTo>
                  <a:lnTo>
                    <a:pt x="992" y="28"/>
                  </a:lnTo>
                  <a:lnTo>
                    <a:pt x="1106" y="56"/>
                  </a:lnTo>
                  <a:lnTo>
                    <a:pt x="1162" y="198"/>
                  </a:lnTo>
                  <a:lnTo>
                    <a:pt x="1077" y="255"/>
                  </a:lnTo>
                  <a:lnTo>
                    <a:pt x="1077" y="397"/>
                  </a:lnTo>
                  <a:lnTo>
                    <a:pt x="992" y="482"/>
                  </a:lnTo>
                  <a:lnTo>
                    <a:pt x="879" y="482"/>
                  </a:lnTo>
                  <a:lnTo>
                    <a:pt x="879" y="538"/>
                  </a:lnTo>
                  <a:lnTo>
                    <a:pt x="822" y="652"/>
                  </a:lnTo>
                  <a:lnTo>
                    <a:pt x="765" y="652"/>
                  </a:lnTo>
                  <a:lnTo>
                    <a:pt x="709" y="737"/>
                  </a:lnTo>
                  <a:lnTo>
                    <a:pt x="624" y="737"/>
                  </a:lnTo>
                  <a:lnTo>
                    <a:pt x="595" y="850"/>
                  </a:lnTo>
                  <a:lnTo>
                    <a:pt x="425" y="850"/>
                  </a:lnTo>
                  <a:lnTo>
                    <a:pt x="283" y="794"/>
                  </a:lnTo>
                  <a:lnTo>
                    <a:pt x="255" y="737"/>
                  </a:lnTo>
                  <a:lnTo>
                    <a:pt x="198" y="737"/>
                  </a:lnTo>
                  <a:lnTo>
                    <a:pt x="198" y="623"/>
                  </a:lnTo>
                  <a:lnTo>
                    <a:pt x="142" y="538"/>
                  </a:lnTo>
                  <a:lnTo>
                    <a:pt x="85" y="595"/>
                  </a:lnTo>
                  <a:lnTo>
                    <a:pt x="0" y="595"/>
                  </a:lnTo>
                  <a:lnTo>
                    <a:pt x="57" y="482"/>
                  </a:lnTo>
                  <a:lnTo>
                    <a:pt x="28" y="425"/>
                  </a:lnTo>
                  <a:lnTo>
                    <a:pt x="85" y="368"/>
                  </a:lnTo>
                  <a:lnTo>
                    <a:pt x="85" y="312"/>
                  </a:lnTo>
                  <a:lnTo>
                    <a:pt x="142" y="283"/>
                  </a:lnTo>
                  <a:lnTo>
                    <a:pt x="198" y="312"/>
                  </a:lnTo>
                  <a:lnTo>
                    <a:pt x="227" y="255"/>
                  </a:lnTo>
                  <a:lnTo>
                    <a:pt x="198" y="198"/>
                  </a:lnTo>
                  <a:lnTo>
                    <a:pt x="255" y="198"/>
                  </a:lnTo>
                  <a:lnTo>
                    <a:pt x="255" y="85"/>
                  </a:lnTo>
                  <a:lnTo>
                    <a:pt x="198" y="85"/>
                  </a:lnTo>
                  <a:lnTo>
                    <a:pt x="227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6" name="Freeform 297">
              <a:extLst>
                <a:ext uri="{FF2B5EF4-FFF2-40B4-BE49-F238E27FC236}">
                  <a16:creationId xmlns:a16="http://schemas.microsoft.com/office/drawing/2014/main" id="{A0BC88D7-107B-41BA-A9AF-02C5472FB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594"/>
              <a:ext cx="170" cy="142"/>
            </a:xfrm>
            <a:custGeom>
              <a:avLst/>
              <a:gdLst>
                <a:gd name="T0" fmla="*/ 0 w 170"/>
                <a:gd name="T1" fmla="*/ 113 h 142"/>
                <a:gd name="T2" fmla="*/ 57 w 170"/>
                <a:gd name="T3" fmla="*/ 113 h 142"/>
                <a:gd name="T4" fmla="*/ 85 w 170"/>
                <a:gd name="T5" fmla="*/ 142 h 142"/>
                <a:gd name="T6" fmla="*/ 170 w 170"/>
                <a:gd name="T7" fmla="*/ 85 h 142"/>
                <a:gd name="T8" fmla="*/ 170 w 170"/>
                <a:gd name="T9" fmla="*/ 0 h 142"/>
                <a:gd name="T10" fmla="*/ 57 w 170"/>
                <a:gd name="T11" fmla="*/ 0 h 142"/>
                <a:gd name="T12" fmla="*/ 0 w 170"/>
                <a:gd name="T13" fmla="*/ 57 h 142"/>
                <a:gd name="T14" fmla="*/ 0 w 170"/>
                <a:gd name="T15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42">
                  <a:moveTo>
                    <a:pt x="0" y="113"/>
                  </a:moveTo>
                  <a:lnTo>
                    <a:pt x="57" y="113"/>
                  </a:lnTo>
                  <a:lnTo>
                    <a:pt x="85" y="142"/>
                  </a:lnTo>
                  <a:lnTo>
                    <a:pt x="170" y="85"/>
                  </a:lnTo>
                  <a:lnTo>
                    <a:pt x="170" y="0"/>
                  </a:lnTo>
                  <a:lnTo>
                    <a:pt x="57" y="0"/>
                  </a:lnTo>
                  <a:lnTo>
                    <a:pt x="0" y="57"/>
                  </a:lnTo>
                  <a:lnTo>
                    <a:pt x="0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7" name="Freeform 298">
              <a:extLst>
                <a:ext uri="{FF2B5EF4-FFF2-40B4-BE49-F238E27FC236}">
                  <a16:creationId xmlns:a16="http://schemas.microsoft.com/office/drawing/2014/main" id="{91BD9655-1744-4B47-AD15-C7B2E046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679"/>
              <a:ext cx="284" cy="170"/>
            </a:xfrm>
            <a:custGeom>
              <a:avLst/>
              <a:gdLst>
                <a:gd name="T0" fmla="*/ 255 w 284"/>
                <a:gd name="T1" fmla="*/ 0 h 170"/>
                <a:gd name="T2" fmla="*/ 170 w 284"/>
                <a:gd name="T3" fmla="*/ 28 h 170"/>
                <a:gd name="T4" fmla="*/ 85 w 284"/>
                <a:gd name="T5" fmla="*/ 0 h 170"/>
                <a:gd name="T6" fmla="*/ 0 w 284"/>
                <a:gd name="T7" fmla="*/ 57 h 170"/>
                <a:gd name="T8" fmla="*/ 0 w 284"/>
                <a:gd name="T9" fmla="*/ 142 h 170"/>
                <a:gd name="T10" fmla="*/ 227 w 284"/>
                <a:gd name="T11" fmla="*/ 170 h 170"/>
                <a:gd name="T12" fmla="*/ 284 w 284"/>
                <a:gd name="T13" fmla="*/ 57 h 170"/>
                <a:gd name="T14" fmla="*/ 255 w 284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170">
                  <a:moveTo>
                    <a:pt x="255" y="0"/>
                  </a:moveTo>
                  <a:lnTo>
                    <a:pt x="170" y="28"/>
                  </a:lnTo>
                  <a:lnTo>
                    <a:pt x="85" y="0"/>
                  </a:lnTo>
                  <a:lnTo>
                    <a:pt x="0" y="57"/>
                  </a:lnTo>
                  <a:lnTo>
                    <a:pt x="0" y="142"/>
                  </a:lnTo>
                  <a:lnTo>
                    <a:pt x="227" y="170"/>
                  </a:lnTo>
                  <a:lnTo>
                    <a:pt x="284" y="57"/>
                  </a:lnTo>
                  <a:lnTo>
                    <a:pt x="25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8" name="Freeform 299">
              <a:extLst>
                <a:ext uri="{FF2B5EF4-FFF2-40B4-BE49-F238E27FC236}">
                  <a16:creationId xmlns:a16="http://schemas.microsoft.com/office/drawing/2014/main" id="{CBAAC6B3-52B0-4F8A-9106-5F7283FD9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821"/>
              <a:ext cx="284" cy="141"/>
            </a:xfrm>
            <a:custGeom>
              <a:avLst/>
              <a:gdLst>
                <a:gd name="T0" fmla="*/ 0 w 284"/>
                <a:gd name="T1" fmla="*/ 0 h 141"/>
                <a:gd name="T2" fmla="*/ 227 w 284"/>
                <a:gd name="T3" fmla="*/ 28 h 141"/>
                <a:gd name="T4" fmla="*/ 284 w 284"/>
                <a:gd name="T5" fmla="*/ 85 h 141"/>
                <a:gd name="T6" fmla="*/ 142 w 284"/>
                <a:gd name="T7" fmla="*/ 85 h 141"/>
                <a:gd name="T8" fmla="*/ 142 w 284"/>
                <a:gd name="T9" fmla="*/ 141 h 141"/>
                <a:gd name="T10" fmla="*/ 85 w 284"/>
                <a:gd name="T11" fmla="*/ 141 h 141"/>
                <a:gd name="T12" fmla="*/ 85 w 284"/>
                <a:gd name="T13" fmla="*/ 85 h 141"/>
                <a:gd name="T14" fmla="*/ 0 w 284"/>
                <a:gd name="T1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141">
                  <a:moveTo>
                    <a:pt x="0" y="0"/>
                  </a:moveTo>
                  <a:lnTo>
                    <a:pt x="227" y="28"/>
                  </a:lnTo>
                  <a:lnTo>
                    <a:pt x="284" y="85"/>
                  </a:lnTo>
                  <a:lnTo>
                    <a:pt x="142" y="85"/>
                  </a:lnTo>
                  <a:lnTo>
                    <a:pt x="142" y="141"/>
                  </a:lnTo>
                  <a:lnTo>
                    <a:pt x="85" y="141"/>
                  </a:lnTo>
                  <a:lnTo>
                    <a:pt x="85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19" name="Freeform 300">
              <a:extLst>
                <a:ext uri="{FF2B5EF4-FFF2-40B4-BE49-F238E27FC236}">
                  <a16:creationId xmlns:a16="http://schemas.microsoft.com/office/drawing/2014/main" id="{523723D1-9ADE-48E1-9346-5681172FB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792"/>
              <a:ext cx="425" cy="482"/>
            </a:xfrm>
            <a:custGeom>
              <a:avLst/>
              <a:gdLst>
                <a:gd name="T0" fmla="*/ 0 w 425"/>
                <a:gd name="T1" fmla="*/ 170 h 482"/>
                <a:gd name="T2" fmla="*/ 57 w 425"/>
                <a:gd name="T3" fmla="*/ 170 h 482"/>
                <a:gd name="T4" fmla="*/ 57 w 425"/>
                <a:gd name="T5" fmla="*/ 114 h 482"/>
                <a:gd name="T6" fmla="*/ 199 w 425"/>
                <a:gd name="T7" fmla="*/ 114 h 482"/>
                <a:gd name="T8" fmla="*/ 142 w 425"/>
                <a:gd name="T9" fmla="*/ 57 h 482"/>
                <a:gd name="T10" fmla="*/ 199 w 425"/>
                <a:gd name="T11" fmla="*/ 57 h 482"/>
                <a:gd name="T12" fmla="*/ 227 w 425"/>
                <a:gd name="T13" fmla="*/ 57 h 482"/>
                <a:gd name="T14" fmla="*/ 284 w 425"/>
                <a:gd name="T15" fmla="*/ 0 h 482"/>
                <a:gd name="T16" fmla="*/ 340 w 425"/>
                <a:gd name="T17" fmla="*/ 85 h 482"/>
                <a:gd name="T18" fmla="*/ 340 w 425"/>
                <a:gd name="T19" fmla="*/ 199 h 482"/>
                <a:gd name="T20" fmla="*/ 397 w 425"/>
                <a:gd name="T21" fmla="*/ 199 h 482"/>
                <a:gd name="T22" fmla="*/ 425 w 425"/>
                <a:gd name="T23" fmla="*/ 256 h 482"/>
                <a:gd name="T24" fmla="*/ 369 w 425"/>
                <a:gd name="T25" fmla="*/ 397 h 482"/>
                <a:gd name="T26" fmla="*/ 284 w 425"/>
                <a:gd name="T27" fmla="*/ 426 h 482"/>
                <a:gd name="T28" fmla="*/ 284 w 425"/>
                <a:gd name="T29" fmla="*/ 369 h 482"/>
                <a:gd name="T30" fmla="*/ 227 w 425"/>
                <a:gd name="T31" fmla="*/ 397 h 482"/>
                <a:gd name="T32" fmla="*/ 227 w 425"/>
                <a:gd name="T33" fmla="*/ 454 h 482"/>
                <a:gd name="T34" fmla="*/ 142 w 425"/>
                <a:gd name="T35" fmla="*/ 482 h 482"/>
                <a:gd name="T36" fmla="*/ 142 w 425"/>
                <a:gd name="T37" fmla="*/ 397 h 482"/>
                <a:gd name="T38" fmla="*/ 29 w 425"/>
                <a:gd name="T39" fmla="*/ 426 h 482"/>
                <a:gd name="T40" fmla="*/ 0 w 425"/>
                <a:gd name="T41" fmla="*/ 369 h 482"/>
                <a:gd name="T42" fmla="*/ 29 w 425"/>
                <a:gd name="T43" fmla="*/ 341 h 482"/>
                <a:gd name="T44" fmla="*/ 0 w 425"/>
                <a:gd name="T45" fmla="*/ 256 h 482"/>
                <a:gd name="T46" fmla="*/ 0 w 425"/>
                <a:gd name="T47" fmla="*/ 17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5" h="482">
                  <a:moveTo>
                    <a:pt x="0" y="170"/>
                  </a:moveTo>
                  <a:lnTo>
                    <a:pt x="57" y="170"/>
                  </a:lnTo>
                  <a:lnTo>
                    <a:pt x="57" y="114"/>
                  </a:lnTo>
                  <a:lnTo>
                    <a:pt x="199" y="114"/>
                  </a:lnTo>
                  <a:lnTo>
                    <a:pt x="142" y="57"/>
                  </a:lnTo>
                  <a:lnTo>
                    <a:pt x="199" y="57"/>
                  </a:lnTo>
                  <a:lnTo>
                    <a:pt x="227" y="57"/>
                  </a:lnTo>
                  <a:lnTo>
                    <a:pt x="284" y="0"/>
                  </a:lnTo>
                  <a:lnTo>
                    <a:pt x="340" y="85"/>
                  </a:lnTo>
                  <a:lnTo>
                    <a:pt x="340" y="199"/>
                  </a:lnTo>
                  <a:lnTo>
                    <a:pt x="397" y="199"/>
                  </a:lnTo>
                  <a:lnTo>
                    <a:pt x="425" y="256"/>
                  </a:lnTo>
                  <a:lnTo>
                    <a:pt x="369" y="397"/>
                  </a:lnTo>
                  <a:lnTo>
                    <a:pt x="284" y="426"/>
                  </a:lnTo>
                  <a:lnTo>
                    <a:pt x="284" y="369"/>
                  </a:lnTo>
                  <a:lnTo>
                    <a:pt x="227" y="397"/>
                  </a:lnTo>
                  <a:lnTo>
                    <a:pt x="227" y="454"/>
                  </a:lnTo>
                  <a:lnTo>
                    <a:pt x="142" y="482"/>
                  </a:lnTo>
                  <a:lnTo>
                    <a:pt x="142" y="397"/>
                  </a:lnTo>
                  <a:lnTo>
                    <a:pt x="29" y="426"/>
                  </a:lnTo>
                  <a:lnTo>
                    <a:pt x="0" y="369"/>
                  </a:lnTo>
                  <a:lnTo>
                    <a:pt x="29" y="341"/>
                  </a:lnTo>
                  <a:lnTo>
                    <a:pt x="0" y="256"/>
                  </a:lnTo>
                  <a:lnTo>
                    <a:pt x="0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0" name="Freeform 301">
              <a:extLst>
                <a:ext uri="{FF2B5EF4-FFF2-40B4-BE49-F238E27FC236}">
                  <a16:creationId xmlns:a16="http://schemas.microsoft.com/office/drawing/2014/main" id="{F2C27323-D57B-496E-8F10-6FB80CB57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821"/>
              <a:ext cx="341" cy="453"/>
            </a:xfrm>
            <a:custGeom>
              <a:avLst/>
              <a:gdLst>
                <a:gd name="T0" fmla="*/ 341 w 341"/>
                <a:gd name="T1" fmla="*/ 397 h 453"/>
                <a:gd name="T2" fmla="*/ 312 w 341"/>
                <a:gd name="T3" fmla="*/ 453 h 453"/>
                <a:gd name="T4" fmla="*/ 256 w 341"/>
                <a:gd name="T5" fmla="*/ 425 h 453"/>
                <a:gd name="T6" fmla="*/ 85 w 341"/>
                <a:gd name="T7" fmla="*/ 453 h 453"/>
                <a:gd name="T8" fmla="*/ 57 w 341"/>
                <a:gd name="T9" fmla="*/ 425 h 453"/>
                <a:gd name="T10" fmla="*/ 57 w 341"/>
                <a:gd name="T11" fmla="*/ 283 h 453"/>
                <a:gd name="T12" fmla="*/ 0 w 341"/>
                <a:gd name="T13" fmla="*/ 227 h 453"/>
                <a:gd name="T14" fmla="*/ 85 w 341"/>
                <a:gd name="T15" fmla="*/ 198 h 453"/>
                <a:gd name="T16" fmla="*/ 142 w 341"/>
                <a:gd name="T17" fmla="*/ 85 h 453"/>
                <a:gd name="T18" fmla="*/ 142 w 341"/>
                <a:gd name="T19" fmla="*/ 28 h 453"/>
                <a:gd name="T20" fmla="*/ 227 w 341"/>
                <a:gd name="T21" fmla="*/ 0 h 453"/>
                <a:gd name="T22" fmla="*/ 312 w 341"/>
                <a:gd name="T23" fmla="*/ 85 h 453"/>
                <a:gd name="T24" fmla="*/ 312 w 341"/>
                <a:gd name="T25" fmla="*/ 227 h 453"/>
                <a:gd name="T26" fmla="*/ 341 w 341"/>
                <a:gd name="T27" fmla="*/ 312 h 453"/>
                <a:gd name="T28" fmla="*/ 312 w 341"/>
                <a:gd name="T29" fmla="*/ 340 h 453"/>
                <a:gd name="T30" fmla="*/ 341 w 341"/>
                <a:gd name="T31" fmla="*/ 397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1" h="453">
                  <a:moveTo>
                    <a:pt x="341" y="397"/>
                  </a:moveTo>
                  <a:lnTo>
                    <a:pt x="312" y="453"/>
                  </a:lnTo>
                  <a:lnTo>
                    <a:pt x="256" y="425"/>
                  </a:lnTo>
                  <a:lnTo>
                    <a:pt x="85" y="453"/>
                  </a:lnTo>
                  <a:lnTo>
                    <a:pt x="57" y="425"/>
                  </a:lnTo>
                  <a:lnTo>
                    <a:pt x="57" y="283"/>
                  </a:lnTo>
                  <a:lnTo>
                    <a:pt x="0" y="227"/>
                  </a:lnTo>
                  <a:lnTo>
                    <a:pt x="85" y="198"/>
                  </a:lnTo>
                  <a:lnTo>
                    <a:pt x="142" y="85"/>
                  </a:lnTo>
                  <a:lnTo>
                    <a:pt x="142" y="28"/>
                  </a:lnTo>
                  <a:lnTo>
                    <a:pt x="227" y="0"/>
                  </a:lnTo>
                  <a:lnTo>
                    <a:pt x="312" y="85"/>
                  </a:lnTo>
                  <a:lnTo>
                    <a:pt x="312" y="227"/>
                  </a:lnTo>
                  <a:lnTo>
                    <a:pt x="341" y="312"/>
                  </a:lnTo>
                  <a:lnTo>
                    <a:pt x="312" y="340"/>
                  </a:lnTo>
                  <a:lnTo>
                    <a:pt x="341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1" name="Freeform 302">
              <a:extLst>
                <a:ext uri="{FF2B5EF4-FFF2-40B4-BE49-F238E27FC236}">
                  <a16:creationId xmlns:a16="http://schemas.microsoft.com/office/drawing/2014/main" id="{DEAECC4E-7DE3-4B02-A004-721BFF6A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679"/>
              <a:ext cx="312" cy="340"/>
            </a:xfrm>
            <a:custGeom>
              <a:avLst/>
              <a:gdLst>
                <a:gd name="T0" fmla="*/ 284 w 312"/>
                <a:gd name="T1" fmla="*/ 28 h 340"/>
                <a:gd name="T2" fmla="*/ 114 w 312"/>
                <a:gd name="T3" fmla="*/ 28 h 340"/>
                <a:gd name="T4" fmla="*/ 57 w 312"/>
                <a:gd name="T5" fmla="*/ 0 h 340"/>
                <a:gd name="T6" fmla="*/ 29 w 312"/>
                <a:gd name="T7" fmla="*/ 85 h 340"/>
                <a:gd name="T8" fmla="*/ 0 w 312"/>
                <a:gd name="T9" fmla="*/ 85 h 340"/>
                <a:gd name="T10" fmla="*/ 0 w 312"/>
                <a:gd name="T11" fmla="*/ 170 h 340"/>
                <a:gd name="T12" fmla="*/ 57 w 312"/>
                <a:gd name="T13" fmla="*/ 113 h 340"/>
                <a:gd name="T14" fmla="*/ 142 w 312"/>
                <a:gd name="T15" fmla="*/ 170 h 340"/>
                <a:gd name="T16" fmla="*/ 142 w 312"/>
                <a:gd name="T17" fmla="*/ 283 h 340"/>
                <a:gd name="T18" fmla="*/ 170 w 312"/>
                <a:gd name="T19" fmla="*/ 340 h 340"/>
                <a:gd name="T20" fmla="*/ 227 w 312"/>
                <a:gd name="T21" fmla="*/ 227 h 340"/>
                <a:gd name="T22" fmla="*/ 227 w 312"/>
                <a:gd name="T23" fmla="*/ 170 h 340"/>
                <a:gd name="T24" fmla="*/ 312 w 312"/>
                <a:gd name="T25" fmla="*/ 142 h 340"/>
                <a:gd name="T26" fmla="*/ 312 w 312"/>
                <a:gd name="T27" fmla="*/ 57 h 340"/>
                <a:gd name="T28" fmla="*/ 284 w 312"/>
                <a:gd name="T29" fmla="*/ 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2" h="340">
                  <a:moveTo>
                    <a:pt x="284" y="28"/>
                  </a:moveTo>
                  <a:lnTo>
                    <a:pt x="114" y="28"/>
                  </a:lnTo>
                  <a:lnTo>
                    <a:pt x="57" y="0"/>
                  </a:lnTo>
                  <a:lnTo>
                    <a:pt x="29" y="85"/>
                  </a:lnTo>
                  <a:lnTo>
                    <a:pt x="0" y="85"/>
                  </a:lnTo>
                  <a:lnTo>
                    <a:pt x="0" y="170"/>
                  </a:lnTo>
                  <a:lnTo>
                    <a:pt x="57" y="113"/>
                  </a:lnTo>
                  <a:lnTo>
                    <a:pt x="142" y="170"/>
                  </a:lnTo>
                  <a:lnTo>
                    <a:pt x="142" y="283"/>
                  </a:lnTo>
                  <a:lnTo>
                    <a:pt x="170" y="340"/>
                  </a:lnTo>
                  <a:lnTo>
                    <a:pt x="227" y="227"/>
                  </a:lnTo>
                  <a:lnTo>
                    <a:pt x="227" y="170"/>
                  </a:lnTo>
                  <a:lnTo>
                    <a:pt x="312" y="142"/>
                  </a:lnTo>
                  <a:lnTo>
                    <a:pt x="312" y="57"/>
                  </a:lnTo>
                  <a:lnTo>
                    <a:pt x="284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2" name="Freeform 303">
              <a:extLst>
                <a:ext uri="{FF2B5EF4-FFF2-40B4-BE49-F238E27FC236}">
                  <a16:creationId xmlns:a16="http://schemas.microsoft.com/office/drawing/2014/main" id="{4F13383A-A6C4-4CDB-B1F7-63AFB7096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225"/>
              <a:ext cx="341" cy="482"/>
            </a:xfrm>
            <a:custGeom>
              <a:avLst/>
              <a:gdLst>
                <a:gd name="T0" fmla="*/ 227 w 341"/>
                <a:gd name="T1" fmla="*/ 482 h 482"/>
                <a:gd name="T2" fmla="*/ 227 w 341"/>
                <a:gd name="T3" fmla="*/ 426 h 482"/>
                <a:gd name="T4" fmla="*/ 284 w 341"/>
                <a:gd name="T5" fmla="*/ 369 h 482"/>
                <a:gd name="T6" fmla="*/ 341 w 341"/>
                <a:gd name="T7" fmla="*/ 284 h 482"/>
                <a:gd name="T8" fmla="*/ 284 w 341"/>
                <a:gd name="T9" fmla="*/ 256 h 482"/>
                <a:gd name="T10" fmla="*/ 284 w 341"/>
                <a:gd name="T11" fmla="*/ 199 h 482"/>
                <a:gd name="T12" fmla="*/ 142 w 341"/>
                <a:gd name="T13" fmla="*/ 142 h 482"/>
                <a:gd name="T14" fmla="*/ 85 w 341"/>
                <a:gd name="T15" fmla="*/ 0 h 482"/>
                <a:gd name="T16" fmla="*/ 57 w 341"/>
                <a:gd name="T17" fmla="*/ 142 h 482"/>
                <a:gd name="T18" fmla="*/ 114 w 341"/>
                <a:gd name="T19" fmla="*/ 199 h 482"/>
                <a:gd name="T20" fmla="*/ 0 w 341"/>
                <a:gd name="T21" fmla="*/ 341 h 482"/>
                <a:gd name="T22" fmla="*/ 0 w 341"/>
                <a:gd name="T23" fmla="*/ 454 h 482"/>
                <a:gd name="T24" fmla="*/ 57 w 341"/>
                <a:gd name="T25" fmla="*/ 454 h 482"/>
                <a:gd name="T26" fmla="*/ 114 w 341"/>
                <a:gd name="T27" fmla="*/ 482 h 482"/>
                <a:gd name="T28" fmla="*/ 227 w 341"/>
                <a:gd name="T29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1" h="482">
                  <a:moveTo>
                    <a:pt x="227" y="482"/>
                  </a:moveTo>
                  <a:lnTo>
                    <a:pt x="227" y="426"/>
                  </a:lnTo>
                  <a:lnTo>
                    <a:pt x="284" y="369"/>
                  </a:lnTo>
                  <a:lnTo>
                    <a:pt x="341" y="284"/>
                  </a:lnTo>
                  <a:lnTo>
                    <a:pt x="284" y="256"/>
                  </a:lnTo>
                  <a:lnTo>
                    <a:pt x="284" y="199"/>
                  </a:lnTo>
                  <a:lnTo>
                    <a:pt x="142" y="142"/>
                  </a:lnTo>
                  <a:lnTo>
                    <a:pt x="85" y="0"/>
                  </a:lnTo>
                  <a:lnTo>
                    <a:pt x="57" y="142"/>
                  </a:lnTo>
                  <a:lnTo>
                    <a:pt x="114" y="199"/>
                  </a:lnTo>
                  <a:lnTo>
                    <a:pt x="0" y="341"/>
                  </a:lnTo>
                  <a:lnTo>
                    <a:pt x="0" y="454"/>
                  </a:lnTo>
                  <a:lnTo>
                    <a:pt x="57" y="454"/>
                  </a:lnTo>
                  <a:lnTo>
                    <a:pt x="114" y="482"/>
                  </a:lnTo>
                  <a:lnTo>
                    <a:pt x="227" y="48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3" name="Freeform 304">
              <a:extLst>
                <a:ext uri="{FF2B5EF4-FFF2-40B4-BE49-F238E27FC236}">
                  <a16:creationId xmlns:a16="http://schemas.microsoft.com/office/drawing/2014/main" id="{61C082C0-5C73-4D6F-9715-5EF0CF069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084"/>
              <a:ext cx="709" cy="623"/>
            </a:xfrm>
            <a:custGeom>
              <a:avLst/>
              <a:gdLst>
                <a:gd name="T0" fmla="*/ 29 w 709"/>
                <a:gd name="T1" fmla="*/ 0 h 623"/>
                <a:gd name="T2" fmla="*/ 57 w 709"/>
                <a:gd name="T3" fmla="*/ 113 h 623"/>
                <a:gd name="T4" fmla="*/ 0 w 709"/>
                <a:gd name="T5" fmla="*/ 141 h 623"/>
                <a:gd name="T6" fmla="*/ 57 w 709"/>
                <a:gd name="T7" fmla="*/ 283 h 623"/>
                <a:gd name="T8" fmla="*/ 199 w 709"/>
                <a:gd name="T9" fmla="*/ 340 h 623"/>
                <a:gd name="T10" fmla="*/ 199 w 709"/>
                <a:gd name="T11" fmla="*/ 397 h 623"/>
                <a:gd name="T12" fmla="*/ 256 w 709"/>
                <a:gd name="T13" fmla="*/ 425 h 623"/>
                <a:gd name="T14" fmla="*/ 199 w 709"/>
                <a:gd name="T15" fmla="*/ 510 h 623"/>
                <a:gd name="T16" fmla="*/ 312 w 709"/>
                <a:gd name="T17" fmla="*/ 510 h 623"/>
                <a:gd name="T18" fmla="*/ 312 w 709"/>
                <a:gd name="T19" fmla="*/ 595 h 623"/>
                <a:gd name="T20" fmla="*/ 397 w 709"/>
                <a:gd name="T21" fmla="*/ 623 h 623"/>
                <a:gd name="T22" fmla="*/ 482 w 709"/>
                <a:gd name="T23" fmla="*/ 595 h 623"/>
                <a:gd name="T24" fmla="*/ 539 w 709"/>
                <a:gd name="T25" fmla="*/ 538 h 623"/>
                <a:gd name="T26" fmla="*/ 539 w 709"/>
                <a:gd name="T27" fmla="*/ 482 h 623"/>
                <a:gd name="T28" fmla="*/ 596 w 709"/>
                <a:gd name="T29" fmla="*/ 453 h 623"/>
                <a:gd name="T30" fmla="*/ 652 w 709"/>
                <a:gd name="T31" fmla="*/ 482 h 623"/>
                <a:gd name="T32" fmla="*/ 681 w 709"/>
                <a:gd name="T33" fmla="*/ 425 h 623"/>
                <a:gd name="T34" fmla="*/ 652 w 709"/>
                <a:gd name="T35" fmla="*/ 368 h 623"/>
                <a:gd name="T36" fmla="*/ 709 w 709"/>
                <a:gd name="T37" fmla="*/ 368 h 623"/>
                <a:gd name="T38" fmla="*/ 709 w 709"/>
                <a:gd name="T39" fmla="*/ 255 h 623"/>
                <a:gd name="T40" fmla="*/ 652 w 709"/>
                <a:gd name="T41" fmla="*/ 255 h 623"/>
                <a:gd name="T42" fmla="*/ 681 w 709"/>
                <a:gd name="T43" fmla="*/ 170 h 623"/>
                <a:gd name="T44" fmla="*/ 652 w 709"/>
                <a:gd name="T45" fmla="*/ 170 h 623"/>
                <a:gd name="T46" fmla="*/ 624 w 709"/>
                <a:gd name="T47" fmla="*/ 141 h 623"/>
                <a:gd name="T48" fmla="*/ 567 w 709"/>
                <a:gd name="T49" fmla="*/ 141 h 623"/>
                <a:gd name="T50" fmla="*/ 511 w 709"/>
                <a:gd name="T51" fmla="*/ 56 h 623"/>
                <a:gd name="T52" fmla="*/ 369 w 709"/>
                <a:gd name="T53" fmla="*/ 56 h 623"/>
                <a:gd name="T54" fmla="*/ 256 w 709"/>
                <a:gd name="T55" fmla="*/ 85 h 623"/>
                <a:gd name="T56" fmla="*/ 85 w 709"/>
                <a:gd name="T57" fmla="*/ 0 h 623"/>
                <a:gd name="T58" fmla="*/ 29 w 709"/>
                <a:gd name="T59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9" h="623">
                  <a:moveTo>
                    <a:pt x="29" y="0"/>
                  </a:moveTo>
                  <a:lnTo>
                    <a:pt x="57" y="113"/>
                  </a:lnTo>
                  <a:lnTo>
                    <a:pt x="0" y="141"/>
                  </a:lnTo>
                  <a:lnTo>
                    <a:pt x="57" y="283"/>
                  </a:lnTo>
                  <a:lnTo>
                    <a:pt x="199" y="340"/>
                  </a:lnTo>
                  <a:lnTo>
                    <a:pt x="199" y="397"/>
                  </a:lnTo>
                  <a:lnTo>
                    <a:pt x="256" y="425"/>
                  </a:lnTo>
                  <a:lnTo>
                    <a:pt x="199" y="510"/>
                  </a:lnTo>
                  <a:lnTo>
                    <a:pt x="312" y="510"/>
                  </a:lnTo>
                  <a:lnTo>
                    <a:pt x="312" y="595"/>
                  </a:lnTo>
                  <a:lnTo>
                    <a:pt x="397" y="623"/>
                  </a:lnTo>
                  <a:lnTo>
                    <a:pt x="482" y="595"/>
                  </a:lnTo>
                  <a:lnTo>
                    <a:pt x="539" y="538"/>
                  </a:lnTo>
                  <a:lnTo>
                    <a:pt x="539" y="482"/>
                  </a:lnTo>
                  <a:lnTo>
                    <a:pt x="596" y="453"/>
                  </a:lnTo>
                  <a:lnTo>
                    <a:pt x="652" y="482"/>
                  </a:lnTo>
                  <a:lnTo>
                    <a:pt x="681" y="425"/>
                  </a:lnTo>
                  <a:lnTo>
                    <a:pt x="652" y="368"/>
                  </a:lnTo>
                  <a:lnTo>
                    <a:pt x="709" y="368"/>
                  </a:lnTo>
                  <a:lnTo>
                    <a:pt x="709" y="255"/>
                  </a:lnTo>
                  <a:lnTo>
                    <a:pt x="652" y="255"/>
                  </a:lnTo>
                  <a:lnTo>
                    <a:pt x="681" y="170"/>
                  </a:lnTo>
                  <a:lnTo>
                    <a:pt x="652" y="170"/>
                  </a:lnTo>
                  <a:lnTo>
                    <a:pt x="624" y="141"/>
                  </a:lnTo>
                  <a:lnTo>
                    <a:pt x="567" y="141"/>
                  </a:lnTo>
                  <a:lnTo>
                    <a:pt x="511" y="56"/>
                  </a:lnTo>
                  <a:lnTo>
                    <a:pt x="369" y="56"/>
                  </a:lnTo>
                  <a:lnTo>
                    <a:pt x="256" y="85"/>
                  </a:lnTo>
                  <a:lnTo>
                    <a:pt x="85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4" name="Freeform 305">
              <a:extLst>
                <a:ext uri="{FF2B5EF4-FFF2-40B4-BE49-F238E27FC236}">
                  <a16:creationId xmlns:a16="http://schemas.microsoft.com/office/drawing/2014/main" id="{0BC48FD8-3728-4598-A01E-B7289ADAE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558"/>
              <a:ext cx="623" cy="567"/>
            </a:xfrm>
            <a:custGeom>
              <a:avLst/>
              <a:gdLst>
                <a:gd name="T0" fmla="*/ 311 w 623"/>
                <a:gd name="T1" fmla="*/ 57 h 567"/>
                <a:gd name="T2" fmla="*/ 198 w 623"/>
                <a:gd name="T3" fmla="*/ 0 h 567"/>
                <a:gd name="T4" fmla="*/ 170 w 623"/>
                <a:gd name="T5" fmla="*/ 198 h 567"/>
                <a:gd name="T6" fmla="*/ 56 w 623"/>
                <a:gd name="T7" fmla="*/ 227 h 567"/>
                <a:gd name="T8" fmla="*/ 0 w 623"/>
                <a:gd name="T9" fmla="*/ 283 h 567"/>
                <a:gd name="T10" fmla="*/ 28 w 623"/>
                <a:gd name="T11" fmla="*/ 312 h 567"/>
                <a:gd name="T12" fmla="*/ 113 w 623"/>
                <a:gd name="T13" fmla="*/ 312 h 567"/>
                <a:gd name="T14" fmla="*/ 170 w 623"/>
                <a:gd name="T15" fmla="*/ 340 h 567"/>
                <a:gd name="T16" fmla="*/ 170 w 623"/>
                <a:gd name="T17" fmla="*/ 425 h 567"/>
                <a:gd name="T18" fmla="*/ 226 w 623"/>
                <a:gd name="T19" fmla="*/ 453 h 567"/>
                <a:gd name="T20" fmla="*/ 311 w 623"/>
                <a:gd name="T21" fmla="*/ 397 h 567"/>
                <a:gd name="T22" fmla="*/ 482 w 623"/>
                <a:gd name="T23" fmla="*/ 567 h 567"/>
                <a:gd name="T24" fmla="*/ 538 w 623"/>
                <a:gd name="T25" fmla="*/ 425 h 567"/>
                <a:gd name="T26" fmla="*/ 623 w 623"/>
                <a:gd name="T27" fmla="*/ 425 h 567"/>
                <a:gd name="T28" fmla="*/ 595 w 623"/>
                <a:gd name="T29" fmla="*/ 368 h 567"/>
                <a:gd name="T30" fmla="*/ 623 w 623"/>
                <a:gd name="T31" fmla="*/ 312 h 567"/>
                <a:gd name="T32" fmla="*/ 538 w 623"/>
                <a:gd name="T33" fmla="*/ 283 h 567"/>
                <a:gd name="T34" fmla="*/ 482 w 623"/>
                <a:gd name="T35" fmla="*/ 198 h 567"/>
                <a:gd name="T36" fmla="*/ 397 w 623"/>
                <a:gd name="T37" fmla="*/ 198 h 567"/>
                <a:gd name="T38" fmla="*/ 311 w 623"/>
                <a:gd name="T39" fmla="*/ 113 h 567"/>
                <a:gd name="T40" fmla="*/ 311 w 623"/>
                <a:gd name="T41" fmla="*/ 5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3" h="567">
                  <a:moveTo>
                    <a:pt x="311" y="57"/>
                  </a:moveTo>
                  <a:lnTo>
                    <a:pt x="198" y="0"/>
                  </a:lnTo>
                  <a:lnTo>
                    <a:pt x="170" y="198"/>
                  </a:lnTo>
                  <a:lnTo>
                    <a:pt x="56" y="227"/>
                  </a:lnTo>
                  <a:lnTo>
                    <a:pt x="0" y="283"/>
                  </a:lnTo>
                  <a:lnTo>
                    <a:pt x="28" y="312"/>
                  </a:lnTo>
                  <a:lnTo>
                    <a:pt x="113" y="312"/>
                  </a:lnTo>
                  <a:lnTo>
                    <a:pt x="170" y="340"/>
                  </a:lnTo>
                  <a:lnTo>
                    <a:pt x="170" y="425"/>
                  </a:lnTo>
                  <a:lnTo>
                    <a:pt x="226" y="453"/>
                  </a:lnTo>
                  <a:lnTo>
                    <a:pt x="311" y="397"/>
                  </a:lnTo>
                  <a:lnTo>
                    <a:pt x="482" y="567"/>
                  </a:lnTo>
                  <a:lnTo>
                    <a:pt x="538" y="425"/>
                  </a:lnTo>
                  <a:lnTo>
                    <a:pt x="623" y="425"/>
                  </a:lnTo>
                  <a:lnTo>
                    <a:pt x="595" y="368"/>
                  </a:lnTo>
                  <a:lnTo>
                    <a:pt x="623" y="312"/>
                  </a:lnTo>
                  <a:lnTo>
                    <a:pt x="538" y="283"/>
                  </a:lnTo>
                  <a:lnTo>
                    <a:pt x="482" y="198"/>
                  </a:lnTo>
                  <a:lnTo>
                    <a:pt x="397" y="198"/>
                  </a:lnTo>
                  <a:lnTo>
                    <a:pt x="311" y="113"/>
                  </a:lnTo>
                  <a:lnTo>
                    <a:pt x="311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5" name="Freeform 306">
              <a:extLst>
                <a:ext uri="{FF2B5EF4-FFF2-40B4-BE49-F238E27FC236}">
                  <a16:creationId xmlns:a16="http://schemas.microsoft.com/office/drawing/2014/main" id="{36AEE117-DF9B-4BCA-8C62-1DD89B87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125"/>
              <a:ext cx="822" cy="453"/>
            </a:xfrm>
            <a:custGeom>
              <a:avLst/>
              <a:gdLst>
                <a:gd name="T0" fmla="*/ 766 w 822"/>
                <a:gd name="T1" fmla="*/ 0 h 453"/>
                <a:gd name="T2" fmla="*/ 737 w 822"/>
                <a:gd name="T3" fmla="*/ 28 h 453"/>
                <a:gd name="T4" fmla="*/ 624 w 822"/>
                <a:gd name="T5" fmla="*/ 0 h 453"/>
                <a:gd name="T6" fmla="*/ 567 w 822"/>
                <a:gd name="T7" fmla="*/ 113 h 453"/>
                <a:gd name="T8" fmla="*/ 539 w 822"/>
                <a:gd name="T9" fmla="*/ 28 h 453"/>
                <a:gd name="T10" fmla="*/ 199 w 822"/>
                <a:gd name="T11" fmla="*/ 57 h 453"/>
                <a:gd name="T12" fmla="*/ 0 w 822"/>
                <a:gd name="T13" fmla="*/ 198 h 453"/>
                <a:gd name="T14" fmla="*/ 28 w 822"/>
                <a:gd name="T15" fmla="*/ 312 h 453"/>
                <a:gd name="T16" fmla="*/ 114 w 822"/>
                <a:gd name="T17" fmla="*/ 340 h 453"/>
                <a:gd name="T18" fmla="*/ 142 w 822"/>
                <a:gd name="T19" fmla="*/ 453 h 453"/>
                <a:gd name="T20" fmla="*/ 227 w 822"/>
                <a:gd name="T21" fmla="*/ 397 h 453"/>
                <a:gd name="T22" fmla="*/ 284 w 822"/>
                <a:gd name="T23" fmla="*/ 368 h 453"/>
                <a:gd name="T24" fmla="*/ 539 w 822"/>
                <a:gd name="T25" fmla="*/ 340 h 453"/>
                <a:gd name="T26" fmla="*/ 709 w 822"/>
                <a:gd name="T27" fmla="*/ 312 h 453"/>
                <a:gd name="T28" fmla="*/ 766 w 822"/>
                <a:gd name="T29" fmla="*/ 227 h 453"/>
                <a:gd name="T30" fmla="*/ 822 w 822"/>
                <a:gd name="T31" fmla="*/ 227 h 453"/>
                <a:gd name="T32" fmla="*/ 822 w 822"/>
                <a:gd name="T33" fmla="*/ 85 h 453"/>
                <a:gd name="T34" fmla="*/ 766 w 822"/>
                <a:gd name="T35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2" h="453">
                  <a:moveTo>
                    <a:pt x="766" y="0"/>
                  </a:moveTo>
                  <a:lnTo>
                    <a:pt x="737" y="28"/>
                  </a:lnTo>
                  <a:lnTo>
                    <a:pt x="624" y="0"/>
                  </a:lnTo>
                  <a:lnTo>
                    <a:pt x="567" y="113"/>
                  </a:lnTo>
                  <a:lnTo>
                    <a:pt x="539" y="28"/>
                  </a:lnTo>
                  <a:lnTo>
                    <a:pt x="199" y="57"/>
                  </a:lnTo>
                  <a:lnTo>
                    <a:pt x="0" y="198"/>
                  </a:lnTo>
                  <a:lnTo>
                    <a:pt x="28" y="312"/>
                  </a:lnTo>
                  <a:lnTo>
                    <a:pt x="114" y="340"/>
                  </a:lnTo>
                  <a:lnTo>
                    <a:pt x="142" y="453"/>
                  </a:lnTo>
                  <a:lnTo>
                    <a:pt x="227" y="397"/>
                  </a:lnTo>
                  <a:lnTo>
                    <a:pt x="284" y="368"/>
                  </a:lnTo>
                  <a:lnTo>
                    <a:pt x="539" y="340"/>
                  </a:lnTo>
                  <a:lnTo>
                    <a:pt x="709" y="312"/>
                  </a:lnTo>
                  <a:lnTo>
                    <a:pt x="766" y="227"/>
                  </a:lnTo>
                  <a:lnTo>
                    <a:pt x="822" y="227"/>
                  </a:lnTo>
                  <a:lnTo>
                    <a:pt x="822" y="85"/>
                  </a:lnTo>
                  <a:lnTo>
                    <a:pt x="766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6" name="Freeform 307">
              <a:extLst>
                <a:ext uri="{FF2B5EF4-FFF2-40B4-BE49-F238E27FC236}">
                  <a16:creationId xmlns:a16="http://schemas.microsoft.com/office/drawing/2014/main" id="{F55BB1C4-90B2-4B60-806F-F5E72F5B4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756"/>
              <a:ext cx="624" cy="482"/>
            </a:xfrm>
            <a:custGeom>
              <a:avLst/>
              <a:gdLst>
                <a:gd name="T0" fmla="*/ 198 w 624"/>
                <a:gd name="T1" fmla="*/ 29 h 482"/>
                <a:gd name="T2" fmla="*/ 142 w 624"/>
                <a:gd name="T3" fmla="*/ 0 h 482"/>
                <a:gd name="T4" fmla="*/ 0 w 624"/>
                <a:gd name="T5" fmla="*/ 57 h 482"/>
                <a:gd name="T6" fmla="*/ 28 w 624"/>
                <a:gd name="T7" fmla="*/ 142 h 482"/>
                <a:gd name="T8" fmla="*/ 57 w 624"/>
                <a:gd name="T9" fmla="*/ 170 h 482"/>
                <a:gd name="T10" fmla="*/ 0 w 624"/>
                <a:gd name="T11" fmla="*/ 284 h 482"/>
                <a:gd name="T12" fmla="*/ 0 w 624"/>
                <a:gd name="T13" fmla="*/ 369 h 482"/>
                <a:gd name="T14" fmla="*/ 57 w 624"/>
                <a:gd name="T15" fmla="*/ 426 h 482"/>
                <a:gd name="T16" fmla="*/ 397 w 624"/>
                <a:gd name="T17" fmla="*/ 397 h 482"/>
                <a:gd name="T18" fmla="*/ 425 w 624"/>
                <a:gd name="T19" fmla="*/ 482 h 482"/>
                <a:gd name="T20" fmla="*/ 482 w 624"/>
                <a:gd name="T21" fmla="*/ 369 h 482"/>
                <a:gd name="T22" fmla="*/ 595 w 624"/>
                <a:gd name="T23" fmla="*/ 397 h 482"/>
                <a:gd name="T24" fmla="*/ 624 w 624"/>
                <a:gd name="T25" fmla="*/ 369 h 482"/>
                <a:gd name="T26" fmla="*/ 453 w 624"/>
                <a:gd name="T27" fmla="*/ 199 h 482"/>
                <a:gd name="T28" fmla="*/ 368 w 624"/>
                <a:gd name="T29" fmla="*/ 255 h 482"/>
                <a:gd name="T30" fmla="*/ 312 w 624"/>
                <a:gd name="T31" fmla="*/ 227 h 482"/>
                <a:gd name="T32" fmla="*/ 312 w 624"/>
                <a:gd name="T33" fmla="*/ 142 h 482"/>
                <a:gd name="T34" fmla="*/ 255 w 624"/>
                <a:gd name="T35" fmla="*/ 114 h 482"/>
                <a:gd name="T36" fmla="*/ 170 w 624"/>
                <a:gd name="T37" fmla="*/ 114 h 482"/>
                <a:gd name="T38" fmla="*/ 142 w 624"/>
                <a:gd name="T39" fmla="*/ 85 h 482"/>
                <a:gd name="T40" fmla="*/ 198 w 624"/>
                <a:gd name="T41" fmla="*/ 29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4" h="482">
                  <a:moveTo>
                    <a:pt x="198" y="29"/>
                  </a:moveTo>
                  <a:lnTo>
                    <a:pt x="142" y="0"/>
                  </a:lnTo>
                  <a:lnTo>
                    <a:pt x="0" y="57"/>
                  </a:lnTo>
                  <a:lnTo>
                    <a:pt x="28" y="142"/>
                  </a:lnTo>
                  <a:lnTo>
                    <a:pt x="57" y="170"/>
                  </a:lnTo>
                  <a:lnTo>
                    <a:pt x="0" y="284"/>
                  </a:lnTo>
                  <a:lnTo>
                    <a:pt x="0" y="369"/>
                  </a:lnTo>
                  <a:lnTo>
                    <a:pt x="57" y="426"/>
                  </a:lnTo>
                  <a:lnTo>
                    <a:pt x="397" y="397"/>
                  </a:lnTo>
                  <a:lnTo>
                    <a:pt x="425" y="482"/>
                  </a:lnTo>
                  <a:lnTo>
                    <a:pt x="482" y="369"/>
                  </a:lnTo>
                  <a:lnTo>
                    <a:pt x="595" y="397"/>
                  </a:lnTo>
                  <a:lnTo>
                    <a:pt x="624" y="369"/>
                  </a:lnTo>
                  <a:lnTo>
                    <a:pt x="453" y="199"/>
                  </a:lnTo>
                  <a:lnTo>
                    <a:pt x="368" y="255"/>
                  </a:lnTo>
                  <a:lnTo>
                    <a:pt x="312" y="227"/>
                  </a:lnTo>
                  <a:lnTo>
                    <a:pt x="312" y="142"/>
                  </a:lnTo>
                  <a:lnTo>
                    <a:pt x="255" y="114"/>
                  </a:lnTo>
                  <a:lnTo>
                    <a:pt x="170" y="114"/>
                  </a:lnTo>
                  <a:lnTo>
                    <a:pt x="142" y="85"/>
                  </a:lnTo>
                  <a:lnTo>
                    <a:pt x="198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7" name="Freeform 308">
              <a:extLst>
                <a:ext uri="{FF2B5EF4-FFF2-40B4-BE49-F238E27FC236}">
                  <a16:creationId xmlns:a16="http://schemas.microsoft.com/office/drawing/2014/main" id="{37A249F1-21BD-4152-8FE1-87EB0A29B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161"/>
              <a:ext cx="567" cy="652"/>
            </a:xfrm>
            <a:custGeom>
              <a:avLst/>
              <a:gdLst>
                <a:gd name="T0" fmla="*/ 57 w 567"/>
                <a:gd name="T1" fmla="*/ 652 h 652"/>
                <a:gd name="T2" fmla="*/ 0 w 567"/>
                <a:gd name="T3" fmla="*/ 624 h 652"/>
                <a:gd name="T4" fmla="*/ 0 w 567"/>
                <a:gd name="T5" fmla="*/ 567 h 652"/>
                <a:gd name="T6" fmla="*/ 57 w 567"/>
                <a:gd name="T7" fmla="*/ 539 h 652"/>
                <a:gd name="T8" fmla="*/ 57 w 567"/>
                <a:gd name="T9" fmla="*/ 510 h 652"/>
                <a:gd name="T10" fmla="*/ 114 w 567"/>
                <a:gd name="T11" fmla="*/ 482 h 652"/>
                <a:gd name="T12" fmla="*/ 114 w 567"/>
                <a:gd name="T13" fmla="*/ 454 h 652"/>
                <a:gd name="T14" fmla="*/ 57 w 567"/>
                <a:gd name="T15" fmla="*/ 425 h 652"/>
                <a:gd name="T16" fmla="*/ 29 w 567"/>
                <a:gd name="T17" fmla="*/ 198 h 652"/>
                <a:gd name="T18" fmla="*/ 85 w 567"/>
                <a:gd name="T19" fmla="*/ 198 h 652"/>
                <a:gd name="T20" fmla="*/ 85 w 567"/>
                <a:gd name="T21" fmla="*/ 113 h 652"/>
                <a:gd name="T22" fmla="*/ 114 w 567"/>
                <a:gd name="T23" fmla="*/ 57 h 652"/>
                <a:gd name="T24" fmla="*/ 227 w 567"/>
                <a:gd name="T25" fmla="*/ 28 h 652"/>
                <a:gd name="T26" fmla="*/ 227 w 567"/>
                <a:gd name="T27" fmla="*/ 113 h 652"/>
                <a:gd name="T28" fmla="*/ 312 w 567"/>
                <a:gd name="T29" fmla="*/ 85 h 652"/>
                <a:gd name="T30" fmla="*/ 312 w 567"/>
                <a:gd name="T31" fmla="*/ 28 h 652"/>
                <a:gd name="T32" fmla="*/ 369 w 567"/>
                <a:gd name="T33" fmla="*/ 0 h 652"/>
                <a:gd name="T34" fmla="*/ 369 w 567"/>
                <a:gd name="T35" fmla="*/ 57 h 652"/>
                <a:gd name="T36" fmla="*/ 454 w 567"/>
                <a:gd name="T37" fmla="*/ 28 h 652"/>
                <a:gd name="T38" fmla="*/ 482 w 567"/>
                <a:gd name="T39" fmla="*/ 113 h 652"/>
                <a:gd name="T40" fmla="*/ 482 w 567"/>
                <a:gd name="T41" fmla="*/ 227 h 652"/>
                <a:gd name="T42" fmla="*/ 539 w 567"/>
                <a:gd name="T43" fmla="*/ 340 h 652"/>
                <a:gd name="T44" fmla="*/ 510 w 567"/>
                <a:gd name="T45" fmla="*/ 397 h 652"/>
                <a:gd name="T46" fmla="*/ 567 w 567"/>
                <a:gd name="T47" fmla="*/ 425 h 652"/>
                <a:gd name="T48" fmla="*/ 510 w 567"/>
                <a:gd name="T49" fmla="*/ 454 h 652"/>
                <a:gd name="T50" fmla="*/ 397 w 567"/>
                <a:gd name="T51" fmla="*/ 397 h 652"/>
                <a:gd name="T52" fmla="*/ 369 w 567"/>
                <a:gd name="T53" fmla="*/ 595 h 652"/>
                <a:gd name="T54" fmla="*/ 255 w 567"/>
                <a:gd name="T55" fmla="*/ 624 h 652"/>
                <a:gd name="T56" fmla="*/ 199 w 567"/>
                <a:gd name="T57" fmla="*/ 595 h 652"/>
                <a:gd name="T58" fmla="*/ 57 w 567"/>
                <a:gd name="T59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7" h="652">
                  <a:moveTo>
                    <a:pt x="57" y="652"/>
                  </a:moveTo>
                  <a:lnTo>
                    <a:pt x="0" y="624"/>
                  </a:lnTo>
                  <a:lnTo>
                    <a:pt x="0" y="567"/>
                  </a:lnTo>
                  <a:lnTo>
                    <a:pt x="57" y="539"/>
                  </a:lnTo>
                  <a:lnTo>
                    <a:pt x="57" y="510"/>
                  </a:lnTo>
                  <a:lnTo>
                    <a:pt x="114" y="482"/>
                  </a:lnTo>
                  <a:lnTo>
                    <a:pt x="114" y="454"/>
                  </a:lnTo>
                  <a:lnTo>
                    <a:pt x="57" y="425"/>
                  </a:lnTo>
                  <a:lnTo>
                    <a:pt x="29" y="198"/>
                  </a:lnTo>
                  <a:lnTo>
                    <a:pt x="85" y="198"/>
                  </a:lnTo>
                  <a:lnTo>
                    <a:pt x="85" y="113"/>
                  </a:lnTo>
                  <a:lnTo>
                    <a:pt x="114" y="57"/>
                  </a:lnTo>
                  <a:lnTo>
                    <a:pt x="227" y="28"/>
                  </a:lnTo>
                  <a:lnTo>
                    <a:pt x="227" y="113"/>
                  </a:lnTo>
                  <a:lnTo>
                    <a:pt x="312" y="85"/>
                  </a:lnTo>
                  <a:lnTo>
                    <a:pt x="312" y="28"/>
                  </a:lnTo>
                  <a:lnTo>
                    <a:pt x="369" y="0"/>
                  </a:lnTo>
                  <a:lnTo>
                    <a:pt x="369" y="57"/>
                  </a:lnTo>
                  <a:lnTo>
                    <a:pt x="454" y="28"/>
                  </a:lnTo>
                  <a:lnTo>
                    <a:pt x="482" y="113"/>
                  </a:lnTo>
                  <a:lnTo>
                    <a:pt x="482" y="227"/>
                  </a:lnTo>
                  <a:lnTo>
                    <a:pt x="539" y="340"/>
                  </a:lnTo>
                  <a:lnTo>
                    <a:pt x="510" y="397"/>
                  </a:lnTo>
                  <a:lnTo>
                    <a:pt x="567" y="425"/>
                  </a:lnTo>
                  <a:lnTo>
                    <a:pt x="510" y="454"/>
                  </a:lnTo>
                  <a:lnTo>
                    <a:pt x="397" y="397"/>
                  </a:lnTo>
                  <a:lnTo>
                    <a:pt x="369" y="595"/>
                  </a:lnTo>
                  <a:lnTo>
                    <a:pt x="255" y="624"/>
                  </a:lnTo>
                  <a:lnTo>
                    <a:pt x="199" y="595"/>
                  </a:lnTo>
                  <a:lnTo>
                    <a:pt x="57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8" name="Freeform 309">
              <a:extLst>
                <a:ext uri="{FF2B5EF4-FFF2-40B4-BE49-F238E27FC236}">
                  <a16:creationId xmlns:a16="http://schemas.microsoft.com/office/drawing/2014/main" id="{3A7B2E20-D869-436E-9DBB-827A81BF5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643"/>
              <a:ext cx="738" cy="822"/>
            </a:xfrm>
            <a:custGeom>
              <a:avLst/>
              <a:gdLst>
                <a:gd name="T0" fmla="*/ 624 w 738"/>
                <a:gd name="T1" fmla="*/ 85 h 822"/>
                <a:gd name="T2" fmla="*/ 624 w 738"/>
                <a:gd name="T3" fmla="*/ 0 h 822"/>
                <a:gd name="T4" fmla="*/ 539 w 738"/>
                <a:gd name="T5" fmla="*/ 113 h 822"/>
                <a:gd name="T6" fmla="*/ 482 w 738"/>
                <a:gd name="T7" fmla="*/ 85 h 822"/>
                <a:gd name="T8" fmla="*/ 426 w 738"/>
                <a:gd name="T9" fmla="*/ 85 h 822"/>
                <a:gd name="T10" fmla="*/ 397 w 738"/>
                <a:gd name="T11" fmla="*/ 142 h 822"/>
                <a:gd name="T12" fmla="*/ 341 w 738"/>
                <a:gd name="T13" fmla="*/ 113 h 822"/>
                <a:gd name="T14" fmla="*/ 256 w 738"/>
                <a:gd name="T15" fmla="*/ 170 h 822"/>
                <a:gd name="T16" fmla="*/ 142 w 738"/>
                <a:gd name="T17" fmla="*/ 170 h 822"/>
                <a:gd name="T18" fmla="*/ 114 w 738"/>
                <a:gd name="T19" fmla="*/ 227 h 822"/>
                <a:gd name="T20" fmla="*/ 171 w 738"/>
                <a:gd name="T21" fmla="*/ 283 h 822"/>
                <a:gd name="T22" fmla="*/ 114 w 738"/>
                <a:gd name="T23" fmla="*/ 425 h 822"/>
                <a:gd name="T24" fmla="*/ 29 w 738"/>
                <a:gd name="T25" fmla="*/ 482 h 822"/>
                <a:gd name="T26" fmla="*/ 0 w 738"/>
                <a:gd name="T27" fmla="*/ 567 h 822"/>
                <a:gd name="T28" fmla="*/ 142 w 738"/>
                <a:gd name="T29" fmla="*/ 624 h 822"/>
                <a:gd name="T30" fmla="*/ 142 w 738"/>
                <a:gd name="T31" fmla="*/ 652 h 822"/>
                <a:gd name="T32" fmla="*/ 227 w 738"/>
                <a:gd name="T33" fmla="*/ 737 h 822"/>
                <a:gd name="T34" fmla="*/ 369 w 738"/>
                <a:gd name="T35" fmla="*/ 709 h 822"/>
                <a:gd name="T36" fmla="*/ 369 w 738"/>
                <a:gd name="T37" fmla="*/ 794 h 822"/>
                <a:gd name="T38" fmla="*/ 482 w 738"/>
                <a:gd name="T39" fmla="*/ 822 h 822"/>
                <a:gd name="T40" fmla="*/ 567 w 738"/>
                <a:gd name="T41" fmla="*/ 794 h 822"/>
                <a:gd name="T42" fmla="*/ 539 w 738"/>
                <a:gd name="T43" fmla="*/ 680 h 822"/>
                <a:gd name="T44" fmla="*/ 738 w 738"/>
                <a:gd name="T45" fmla="*/ 539 h 822"/>
                <a:gd name="T46" fmla="*/ 681 w 738"/>
                <a:gd name="T47" fmla="*/ 482 h 822"/>
                <a:gd name="T48" fmla="*/ 681 w 738"/>
                <a:gd name="T49" fmla="*/ 397 h 822"/>
                <a:gd name="T50" fmla="*/ 738 w 738"/>
                <a:gd name="T51" fmla="*/ 283 h 822"/>
                <a:gd name="T52" fmla="*/ 709 w 738"/>
                <a:gd name="T53" fmla="*/ 255 h 822"/>
                <a:gd name="T54" fmla="*/ 681 w 738"/>
                <a:gd name="T55" fmla="*/ 170 h 822"/>
                <a:gd name="T56" fmla="*/ 624 w 738"/>
                <a:gd name="T57" fmla="*/ 142 h 822"/>
                <a:gd name="T58" fmla="*/ 624 w 738"/>
                <a:gd name="T59" fmla="*/ 85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8" h="822">
                  <a:moveTo>
                    <a:pt x="624" y="85"/>
                  </a:moveTo>
                  <a:lnTo>
                    <a:pt x="624" y="0"/>
                  </a:lnTo>
                  <a:lnTo>
                    <a:pt x="539" y="113"/>
                  </a:lnTo>
                  <a:lnTo>
                    <a:pt x="482" y="85"/>
                  </a:lnTo>
                  <a:lnTo>
                    <a:pt x="426" y="85"/>
                  </a:lnTo>
                  <a:lnTo>
                    <a:pt x="397" y="142"/>
                  </a:lnTo>
                  <a:lnTo>
                    <a:pt x="341" y="113"/>
                  </a:lnTo>
                  <a:lnTo>
                    <a:pt x="256" y="170"/>
                  </a:lnTo>
                  <a:lnTo>
                    <a:pt x="142" y="170"/>
                  </a:lnTo>
                  <a:lnTo>
                    <a:pt x="114" y="227"/>
                  </a:lnTo>
                  <a:lnTo>
                    <a:pt x="171" y="283"/>
                  </a:lnTo>
                  <a:lnTo>
                    <a:pt x="114" y="425"/>
                  </a:lnTo>
                  <a:lnTo>
                    <a:pt x="29" y="482"/>
                  </a:lnTo>
                  <a:lnTo>
                    <a:pt x="0" y="567"/>
                  </a:lnTo>
                  <a:lnTo>
                    <a:pt x="142" y="624"/>
                  </a:lnTo>
                  <a:lnTo>
                    <a:pt x="142" y="652"/>
                  </a:lnTo>
                  <a:lnTo>
                    <a:pt x="227" y="737"/>
                  </a:lnTo>
                  <a:lnTo>
                    <a:pt x="369" y="709"/>
                  </a:lnTo>
                  <a:lnTo>
                    <a:pt x="369" y="794"/>
                  </a:lnTo>
                  <a:lnTo>
                    <a:pt x="482" y="822"/>
                  </a:lnTo>
                  <a:lnTo>
                    <a:pt x="567" y="794"/>
                  </a:lnTo>
                  <a:lnTo>
                    <a:pt x="539" y="680"/>
                  </a:lnTo>
                  <a:lnTo>
                    <a:pt x="738" y="539"/>
                  </a:lnTo>
                  <a:lnTo>
                    <a:pt x="681" y="482"/>
                  </a:lnTo>
                  <a:lnTo>
                    <a:pt x="681" y="397"/>
                  </a:lnTo>
                  <a:lnTo>
                    <a:pt x="738" y="283"/>
                  </a:lnTo>
                  <a:lnTo>
                    <a:pt x="709" y="255"/>
                  </a:lnTo>
                  <a:lnTo>
                    <a:pt x="681" y="170"/>
                  </a:lnTo>
                  <a:lnTo>
                    <a:pt x="624" y="142"/>
                  </a:lnTo>
                  <a:lnTo>
                    <a:pt x="624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29" name="Freeform 311">
              <a:extLst>
                <a:ext uri="{FF2B5EF4-FFF2-40B4-BE49-F238E27FC236}">
                  <a16:creationId xmlns:a16="http://schemas.microsoft.com/office/drawing/2014/main" id="{B318C2FE-BB73-4A46-A344-449471B1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246"/>
              <a:ext cx="369" cy="482"/>
            </a:xfrm>
            <a:custGeom>
              <a:avLst/>
              <a:gdLst>
                <a:gd name="T0" fmla="*/ 255 w 369"/>
                <a:gd name="T1" fmla="*/ 397 h 482"/>
                <a:gd name="T2" fmla="*/ 198 w 369"/>
                <a:gd name="T3" fmla="*/ 397 h 482"/>
                <a:gd name="T4" fmla="*/ 198 w 369"/>
                <a:gd name="T5" fmla="*/ 340 h 482"/>
                <a:gd name="T6" fmla="*/ 142 w 369"/>
                <a:gd name="T7" fmla="*/ 340 h 482"/>
                <a:gd name="T8" fmla="*/ 142 w 369"/>
                <a:gd name="T9" fmla="*/ 283 h 482"/>
                <a:gd name="T10" fmla="*/ 113 w 369"/>
                <a:gd name="T11" fmla="*/ 255 h 482"/>
                <a:gd name="T12" fmla="*/ 113 w 369"/>
                <a:gd name="T13" fmla="*/ 170 h 482"/>
                <a:gd name="T14" fmla="*/ 28 w 369"/>
                <a:gd name="T15" fmla="*/ 170 h 482"/>
                <a:gd name="T16" fmla="*/ 0 w 369"/>
                <a:gd name="T17" fmla="*/ 113 h 482"/>
                <a:gd name="T18" fmla="*/ 28 w 369"/>
                <a:gd name="T19" fmla="*/ 0 h 482"/>
                <a:gd name="T20" fmla="*/ 85 w 369"/>
                <a:gd name="T21" fmla="*/ 0 h 482"/>
                <a:gd name="T22" fmla="*/ 113 w 369"/>
                <a:gd name="T23" fmla="*/ 28 h 482"/>
                <a:gd name="T24" fmla="*/ 284 w 369"/>
                <a:gd name="T25" fmla="*/ 0 h 482"/>
                <a:gd name="T26" fmla="*/ 340 w 369"/>
                <a:gd name="T27" fmla="*/ 28 h 482"/>
                <a:gd name="T28" fmla="*/ 340 w 369"/>
                <a:gd name="T29" fmla="*/ 113 h 482"/>
                <a:gd name="T30" fmla="*/ 284 w 369"/>
                <a:gd name="T31" fmla="*/ 113 h 482"/>
                <a:gd name="T32" fmla="*/ 312 w 369"/>
                <a:gd name="T33" fmla="*/ 340 h 482"/>
                <a:gd name="T34" fmla="*/ 369 w 369"/>
                <a:gd name="T35" fmla="*/ 369 h 482"/>
                <a:gd name="T36" fmla="*/ 369 w 369"/>
                <a:gd name="T37" fmla="*/ 397 h 482"/>
                <a:gd name="T38" fmla="*/ 312 w 369"/>
                <a:gd name="T39" fmla="*/ 425 h 482"/>
                <a:gd name="T40" fmla="*/ 312 w 369"/>
                <a:gd name="T41" fmla="*/ 454 h 482"/>
                <a:gd name="T42" fmla="*/ 255 w 369"/>
                <a:gd name="T43" fmla="*/ 482 h 482"/>
                <a:gd name="T44" fmla="*/ 255 w 369"/>
                <a:gd name="T45" fmla="*/ 397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9" h="482">
                  <a:moveTo>
                    <a:pt x="255" y="397"/>
                  </a:moveTo>
                  <a:lnTo>
                    <a:pt x="198" y="397"/>
                  </a:lnTo>
                  <a:lnTo>
                    <a:pt x="198" y="340"/>
                  </a:lnTo>
                  <a:lnTo>
                    <a:pt x="142" y="340"/>
                  </a:lnTo>
                  <a:lnTo>
                    <a:pt x="142" y="283"/>
                  </a:lnTo>
                  <a:lnTo>
                    <a:pt x="113" y="255"/>
                  </a:lnTo>
                  <a:lnTo>
                    <a:pt x="113" y="170"/>
                  </a:lnTo>
                  <a:lnTo>
                    <a:pt x="28" y="170"/>
                  </a:lnTo>
                  <a:lnTo>
                    <a:pt x="0" y="113"/>
                  </a:lnTo>
                  <a:lnTo>
                    <a:pt x="28" y="0"/>
                  </a:lnTo>
                  <a:lnTo>
                    <a:pt x="85" y="0"/>
                  </a:lnTo>
                  <a:lnTo>
                    <a:pt x="113" y="28"/>
                  </a:lnTo>
                  <a:lnTo>
                    <a:pt x="284" y="0"/>
                  </a:lnTo>
                  <a:lnTo>
                    <a:pt x="340" y="28"/>
                  </a:lnTo>
                  <a:lnTo>
                    <a:pt x="340" y="113"/>
                  </a:lnTo>
                  <a:lnTo>
                    <a:pt x="284" y="113"/>
                  </a:lnTo>
                  <a:lnTo>
                    <a:pt x="312" y="340"/>
                  </a:lnTo>
                  <a:lnTo>
                    <a:pt x="369" y="369"/>
                  </a:lnTo>
                  <a:lnTo>
                    <a:pt x="369" y="397"/>
                  </a:lnTo>
                  <a:lnTo>
                    <a:pt x="312" y="425"/>
                  </a:lnTo>
                  <a:lnTo>
                    <a:pt x="312" y="454"/>
                  </a:lnTo>
                  <a:lnTo>
                    <a:pt x="255" y="482"/>
                  </a:lnTo>
                  <a:lnTo>
                    <a:pt x="255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30" name="Freeform 312">
              <a:extLst>
                <a:ext uri="{FF2B5EF4-FFF2-40B4-BE49-F238E27FC236}">
                  <a16:creationId xmlns:a16="http://schemas.microsoft.com/office/drawing/2014/main" id="{73E29108-5205-43A1-9A4A-02B4777AC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161"/>
              <a:ext cx="595" cy="652"/>
            </a:xfrm>
            <a:custGeom>
              <a:avLst/>
              <a:gdLst>
                <a:gd name="T0" fmla="*/ 113 w 595"/>
                <a:gd name="T1" fmla="*/ 652 h 652"/>
                <a:gd name="T2" fmla="*/ 227 w 595"/>
                <a:gd name="T3" fmla="*/ 652 h 652"/>
                <a:gd name="T4" fmla="*/ 312 w 595"/>
                <a:gd name="T5" fmla="*/ 595 h 652"/>
                <a:gd name="T6" fmla="*/ 368 w 595"/>
                <a:gd name="T7" fmla="*/ 624 h 652"/>
                <a:gd name="T8" fmla="*/ 397 w 595"/>
                <a:gd name="T9" fmla="*/ 567 h 652"/>
                <a:gd name="T10" fmla="*/ 453 w 595"/>
                <a:gd name="T11" fmla="*/ 567 h 652"/>
                <a:gd name="T12" fmla="*/ 510 w 595"/>
                <a:gd name="T13" fmla="*/ 595 h 652"/>
                <a:gd name="T14" fmla="*/ 595 w 595"/>
                <a:gd name="T15" fmla="*/ 482 h 652"/>
                <a:gd name="T16" fmla="*/ 538 w 595"/>
                <a:gd name="T17" fmla="*/ 482 h 652"/>
                <a:gd name="T18" fmla="*/ 538 w 595"/>
                <a:gd name="T19" fmla="*/ 425 h 652"/>
                <a:gd name="T20" fmla="*/ 482 w 595"/>
                <a:gd name="T21" fmla="*/ 425 h 652"/>
                <a:gd name="T22" fmla="*/ 482 w 595"/>
                <a:gd name="T23" fmla="*/ 368 h 652"/>
                <a:gd name="T24" fmla="*/ 453 w 595"/>
                <a:gd name="T25" fmla="*/ 340 h 652"/>
                <a:gd name="T26" fmla="*/ 453 w 595"/>
                <a:gd name="T27" fmla="*/ 255 h 652"/>
                <a:gd name="T28" fmla="*/ 368 w 595"/>
                <a:gd name="T29" fmla="*/ 255 h 652"/>
                <a:gd name="T30" fmla="*/ 340 w 595"/>
                <a:gd name="T31" fmla="*/ 198 h 652"/>
                <a:gd name="T32" fmla="*/ 283 w 595"/>
                <a:gd name="T33" fmla="*/ 198 h 652"/>
                <a:gd name="T34" fmla="*/ 283 w 595"/>
                <a:gd name="T35" fmla="*/ 142 h 652"/>
                <a:gd name="T36" fmla="*/ 198 w 595"/>
                <a:gd name="T37" fmla="*/ 113 h 652"/>
                <a:gd name="T38" fmla="*/ 198 w 595"/>
                <a:gd name="T39" fmla="*/ 57 h 652"/>
                <a:gd name="T40" fmla="*/ 113 w 595"/>
                <a:gd name="T41" fmla="*/ 57 h 652"/>
                <a:gd name="T42" fmla="*/ 57 w 595"/>
                <a:gd name="T43" fmla="*/ 0 h 652"/>
                <a:gd name="T44" fmla="*/ 0 w 595"/>
                <a:gd name="T45" fmla="*/ 85 h 652"/>
                <a:gd name="T46" fmla="*/ 57 w 595"/>
                <a:gd name="T47" fmla="*/ 142 h 652"/>
                <a:gd name="T48" fmla="*/ 57 w 595"/>
                <a:gd name="T49" fmla="*/ 255 h 652"/>
                <a:gd name="T50" fmla="*/ 28 w 595"/>
                <a:gd name="T51" fmla="*/ 340 h 652"/>
                <a:gd name="T52" fmla="*/ 85 w 595"/>
                <a:gd name="T53" fmla="*/ 368 h 652"/>
                <a:gd name="T54" fmla="*/ 113 w 595"/>
                <a:gd name="T55" fmla="*/ 510 h 652"/>
                <a:gd name="T56" fmla="*/ 113 w 595"/>
                <a:gd name="T57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5" h="652">
                  <a:moveTo>
                    <a:pt x="113" y="652"/>
                  </a:moveTo>
                  <a:lnTo>
                    <a:pt x="227" y="652"/>
                  </a:lnTo>
                  <a:lnTo>
                    <a:pt x="312" y="595"/>
                  </a:lnTo>
                  <a:lnTo>
                    <a:pt x="368" y="624"/>
                  </a:lnTo>
                  <a:lnTo>
                    <a:pt x="397" y="567"/>
                  </a:lnTo>
                  <a:lnTo>
                    <a:pt x="453" y="567"/>
                  </a:lnTo>
                  <a:lnTo>
                    <a:pt x="510" y="595"/>
                  </a:lnTo>
                  <a:lnTo>
                    <a:pt x="595" y="482"/>
                  </a:lnTo>
                  <a:lnTo>
                    <a:pt x="538" y="482"/>
                  </a:lnTo>
                  <a:lnTo>
                    <a:pt x="538" y="425"/>
                  </a:lnTo>
                  <a:lnTo>
                    <a:pt x="482" y="425"/>
                  </a:lnTo>
                  <a:lnTo>
                    <a:pt x="482" y="368"/>
                  </a:lnTo>
                  <a:lnTo>
                    <a:pt x="453" y="340"/>
                  </a:lnTo>
                  <a:lnTo>
                    <a:pt x="453" y="255"/>
                  </a:lnTo>
                  <a:lnTo>
                    <a:pt x="368" y="255"/>
                  </a:lnTo>
                  <a:lnTo>
                    <a:pt x="340" y="198"/>
                  </a:lnTo>
                  <a:lnTo>
                    <a:pt x="283" y="198"/>
                  </a:lnTo>
                  <a:lnTo>
                    <a:pt x="283" y="142"/>
                  </a:lnTo>
                  <a:lnTo>
                    <a:pt x="198" y="113"/>
                  </a:lnTo>
                  <a:lnTo>
                    <a:pt x="198" y="57"/>
                  </a:lnTo>
                  <a:lnTo>
                    <a:pt x="113" y="57"/>
                  </a:lnTo>
                  <a:lnTo>
                    <a:pt x="57" y="0"/>
                  </a:lnTo>
                  <a:lnTo>
                    <a:pt x="0" y="85"/>
                  </a:lnTo>
                  <a:lnTo>
                    <a:pt x="57" y="142"/>
                  </a:lnTo>
                  <a:lnTo>
                    <a:pt x="57" y="255"/>
                  </a:lnTo>
                  <a:lnTo>
                    <a:pt x="28" y="340"/>
                  </a:lnTo>
                  <a:lnTo>
                    <a:pt x="85" y="368"/>
                  </a:lnTo>
                  <a:lnTo>
                    <a:pt x="113" y="510"/>
                  </a:lnTo>
                  <a:lnTo>
                    <a:pt x="113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31" name="Freeform 313">
              <a:extLst>
                <a:ext uri="{FF2B5EF4-FFF2-40B4-BE49-F238E27FC236}">
                  <a16:creationId xmlns:a16="http://schemas.microsoft.com/office/drawing/2014/main" id="{8872EA09-35F9-461F-B041-BC4FDB80B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112"/>
              <a:ext cx="482" cy="454"/>
            </a:xfrm>
            <a:custGeom>
              <a:avLst/>
              <a:gdLst>
                <a:gd name="T0" fmla="*/ 453 w 482"/>
                <a:gd name="T1" fmla="*/ 113 h 454"/>
                <a:gd name="T2" fmla="*/ 425 w 482"/>
                <a:gd name="T3" fmla="*/ 255 h 454"/>
                <a:gd name="T4" fmla="*/ 482 w 482"/>
                <a:gd name="T5" fmla="*/ 312 h 454"/>
                <a:gd name="T6" fmla="*/ 368 w 482"/>
                <a:gd name="T7" fmla="*/ 454 h 454"/>
                <a:gd name="T8" fmla="*/ 312 w 482"/>
                <a:gd name="T9" fmla="*/ 397 h 454"/>
                <a:gd name="T10" fmla="*/ 255 w 482"/>
                <a:gd name="T11" fmla="*/ 454 h 454"/>
                <a:gd name="T12" fmla="*/ 142 w 482"/>
                <a:gd name="T13" fmla="*/ 425 h 454"/>
                <a:gd name="T14" fmla="*/ 113 w 482"/>
                <a:gd name="T15" fmla="*/ 454 h 454"/>
                <a:gd name="T16" fmla="*/ 0 w 482"/>
                <a:gd name="T17" fmla="*/ 397 h 454"/>
                <a:gd name="T18" fmla="*/ 56 w 482"/>
                <a:gd name="T19" fmla="*/ 312 h 454"/>
                <a:gd name="T20" fmla="*/ 113 w 482"/>
                <a:gd name="T21" fmla="*/ 0 h 454"/>
                <a:gd name="T22" fmla="*/ 255 w 482"/>
                <a:gd name="T23" fmla="*/ 85 h 454"/>
                <a:gd name="T24" fmla="*/ 312 w 482"/>
                <a:gd name="T25" fmla="*/ 142 h 454"/>
                <a:gd name="T26" fmla="*/ 453 w 482"/>
                <a:gd name="T27" fmla="*/ 11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2" h="454">
                  <a:moveTo>
                    <a:pt x="453" y="113"/>
                  </a:moveTo>
                  <a:lnTo>
                    <a:pt x="425" y="255"/>
                  </a:lnTo>
                  <a:lnTo>
                    <a:pt x="482" y="312"/>
                  </a:lnTo>
                  <a:lnTo>
                    <a:pt x="368" y="454"/>
                  </a:lnTo>
                  <a:lnTo>
                    <a:pt x="312" y="397"/>
                  </a:lnTo>
                  <a:lnTo>
                    <a:pt x="255" y="454"/>
                  </a:lnTo>
                  <a:lnTo>
                    <a:pt x="142" y="425"/>
                  </a:lnTo>
                  <a:lnTo>
                    <a:pt x="113" y="454"/>
                  </a:lnTo>
                  <a:lnTo>
                    <a:pt x="0" y="397"/>
                  </a:lnTo>
                  <a:lnTo>
                    <a:pt x="56" y="312"/>
                  </a:lnTo>
                  <a:lnTo>
                    <a:pt x="113" y="0"/>
                  </a:lnTo>
                  <a:lnTo>
                    <a:pt x="255" y="85"/>
                  </a:lnTo>
                  <a:lnTo>
                    <a:pt x="312" y="142"/>
                  </a:lnTo>
                  <a:lnTo>
                    <a:pt x="453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32" name="Freeform 314">
              <a:extLst>
                <a:ext uri="{FF2B5EF4-FFF2-40B4-BE49-F238E27FC236}">
                  <a16:creationId xmlns:a16="http://schemas.microsoft.com/office/drawing/2014/main" id="{BE87B373-C097-44F6-90E0-656FA2CD3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509"/>
              <a:ext cx="425" cy="255"/>
            </a:xfrm>
            <a:custGeom>
              <a:avLst/>
              <a:gdLst>
                <a:gd name="T0" fmla="*/ 57 w 425"/>
                <a:gd name="T1" fmla="*/ 0 h 255"/>
                <a:gd name="T2" fmla="*/ 170 w 425"/>
                <a:gd name="T3" fmla="*/ 57 h 255"/>
                <a:gd name="T4" fmla="*/ 199 w 425"/>
                <a:gd name="T5" fmla="*/ 28 h 255"/>
                <a:gd name="T6" fmla="*/ 312 w 425"/>
                <a:gd name="T7" fmla="*/ 57 h 255"/>
                <a:gd name="T8" fmla="*/ 369 w 425"/>
                <a:gd name="T9" fmla="*/ 0 h 255"/>
                <a:gd name="T10" fmla="*/ 425 w 425"/>
                <a:gd name="T11" fmla="*/ 57 h 255"/>
                <a:gd name="T12" fmla="*/ 425 w 425"/>
                <a:gd name="T13" fmla="*/ 142 h 255"/>
                <a:gd name="T14" fmla="*/ 340 w 425"/>
                <a:gd name="T15" fmla="*/ 142 h 255"/>
                <a:gd name="T16" fmla="*/ 340 w 425"/>
                <a:gd name="T17" fmla="*/ 170 h 255"/>
                <a:gd name="T18" fmla="*/ 369 w 425"/>
                <a:gd name="T19" fmla="*/ 198 h 255"/>
                <a:gd name="T20" fmla="*/ 227 w 425"/>
                <a:gd name="T21" fmla="*/ 255 h 255"/>
                <a:gd name="T22" fmla="*/ 170 w 425"/>
                <a:gd name="T23" fmla="*/ 142 h 255"/>
                <a:gd name="T24" fmla="*/ 85 w 425"/>
                <a:gd name="T25" fmla="*/ 142 h 255"/>
                <a:gd name="T26" fmla="*/ 0 w 425"/>
                <a:gd name="T27" fmla="*/ 85 h 255"/>
                <a:gd name="T28" fmla="*/ 57 w 425"/>
                <a:gd name="T29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5" h="255">
                  <a:moveTo>
                    <a:pt x="57" y="0"/>
                  </a:moveTo>
                  <a:lnTo>
                    <a:pt x="170" y="57"/>
                  </a:lnTo>
                  <a:lnTo>
                    <a:pt x="199" y="28"/>
                  </a:lnTo>
                  <a:lnTo>
                    <a:pt x="312" y="57"/>
                  </a:lnTo>
                  <a:lnTo>
                    <a:pt x="369" y="0"/>
                  </a:lnTo>
                  <a:lnTo>
                    <a:pt x="425" y="57"/>
                  </a:lnTo>
                  <a:lnTo>
                    <a:pt x="425" y="142"/>
                  </a:lnTo>
                  <a:lnTo>
                    <a:pt x="340" y="142"/>
                  </a:lnTo>
                  <a:lnTo>
                    <a:pt x="340" y="170"/>
                  </a:lnTo>
                  <a:lnTo>
                    <a:pt x="369" y="198"/>
                  </a:lnTo>
                  <a:lnTo>
                    <a:pt x="227" y="255"/>
                  </a:lnTo>
                  <a:lnTo>
                    <a:pt x="170" y="142"/>
                  </a:lnTo>
                  <a:lnTo>
                    <a:pt x="85" y="142"/>
                  </a:lnTo>
                  <a:lnTo>
                    <a:pt x="0" y="85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33" name="Freeform 315">
              <a:extLst>
                <a:ext uri="{FF2B5EF4-FFF2-40B4-BE49-F238E27FC236}">
                  <a16:creationId xmlns:a16="http://schemas.microsoft.com/office/drawing/2014/main" id="{AC3BA5C6-4CE0-4181-B6D8-EB126CE33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1651"/>
              <a:ext cx="340" cy="255"/>
            </a:xfrm>
            <a:custGeom>
              <a:avLst/>
              <a:gdLst>
                <a:gd name="T0" fmla="*/ 85 w 340"/>
                <a:gd name="T1" fmla="*/ 113 h 255"/>
                <a:gd name="T2" fmla="*/ 227 w 340"/>
                <a:gd name="T3" fmla="*/ 56 h 255"/>
                <a:gd name="T4" fmla="*/ 198 w 340"/>
                <a:gd name="T5" fmla="*/ 28 h 255"/>
                <a:gd name="T6" fmla="*/ 198 w 340"/>
                <a:gd name="T7" fmla="*/ 0 h 255"/>
                <a:gd name="T8" fmla="*/ 283 w 340"/>
                <a:gd name="T9" fmla="*/ 0 h 255"/>
                <a:gd name="T10" fmla="*/ 283 w 340"/>
                <a:gd name="T11" fmla="*/ 28 h 255"/>
                <a:gd name="T12" fmla="*/ 340 w 340"/>
                <a:gd name="T13" fmla="*/ 28 h 255"/>
                <a:gd name="T14" fmla="*/ 312 w 340"/>
                <a:gd name="T15" fmla="*/ 113 h 255"/>
                <a:gd name="T16" fmla="*/ 283 w 340"/>
                <a:gd name="T17" fmla="*/ 113 h 255"/>
                <a:gd name="T18" fmla="*/ 283 w 340"/>
                <a:gd name="T19" fmla="*/ 170 h 255"/>
                <a:gd name="T20" fmla="*/ 170 w 340"/>
                <a:gd name="T21" fmla="*/ 255 h 255"/>
                <a:gd name="T22" fmla="*/ 113 w 340"/>
                <a:gd name="T23" fmla="*/ 226 h 255"/>
                <a:gd name="T24" fmla="*/ 28 w 340"/>
                <a:gd name="T25" fmla="*/ 255 h 255"/>
                <a:gd name="T26" fmla="*/ 0 w 340"/>
                <a:gd name="T27" fmla="*/ 198 h 255"/>
                <a:gd name="T28" fmla="*/ 85 w 340"/>
                <a:gd name="T29" fmla="*/ 141 h 255"/>
                <a:gd name="T30" fmla="*/ 85 w 340"/>
                <a:gd name="T31" fmla="*/ 1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0" h="255">
                  <a:moveTo>
                    <a:pt x="85" y="113"/>
                  </a:moveTo>
                  <a:lnTo>
                    <a:pt x="227" y="56"/>
                  </a:lnTo>
                  <a:lnTo>
                    <a:pt x="198" y="28"/>
                  </a:lnTo>
                  <a:lnTo>
                    <a:pt x="198" y="0"/>
                  </a:lnTo>
                  <a:lnTo>
                    <a:pt x="283" y="0"/>
                  </a:lnTo>
                  <a:lnTo>
                    <a:pt x="283" y="28"/>
                  </a:lnTo>
                  <a:lnTo>
                    <a:pt x="340" y="28"/>
                  </a:lnTo>
                  <a:lnTo>
                    <a:pt x="312" y="113"/>
                  </a:lnTo>
                  <a:lnTo>
                    <a:pt x="283" y="113"/>
                  </a:lnTo>
                  <a:lnTo>
                    <a:pt x="283" y="170"/>
                  </a:lnTo>
                  <a:lnTo>
                    <a:pt x="170" y="255"/>
                  </a:lnTo>
                  <a:lnTo>
                    <a:pt x="113" y="226"/>
                  </a:lnTo>
                  <a:lnTo>
                    <a:pt x="28" y="255"/>
                  </a:lnTo>
                  <a:lnTo>
                    <a:pt x="0" y="198"/>
                  </a:lnTo>
                  <a:lnTo>
                    <a:pt x="85" y="141"/>
                  </a:lnTo>
                  <a:lnTo>
                    <a:pt x="85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34" name="Freeform 316">
              <a:extLst>
                <a:ext uri="{FF2B5EF4-FFF2-40B4-BE49-F238E27FC236}">
                  <a16:creationId xmlns:a16="http://schemas.microsoft.com/office/drawing/2014/main" id="{A5CF3BB5-9978-43F3-9055-349F90C9A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92"/>
              <a:ext cx="170" cy="312"/>
            </a:xfrm>
            <a:custGeom>
              <a:avLst/>
              <a:gdLst>
                <a:gd name="T0" fmla="*/ 0 w 170"/>
                <a:gd name="T1" fmla="*/ 57 h 312"/>
                <a:gd name="T2" fmla="*/ 0 w 170"/>
                <a:gd name="T3" fmla="*/ 312 h 312"/>
                <a:gd name="T4" fmla="*/ 85 w 170"/>
                <a:gd name="T5" fmla="*/ 256 h 312"/>
                <a:gd name="T6" fmla="*/ 170 w 170"/>
                <a:gd name="T7" fmla="*/ 227 h 312"/>
                <a:gd name="T8" fmla="*/ 142 w 170"/>
                <a:gd name="T9" fmla="*/ 170 h 312"/>
                <a:gd name="T10" fmla="*/ 142 w 170"/>
                <a:gd name="T11" fmla="*/ 57 h 312"/>
                <a:gd name="T12" fmla="*/ 57 w 170"/>
                <a:gd name="T13" fmla="*/ 0 h 312"/>
                <a:gd name="T14" fmla="*/ 0 w 170"/>
                <a:gd name="T15" fmla="*/ 5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312">
                  <a:moveTo>
                    <a:pt x="0" y="57"/>
                  </a:moveTo>
                  <a:lnTo>
                    <a:pt x="0" y="312"/>
                  </a:lnTo>
                  <a:lnTo>
                    <a:pt x="85" y="256"/>
                  </a:lnTo>
                  <a:lnTo>
                    <a:pt x="170" y="227"/>
                  </a:lnTo>
                  <a:lnTo>
                    <a:pt x="142" y="170"/>
                  </a:lnTo>
                  <a:lnTo>
                    <a:pt x="142" y="57"/>
                  </a:lnTo>
                  <a:lnTo>
                    <a:pt x="57" y="0"/>
                  </a:lnTo>
                  <a:lnTo>
                    <a:pt x="0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35" name="Freeform 317">
              <a:extLst>
                <a:ext uri="{FF2B5EF4-FFF2-40B4-BE49-F238E27FC236}">
                  <a16:creationId xmlns:a16="http://schemas.microsoft.com/office/drawing/2014/main" id="{4ED264C9-0B3D-4C04-9872-060F8FF0F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821"/>
              <a:ext cx="539" cy="538"/>
            </a:xfrm>
            <a:custGeom>
              <a:avLst/>
              <a:gdLst>
                <a:gd name="T0" fmla="*/ 397 w 539"/>
                <a:gd name="T1" fmla="*/ 0 h 538"/>
                <a:gd name="T2" fmla="*/ 397 w 539"/>
                <a:gd name="T3" fmla="*/ 283 h 538"/>
                <a:gd name="T4" fmla="*/ 482 w 539"/>
                <a:gd name="T5" fmla="*/ 227 h 538"/>
                <a:gd name="T6" fmla="*/ 539 w 539"/>
                <a:gd name="T7" fmla="*/ 283 h 538"/>
                <a:gd name="T8" fmla="*/ 539 w 539"/>
                <a:gd name="T9" fmla="*/ 425 h 538"/>
                <a:gd name="T10" fmla="*/ 482 w 539"/>
                <a:gd name="T11" fmla="*/ 425 h 538"/>
                <a:gd name="T12" fmla="*/ 454 w 539"/>
                <a:gd name="T13" fmla="*/ 538 h 538"/>
                <a:gd name="T14" fmla="*/ 397 w 539"/>
                <a:gd name="T15" fmla="*/ 538 h 538"/>
                <a:gd name="T16" fmla="*/ 397 w 539"/>
                <a:gd name="T17" fmla="*/ 482 h 538"/>
                <a:gd name="T18" fmla="*/ 312 w 539"/>
                <a:gd name="T19" fmla="*/ 453 h 538"/>
                <a:gd name="T20" fmla="*/ 312 w 539"/>
                <a:gd name="T21" fmla="*/ 397 h 538"/>
                <a:gd name="T22" fmla="*/ 227 w 539"/>
                <a:gd name="T23" fmla="*/ 397 h 538"/>
                <a:gd name="T24" fmla="*/ 171 w 539"/>
                <a:gd name="T25" fmla="*/ 340 h 538"/>
                <a:gd name="T26" fmla="*/ 114 w 539"/>
                <a:gd name="T27" fmla="*/ 425 h 538"/>
                <a:gd name="T28" fmla="*/ 57 w 539"/>
                <a:gd name="T29" fmla="*/ 312 h 538"/>
                <a:gd name="T30" fmla="*/ 0 w 539"/>
                <a:gd name="T31" fmla="*/ 312 h 538"/>
                <a:gd name="T32" fmla="*/ 0 w 539"/>
                <a:gd name="T33" fmla="*/ 227 h 538"/>
                <a:gd name="T34" fmla="*/ 57 w 539"/>
                <a:gd name="T35" fmla="*/ 198 h 538"/>
                <a:gd name="T36" fmla="*/ 57 w 539"/>
                <a:gd name="T37" fmla="*/ 113 h 538"/>
                <a:gd name="T38" fmla="*/ 142 w 539"/>
                <a:gd name="T39" fmla="*/ 85 h 538"/>
                <a:gd name="T40" fmla="*/ 227 w 539"/>
                <a:gd name="T41" fmla="*/ 56 h 538"/>
                <a:gd name="T42" fmla="*/ 284 w 539"/>
                <a:gd name="T43" fmla="*/ 85 h 538"/>
                <a:gd name="T44" fmla="*/ 397 w 539"/>
                <a:gd name="T45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9" h="538">
                  <a:moveTo>
                    <a:pt x="397" y="0"/>
                  </a:moveTo>
                  <a:lnTo>
                    <a:pt x="397" y="283"/>
                  </a:lnTo>
                  <a:lnTo>
                    <a:pt x="482" y="227"/>
                  </a:lnTo>
                  <a:lnTo>
                    <a:pt x="539" y="283"/>
                  </a:lnTo>
                  <a:lnTo>
                    <a:pt x="539" y="425"/>
                  </a:lnTo>
                  <a:lnTo>
                    <a:pt x="482" y="425"/>
                  </a:lnTo>
                  <a:lnTo>
                    <a:pt x="454" y="538"/>
                  </a:lnTo>
                  <a:lnTo>
                    <a:pt x="397" y="538"/>
                  </a:lnTo>
                  <a:lnTo>
                    <a:pt x="397" y="482"/>
                  </a:lnTo>
                  <a:lnTo>
                    <a:pt x="312" y="453"/>
                  </a:lnTo>
                  <a:lnTo>
                    <a:pt x="312" y="397"/>
                  </a:lnTo>
                  <a:lnTo>
                    <a:pt x="227" y="397"/>
                  </a:lnTo>
                  <a:lnTo>
                    <a:pt x="171" y="340"/>
                  </a:lnTo>
                  <a:lnTo>
                    <a:pt x="114" y="425"/>
                  </a:lnTo>
                  <a:lnTo>
                    <a:pt x="57" y="312"/>
                  </a:lnTo>
                  <a:lnTo>
                    <a:pt x="0" y="312"/>
                  </a:lnTo>
                  <a:lnTo>
                    <a:pt x="0" y="227"/>
                  </a:lnTo>
                  <a:lnTo>
                    <a:pt x="57" y="198"/>
                  </a:lnTo>
                  <a:lnTo>
                    <a:pt x="57" y="113"/>
                  </a:lnTo>
                  <a:lnTo>
                    <a:pt x="142" y="85"/>
                  </a:lnTo>
                  <a:lnTo>
                    <a:pt x="227" y="56"/>
                  </a:lnTo>
                  <a:lnTo>
                    <a:pt x="284" y="85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236" name="Freeform 318">
              <a:extLst>
                <a:ext uri="{FF2B5EF4-FFF2-40B4-BE49-F238E27FC236}">
                  <a16:creationId xmlns:a16="http://schemas.microsoft.com/office/drawing/2014/main" id="{68219EDB-DB6B-4471-B3BD-7F8D02BBC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20"/>
              <a:ext cx="596" cy="1134"/>
            </a:xfrm>
            <a:custGeom>
              <a:avLst/>
              <a:gdLst>
                <a:gd name="T0" fmla="*/ 0 w 596"/>
                <a:gd name="T1" fmla="*/ 992 h 1134"/>
                <a:gd name="T2" fmla="*/ 142 w 596"/>
                <a:gd name="T3" fmla="*/ 1077 h 1134"/>
                <a:gd name="T4" fmla="*/ 199 w 596"/>
                <a:gd name="T5" fmla="*/ 1134 h 1134"/>
                <a:gd name="T6" fmla="*/ 340 w 596"/>
                <a:gd name="T7" fmla="*/ 1105 h 1134"/>
                <a:gd name="T8" fmla="*/ 397 w 596"/>
                <a:gd name="T9" fmla="*/ 1077 h 1134"/>
                <a:gd name="T10" fmla="*/ 369 w 596"/>
                <a:gd name="T11" fmla="*/ 964 h 1134"/>
                <a:gd name="T12" fmla="*/ 284 w 596"/>
                <a:gd name="T13" fmla="*/ 623 h 1134"/>
                <a:gd name="T14" fmla="*/ 425 w 596"/>
                <a:gd name="T15" fmla="*/ 595 h 1134"/>
                <a:gd name="T16" fmla="*/ 510 w 596"/>
                <a:gd name="T17" fmla="*/ 453 h 1134"/>
                <a:gd name="T18" fmla="*/ 567 w 596"/>
                <a:gd name="T19" fmla="*/ 453 h 1134"/>
                <a:gd name="T20" fmla="*/ 596 w 596"/>
                <a:gd name="T21" fmla="*/ 340 h 1134"/>
                <a:gd name="T22" fmla="*/ 454 w 596"/>
                <a:gd name="T23" fmla="*/ 227 h 1134"/>
                <a:gd name="T24" fmla="*/ 425 w 596"/>
                <a:gd name="T25" fmla="*/ 28 h 1134"/>
                <a:gd name="T26" fmla="*/ 340 w 596"/>
                <a:gd name="T27" fmla="*/ 56 h 1134"/>
                <a:gd name="T28" fmla="*/ 284 w 596"/>
                <a:gd name="T29" fmla="*/ 0 h 1134"/>
                <a:gd name="T30" fmla="*/ 255 w 596"/>
                <a:gd name="T31" fmla="*/ 56 h 1134"/>
                <a:gd name="T32" fmla="*/ 284 w 596"/>
                <a:gd name="T33" fmla="*/ 227 h 1134"/>
                <a:gd name="T34" fmla="*/ 227 w 596"/>
                <a:gd name="T35" fmla="*/ 283 h 1134"/>
                <a:gd name="T36" fmla="*/ 170 w 596"/>
                <a:gd name="T37" fmla="*/ 255 h 1134"/>
                <a:gd name="T38" fmla="*/ 142 w 596"/>
                <a:gd name="T39" fmla="*/ 312 h 1134"/>
                <a:gd name="T40" fmla="*/ 227 w 596"/>
                <a:gd name="T41" fmla="*/ 482 h 1134"/>
                <a:gd name="T42" fmla="*/ 85 w 596"/>
                <a:gd name="T43" fmla="*/ 567 h 1134"/>
                <a:gd name="T44" fmla="*/ 0 w 596"/>
                <a:gd name="T45" fmla="*/ 737 h 1134"/>
                <a:gd name="T46" fmla="*/ 29 w 596"/>
                <a:gd name="T47" fmla="*/ 850 h 1134"/>
                <a:gd name="T48" fmla="*/ 0 w 596"/>
                <a:gd name="T49" fmla="*/ 992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1134">
                  <a:moveTo>
                    <a:pt x="0" y="992"/>
                  </a:moveTo>
                  <a:lnTo>
                    <a:pt x="142" y="1077"/>
                  </a:lnTo>
                  <a:lnTo>
                    <a:pt x="199" y="1134"/>
                  </a:lnTo>
                  <a:lnTo>
                    <a:pt x="340" y="1105"/>
                  </a:lnTo>
                  <a:lnTo>
                    <a:pt x="397" y="1077"/>
                  </a:lnTo>
                  <a:lnTo>
                    <a:pt x="369" y="964"/>
                  </a:lnTo>
                  <a:lnTo>
                    <a:pt x="284" y="623"/>
                  </a:lnTo>
                  <a:lnTo>
                    <a:pt x="425" y="595"/>
                  </a:lnTo>
                  <a:lnTo>
                    <a:pt x="510" y="453"/>
                  </a:lnTo>
                  <a:lnTo>
                    <a:pt x="567" y="453"/>
                  </a:lnTo>
                  <a:lnTo>
                    <a:pt x="596" y="340"/>
                  </a:lnTo>
                  <a:lnTo>
                    <a:pt x="454" y="227"/>
                  </a:lnTo>
                  <a:lnTo>
                    <a:pt x="425" y="28"/>
                  </a:lnTo>
                  <a:lnTo>
                    <a:pt x="340" y="56"/>
                  </a:lnTo>
                  <a:lnTo>
                    <a:pt x="284" y="0"/>
                  </a:lnTo>
                  <a:lnTo>
                    <a:pt x="255" y="56"/>
                  </a:lnTo>
                  <a:lnTo>
                    <a:pt x="284" y="227"/>
                  </a:lnTo>
                  <a:lnTo>
                    <a:pt x="227" y="283"/>
                  </a:lnTo>
                  <a:lnTo>
                    <a:pt x="170" y="255"/>
                  </a:lnTo>
                  <a:lnTo>
                    <a:pt x="142" y="312"/>
                  </a:lnTo>
                  <a:lnTo>
                    <a:pt x="227" y="482"/>
                  </a:lnTo>
                  <a:lnTo>
                    <a:pt x="85" y="567"/>
                  </a:lnTo>
                  <a:lnTo>
                    <a:pt x="0" y="737"/>
                  </a:lnTo>
                  <a:lnTo>
                    <a:pt x="29" y="850"/>
                  </a:lnTo>
                  <a:lnTo>
                    <a:pt x="0" y="99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1083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ja-JP" b="1" dirty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54FD536F-C666-46FD-A1D8-9D45CCF9C003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0B2318D1-4694-474D-A72A-2426F0AEE7EC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ヒント：北陸地方</a:t>
            </a:r>
          </a:p>
        </p:txBody>
      </p:sp>
      <p:grpSp>
        <p:nvGrpSpPr>
          <p:cNvPr id="21" name="Group 735">
            <a:extLst>
              <a:ext uri="{FF2B5EF4-FFF2-40B4-BE49-F238E27FC236}">
                <a16:creationId xmlns:a16="http://schemas.microsoft.com/office/drawing/2014/main" id="{05AF9C07-2272-4BDE-9EED-62F669A22774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3755740" y="1681935"/>
            <a:ext cx="3860845" cy="3391266"/>
            <a:chOff x="772" y="132"/>
            <a:chExt cx="6520" cy="5727"/>
          </a:xfrm>
          <a:solidFill>
            <a:srgbClr val="92D050"/>
          </a:solidFill>
        </p:grpSpPr>
        <p:sp>
          <p:nvSpPr>
            <p:cNvPr id="22" name="Freeform 707">
              <a:extLst>
                <a:ext uri="{FF2B5EF4-FFF2-40B4-BE49-F238E27FC236}">
                  <a16:creationId xmlns:a16="http://schemas.microsoft.com/office/drawing/2014/main" id="{568CA90F-29AD-4C4C-B05B-FCFEB6973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861"/>
              <a:ext cx="4480" cy="3233"/>
            </a:xfrm>
            <a:custGeom>
              <a:avLst/>
              <a:gdLst>
                <a:gd name="T0" fmla="*/ 1020 w 4479"/>
                <a:gd name="T1" fmla="*/ 141 h 3232"/>
                <a:gd name="T2" fmla="*/ 794 w 4479"/>
                <a:gd name="T3" fmla="*/ 340 h 3232"/>
                <a:gd name="T4" fmla="*/ 623 w 4479"/>
                <a:gd name="T5" fmla="*/ 397 h 3232"/>
                <a:gd name="T6" fmla="*/ 623 w 4479"/>
                <a:gd name="T7" fmla="*/ 680 h 3232"/>
                <a:gd name="T8" fmla="*/ 425 w 4479"/>
                <a:gd name="T9" fmla="*/ 907 h 3232"/>
                <a:gd name="T10" fmla="*/ 340 w 4479"/>
                <a:gd name="T11" fmla="*/ 964 h 3232"/>
                <a:gd name="T12" fmla="*/ 198 w 4479"/>
                <a:gd name="T13" fmla="*/ 935 h 3232"/>
                <a:gd name="T14" fmla="*/ 198 w 4479"/>
                <a:gd name="T15" fmla="*/ 1190 h 3232"/>
                <a:gd name="T16" fmla="*/ 85 w 4479"/>
                <a:gd name="T17" fmla="*/ 1531 h 3232"/>
                <a:gd name="T18" fmla="*/ 56 w 4479"/>
                <a:gd name="T19" fmla="*/ 2069 h 3232"/>
                <a:gd name="T20" fmla="*/ 56 w 4479"/>
                <a:gd name="T21" fmla="*/ 2154 h 3232"/>
                <a:gd name="T22" fmla="*/ 227 w 4479"/>
                <a:gd name="T23" fmla="*/ 2183 h 3232"/>
                <a:gd name="T24" fmla="*/ 283 w 4479"/>
                <a:gd name="T25" fmla="*/ 2579 h 3232"/>
                <a:gd name="T26" fmla="*/ 283 w 4479"/>
                <a:gd name="T27" fmla="*/ 2806 h 3232"/>
                <a:gd name="T28" fmla="*/ 255 w 4479"/>
                <a:gd name="T29" fmla="*/ 3232 h 3232"/>
                <a:gd name="T30" fmla="*/ 510 w 4479"/>
                <a:gd name="T31" fmla="*/ 3118 h 3232"/>
                <a:gd name="T32" fmla="*/ 680 w 4479"/>
                <a:gd name="T33" fmla="*/ 2778 h 3232"/>
                <a:gd name="T34" fmla="*/ 1105 w 4479"/>
                <a:gd name="T35" fmla="*/ 2551 h 3232"/>
                <a:gd name="T36" fmla="*/ 1247 w 4479"/>
                <a:gd name="T37" fmla="*/ 2665 h 3232"/>
                <a:gd name="T38" fmla="*/ 1531 w 4479"/>
                <a:gd name="T39" fmla="*/ 2579 h 3232"/>
                <a:gd name="T40" fmla="*/ 1757 w 4479"/>
                <a:gd name="T41" fmla="*/ 2523 h 3232"/>
                <a:gd name="T42" fmla="*/ 1899 w 4479"/>
                <a:gd name="T43" fmla="*/ 2494 h 3232"/>
                <a:gd name="T44" fmla="*/ 1814 w 4479"/>
                <a:gd name="T45" fmla="*/ 2693 h 3232"/>
                <a:gd name="T46" fmla="*/ 2211 w 4479"/>
                <a:gd name="T47" fmla="*/ 2721 h 3232"/>
                <a:gd name="T48" fmla="*/ 2381 w 4479"/>
                <a:gd name="T49" fmla="*/ 2523 h 3232"/>
                <a:gd name="T50" fmla="*/ 2835 w 4479"/>
                <a:gd name="T51" fmla="*/ 2891 h 3232"/>
                <a:gd name="T52" fmla="*/ 3147 w 4479"/>
                <a:gd name="T53" fmla="*/ 2806 h 3232"/>
                <a:gd name="T54" fmla="*/ 3373 w 4479"/>
                <a:gd name="T55" fmla="*/ 3033 h 3232"/>
                <a:gd name="T56" fmla="*/ 3827 w 4479"/>
                <a:gd name="T57" fmla="*/ 2806 h 3232"/>
                <a:gd name="T58" fmla="*/ 4082 w 4479"/>
                <a:gd name="T59" fmla="*/ 2551 h 3232"/>
                <a:gd name="T60" fmla="*/ 4110 w 4479"/>
                <a:gd name="T61" fmla="*/ 2268 h 3232"/>
                <a:gd name="T62" fmla="*/ 4252 w 4479"/>
                <a:gd name="T63" fmla="*/ 2069 h 3232"/>
                <a:gd name="T64" fmla="*/ 4479 w 4479"/>
                <a:gd name="T65" fmla="*/ 1956 h 3232"/>
                <a:gd name="T66" fmla="*/ 4224 w 4479"/>
                <a:gd name="T67" fmla="*/ 1927 h 3232"/>
                <a:gd name="T68" fmla="*/ 3685 w 4479"/>
                <a:gd name="T69" fmla="*/ 1729 h 3232"/>
                <a:gd name="T70" fmla="*/ 3147 w 4479"/>
                <a:gd name="T71" fmla="*/ 1757 h 3232"/>
                <a:gd name="T72" fmla="*/ 2976 w 4479"/>
                <a:gd name="T73" fmla="*/ 1616 h 3232"/>
                <a:gd name="T74" fmla="*/ 2693 w 4479"/>
                <a:gd name="T75" fmla="*/ 1502 h 3232"/>
                <a:gd name="T76" fmla="*/ 2211 w 4479"/>
                <a:gd name="T77" fmla="*/ 1616 h 3232"/>
                <a:gd name="T78" fmla="*/ 1899 w 4479"/>
                <a:gd name="T79" fmla="*/ 1332 h 3232"/>
                <a:gd name="T80" fmla="*/ 1672 w 4479"/>
                <a:gd name="T81" fmla="*/ 623 h 3232"/>
                <a:gd name="T82" fmla="*/ 1814 w 4479"/>
                <a:gd name="T83" fmla="*/ 453 h 3232"/>
                <a:gd name="T84" fmla="*/ 1984 w 4479"/>
                <a:gd name="T85" fmla="*/ 425 h 3232"/>
                <a:gd name="T86" fmla="*/ 2098 w 4479"/>
                <a:gd name="T87" fmla="*/ 340 h 3232"/>
                <a:gd name="T88" fmla="*/ 1899 w 4479"/>
                <a:gd name="T89" fmla="*/ 56 h 3232"/>
                <a:gd name="T90" fmla="*/ 1332 w 4479"/>
                <a:gd name="T91" fmla="*/ 0 h 3232"/>
                <a:gd name="T92" fmla="*/ 1020 w 4479"/>
                <a:gd name="T93" fmla="*/ 85 h 3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79" h="3232">
                  <a:moveTo>
                    <a:pt x="1020" y="85"/>
                  </a:moveTo>
                  <a:lnTo>
                    <a:pt x="1020" y="141"/>
                  </a:lnTo>
                  <a:lnTo>
                    <a:pt x="850" y="226"/>
                  </a:lnTo>
                  <a:lnTo>
                    <a:pt x="794" y="340"/>
                  </a:lnTo>
                  <a:lnTo>
                    <a:pt x="680" y="340"/>
                  </a:lnTo>
                  <a:lnTo>
                    <a:pt x="623" y="397"/>
                  </a:lnTo>
                  <a:lnTo>
                    <a:pt x="652" y="453"/>
                  </a:lnTo>
                  <a:lnTo>
                    <a:pt x="623" y="680"/>
                  </a:lnTo>
                  <a:lnTo>
                    <a:pt x="482" y="680"/>
                  </a:lnTo>
                  <a:lnTo>
                    <a:pt x="425" y="907"/>
                  </a:lnTo>
                  <a:lnTo>
                    <a:pt x="368" y="850"/>
                  </a:lnTo>
                  <a:lnTo>
                    <a:pt x="340" y="964"/>
                  </a:lnTo>
                  <a:lnTo>
                    <a:pt x="255" y="907"/>
                  </a:lnTo>
                  <a:lnTo>
                    <a:pt x="198" y="935"/>
                  </a:lnTo>
                  <a:lnTo>
                    <a:pt x="283" y="1049"/>
                  </a:lnTo>
                  <a:lnTo>
                    <a:pt x="198" y="1190"/>
                  </a:lnTo>
                  <a:lnTo>
                    <a:pt x="170" y="1360"/>
                  </a:lnTo>
                  <a:lnTo>
                    <a:pt x="85" y="1531"/>
                  </a:lnTo>
                  <a:lnTo>
                    <a:pt x="85" y="1842"/>
                  </a:lnTo>
                  <a:lnTo>
                    <a:pt x="56" y="2069"/>
                  </a:lnTo>
                  <a:lnTo>
                    <a:pt x="0" y="2126"/>
                  </a:lnTo>
                  <a:lnTo>
                    <a:pt x="56" y="2154"/>
                  </a:lnTo>
                  <a:lnTo>
                    <a:pt x="142" y="2126"/>
                  </a:lnTo>
                  <a:lnTo>
                    <a:pt x="227" y="2183"/>
                  </a:lnTo>
                  <a:lnTo>
                    <a:pt x="198" y="2409"/>
                  </a:lnTo>
                  <a:lnTo>
                    <a:pt x="283" y="2579"/>
                  </a:lnTo>
                  <a:lnTo>
                    <a:pt x="198" y="2665"/>
                  </a:lnTo>
                  <a:lnTo>
                    <a:pt x="283" y="2806"/>
                  </a:lnTo>
                  <a:lnTo>
                    <a:pt x="170" y="3175"/>
                  </a:lnTo>
                  <a:lnTo>
                    <a:pt x="255" y="3232"/>
                  </a:lnTo>
                  <a:lnTo>
                    <a:pt x="340" y="3118"/>
                  </a:lnTo>
                  <a:lnTo>
                    <a:pt x="510" y="3118"/>
                  </a:lnTo>
                  <a:lnTo>
                    <a:pt x="425" y="2976"/>
                  </a:lnTo>
                  <a:lnTo>
                    <a:pt x="680" y="2778"/>
                  </a:lnTo>
                  <a:lnTo>
                    <a:pt x="907" y="2551"/>
                  </a:lnTo>
                  <a:lnTo>
                    <a:pt x="1105" y="2551"/>
                  </a:lnTo>
                  <a:lnTo>
                    <a:pt x="1190" y="2778"/>
                  </a:lnTo>
                  <a:lnTo>
                    <a:pt x="1247" y="2665"/>
                  </a:lnTo>
                  <a:lnTo>
                    <a:pt x="1474" y="2494"/>
                  </a:lnTo>
                  <a:lnTo>
                    <a:pt x="1531" y="2579"/>
                  </a:lnTo>
                  <a:lnTo>
                    <a:pt x="1672" y="2494"/>
                  </a:lnTo>
                  <a:lnTo>
                    <a:pt x="1757" y="2523"/>
                  </a:lnTo>
                  <a:lnTo>
                    <a:pt x="1814" y="2494"/>
                  </a:lnTo>
                  <a:lnTo>
                    <a:pt x="1899" y="2494"/>
                  </a:lnTo>
                  <a:lnTo>
                    <a:pt x="1899" y="2608"/>
                  </a:lnTo>
                  <a:lnTo>
                    <a:pt x="1814" y="2693"/>
                  </a:lnTo>
                  <a:lnTo>
                    <a:pt x="1871" y="2778"/>
                  </a:lnTo>
                  <a:lnTo>
                    <a:pt x="2211" y="2721"/>
                  </a:lnTo>
                  <a:lnTo>
                    <a:pt x="2183" y="2579"/>
                  </a:lnTo>
                  <a:lnTo>
                    <a:pt x="2381" y="2523"/>
                  </a:lnTo>
                  <a:lnTo>
                    <a:pt x="2409" y="2693"/>
                  </a:lnTo>
                  <a:lnTo>
                    <a:pt x="2835" y="2891"/>
                  </a:lnTo>
                  <a:lnTo>
                    <a:pt x="2948" y="2835"/>
                  </a:lnTo>
                  <a:lnTo>
                    <a:pt x="3147" y="2806"/>
                  </a:lnTo>
                  <a:lnTo>
                    <a:pt x="3147" y="2891"/>
                  </a:lnTo>
                  <a:lnTo>
                    <a:pt x="3373" y="3033"/>
                  </a:lnTo>
                  <a:lnTo>
                    <a:pt x="3714" y="3061"/>
                  </a:lnTo>
                  <a:lnTo>
                    <a:pt x="3827" y="2806"/>
                  </a:lnTo>
                  <a:lnTo>
                    <a:pt x="4025" y="2750"/>
                  </a:lnTo>
                  <a:lnTo>
                    <a:pt x="4082" y="2551"/>
                  </a:lnTo>
                  <a:lnTo>
                    <a:pt x="4139" y="2523"/>
                  </a:lnTo>
                  <a:lnTo>
                    <a:pt x="4110" y="2268"/>
                  </a:lnTo>
                  <a:lnTo>
                    <a:pt x="4224" y="2154"/>
                  </a:lnTo>
                  <a:lnTo>
                    <a:pt x="4252" y="2069"/>
                  </a:lnTo>
                  <a:lnTo>
                    <a:pt x="4394" y="2069"/>
                  </a:lnTo>
                  <a:lnTo>
                    <a:pt x="4479" y="1956"/>
                  </a:lnTo>
                  <a:lnTo>
                    <a:pt x="4366" y="1984"/>
                  </a:lnTo>
                  <a:lnTo>
                    <a:pt x="4224" y="1927"/>
                  </a:lnTo>
                  <a:lnTo>
                    <a:pt x="4110" y="2012"/>
                  </a:lnTo>
                  <a:lnTo>
                    <a:pt x="3685" y="1729"/>
                  </a:lnTo>
                  <a:lnTo>
                    <a:pt x="3317" y="1814"/>
                  </a:lnTo>
                  <a:lnTo>
                    <a:pt x="3147" y="1757"/>
                  </a:lnTo>
                  <a:lnTo>
                    <a:pt x="3118" y="1701"/>
                  </a:lnTo>
                  <a:lnTo>
                    <a:pt x="2976" y="1616"/>
                  </a:lnTo>
                  <a:lnTo>
                    <a:pt x="2920" y="1644"/>
                  </a:lnTo>
                  <a:lnTo>
                    <a:pt x="2693" y="1502"/>
                  </a:lnTo>
                  <a:lnTo>
                    <a:pt x="2523" y="1502"/>
                  </a:lnTo>
                  <a:lnTo>
                    <a:pt x="2211" y="1616"/>
                  </a:lnTo>
                  <a:lnTo>
                    <a:pt x="1956" y="1531"/>
                  </a:lnTo>
                  <a:lnTo>
                    <a:pt x="1899" y="1332"/>
                  </a:lnTo>
                  <a:lnTo>
                    <a:pt x="1729" y="1077"/>
                  </a:lnTo>
                  <a:lnTo>
                    <a:pt x="1672" y="623"/>
                  </a:lnTo>
                  <a:lnTo>
                    <a:pt x="1786" y="538"/>
                  </a:lnTo>
                  <a:lnTo>
                    <a:pt x="1814" y="453"/>
                  </a:lnTo>
                  <a:lnTo>
                    <a:pt x="1928" y="453"/>
                  </a:lnTo>
                  <a:lnTo>
                    <a:pt x="1984" y="425"/>
                  </a:lnTo>
                  <a:lnTo>
                    <a:pt x="1928" y="340"/>
                  </a:lnTo>
                  <a:lnTo>
                    <a:pt x="2098" y="340"/>
                  </a:lnTo>
                  <a:lnTo>
                    <a:pt x="2069" y="255"/>
                  </a:lnTo>
                  <a:lnTo>
                    <a:pt x="1899" y="56"/>
                  </a:lnTo>
                  <a:lnTo>
                    <a:pt x="1814" y="85"/>
                  </a:lnTo>
                  <a:lnTo>
                    <a:pt x="1332" y="0"/>
                  </a:lnTo>
                  <a:lnTo>
                    <a:pt x="1276" y="56"/>
                  </a:lnTo>
                  <a:lnTo>
                    <a:pt x="1020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" name="Freeform 709">
              <a:extLst>
                <a:ext uri="{FF2B5EF4-FFF2-40B4-BE49-F238E27FC236}">
                  <a16:creationId xmlns:a16="http://schemas.microsoft.com/office/drawing/2014/main" id="{A4548A9A-F6EC-443F-BCA6-E90723A8C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400"/>
              <a:ext cx="3091" cy="1474"/>
            </a:xfrm>
            <a:custGeom>
              <a:avLst/>
              <a:gdLst>
                <a:gd name="T0" fmla="*/ 2807 w 3091"/>
                <a:gd name="T1" fmla="*/ 1418 h 1474"/>
                <a:gd name="T2" fmla="*/ 2694 w 3091"/>
                <a:gd name="T3" fmla="*/ 1446 h 1474"/>
                <a:gd name="T4" fmla="*/ 2552 w 3091"/>
                <a:gd name="T5" fmla="*/ 1389 h 1474"/>
                <a:gd name="T6" fmla="*/ 2438 w 3091"/>
                <a:gd name="T7" fmla="*/ 1474 h 1474"/>
                <a:gd name="T8" fmla="*/ 2013 w 3091"/>
                <a:gd name="T9" fmla="*/ 1191 h 1474"/>
                <a:gd name="T10" fmla="*/ 1645 w 3091"/>
                <a:gd name="T11" fmla="*/ 1276 h 1474"/>
                <a:gd name="T12" fmla="*/ 1475 w 3091"/>
                <a:gd name="T13" fmla="*/ 1219 h 1474"/>
                <a:gd name="T14" fmla="*/ 1446 w 3091"/>
                <a:gd name="T15" fmla="*/ 1163 h 1474"/>
                <a:gd name="T16" fmla="*/ 1304 w 3091"/>
                <a:gd name="T17" fmla="*/ 1078 h 1474"/>
                <a:gd name="T18" fmla="*/ 1248 w 3091"/>
                <a:gd name="T19" fmla="*/ 1106 h 1474"/>
                <a:gd name="T20" fmla="*/ 1021 w 3091"/>
                <a:gd name="T21" fmla="*/ 964 h 1474"/>
                <a:gd name="T22" fmla="*/ 851 w 3091"/>
                <a:gd name="T23" fmla="*/ 964 h 1474"/>
                <a:gd name="T24" fmla="*/ 539 w 3091"/>
                <a:gd name="T25" fmla="*/ 1078 h 1474"/>
                <a:gd name="T26" fmla="*/ 284 w 3091"/>
                <a:gd name="T27" fmla="*/ 993 h 1474"/>
                <a:gd name="T28" fmla="*/ 227 w 3091"/>
                <a:gd name="T29" fmla="*/ 794 h 1474"/>
                <a:gd name="T30" fmla="*/ 57 w 3091"/>
                <a:gd name="T31" fmla="*/ 539 h 1474"/>
                <a:gd name="T32" fmla="*/ 0 w 3091"/>
                <a:gd name="T33" fmla="*/ 85 h 1474"/>
                <a:gd name="T34" fmla="*/ 114 w 3091"/>
                <a:gd name="T35" fmla="*/ 0 h 1474"/>
                <a:gd name="T36" fmla="*/ 85 w 3091"/>
                <a:gd name="T37" fmla="*/ 114 h 1474"/>
                <a:gd name="T38" fmla="*/ 199 w 3091"/>
                <a:gd name="T39" fmla="*/ 114 h 1474"/>
                <a:gd name="T40" fmla="*/ 227 w 3091"/>
                <a:gd name="T41" fmla="*/ 29 h 1474"/>
                <a:gd name="T42" fmla="*/ 284 w 3091"/>
                <a:gd name="T43" fmla="*/ 0 h 1474"/>
                <a:gd name="T44" fmla="*/ 341 w 3091"/>
                <a:gd name="T45" fmla="*/ 0 h 1474"/>
                <a:gd name="T46" fmla="*/ 341 w 3091"/>
                <a:gd name="T47" fmla="*/ 85 h 1474"/>
                <a:gd name="T48" fmla="*/ 482 w 3091"/>
                <a:gd name="T49" fmla="*/ 170 h 1474"/>
                <a:gd name="T50" fmla="*/ 482 w 3091"/>
                <a:gd name="T51" fmla="*/ 284 h 1474"/>
                <a:gd name="T52" fmla="*/ 596 w 3091"/>
                <a:gd name="T53" fmla="*/ 369 h 1474"/>
                <a:gd name="T54" fmla="*/ 652 w 3091"/>
                <a:gd name="T55" fmla="*/ 369 h 1474"/>
                <a:gd name="T56" fmla="*/ 823 w 3091"/>
                <a:gd name="T57" fmla="*/ 567 h 1474"/>
                <a:gd name="T58" fmla="*/ 794 w 3091"/>
                <a:gd name="T59" fmla="*/ 596 h 1474"/>
                <a:gd name="T60" fmla="*/ 993 w 3091"/>
                <a:gd name="T61" fmla="*/ 652 h 1474"/>
                <a:gd name="T62" fmla="*/ 1106 w 3091"/>
                <a:gd name="T63" fmla="*/ 822 h 1474"/>
                <a:gd name="T64" fmla="*/ 1163 w 3091"/>
                <a:gd name="T65" fmla="*/ 822 h 1474"/>
                <a:gd name="T66" fmla="*/ 1276 w 3091"/>
                <a:gd name="T67" fmla="*/ 737 h 1474"/>
                <a:gd name="T68" fmla="*/ 1418 w 3091"/>
                <a:gd name="T69" fmla="*/ 737 h 1474"/>
                <a:gd name="T70" fmla="*/ 1475 w 3091"/>
                <a:gd name="T71" fmla="*/ 851 h 1474"/>
                <a:gd name="T72" fmla="*/ 1673 w 3091"/>
                <a:gd name="T73" fmla="*/ 766 h 1474"/>
                <a:gd name="T74" fmla="*/ 1786 w 3091"/>
                <a:gd name="T75" fmla="*/ 851 h 1474"/>
                <a:gd name="T76" fmla="*/ 1928 w 3091"/>
                <a:gd name="T77" fmla="*/ 822 h 1474"/>
                <a:gd name="T78" fmla="*/ 1957 w 3091"/>
                <a:gd name="T79" fmla="*/ 879 h 1474"/>
                <a:gd name="T80" fmla="*/ 2098 w 3091"/>
                <a:gd name="T81" fmla="*/ 879 h 1474"/>
                <a:gd name="T82" fmla="*/ 2155 w 3091"/>
                <a:gd name="T83" fmla="*/ 822 h 1474"/>
                <a:gd name="T84" fmla="*/ 2127 w 3091"/>
                <a:gd name="T85" fmla="*/ 737 h 1474"/>
                <a:gd name="T86" fmla="*/ 2183 w 3091"/>
                <a:gd name="T87" fmla="*/ 709 h 1474"/>
                <a:gd name="T88" fmla="*/ 2183 w 3091"/>
                <a:gd name="T89" fmla="*/ 652 h 1474"/>
                <a:gd name="T90" fmla="*/ 2240 w 3091"/>
                <a:gd name="T91" fmla="*/ 624 h 1474"/>
                <a:gd name="T92" fmla="*/ 2183 w 3091"/>
                <a:gd name="T93" fmla="*/ 539 h 1474"/>
                <a:gd name="T94" fmla="*/ 2240 w 3091"/>
                <a:gd name="T95" fmla="*/ 511 h 1474"/>
                <a:gd name="T96" fmla="*/ 2382 w 3091"/>
                <a:gd name="T97" fmla="*/ 482 h 1474"/>
                <a:gd name="T98" fmla="*/ 2438 w 3091"/>
                <a:gd name="T99" fmla="*/ 539 h 1474"/>
                <a:gd name="T100" fmla="*/ 2609 w 3091"/>
                <a:gd name="T101" fmla="*/ 539 h 1474"/>
                <a:gd name="T102" fmla="*/ 2665 w 3091"/>
                <a:gd name="T103" fmla="*/ 454 h 1474"/>
                <a:gd name="T104" fmla="*/ 2920 w 3091"/>
                <a:gd name="T105" fmla="*/ 652 h 1474"/>
                <a:gd name="T106" fmla="*/ 3062 w 3091"/>
                <a:gd name="T107" fmla="*/ 624 h 1474"/>
                <a:gd name="T108" fmla="*/ 3005 w 3091"/>
                <a:gd name="T109" fmla="*/ 709 h 1474"/>
                <a:gd name="T110" fmla="*/ 3091 w 3091"/>
                <a:gd name="T111" fmla="*/ 907 h 1474"/>
                <a:gd name="T112" fmla="*/ 3062 w 3091"/>
                <a:gd name="T113" fmla="*/ 936 h 1474"/>
                <a:gd name="T114" fmla="*/ 2835 w 3091"/>
                <a:gd name="T115" fmla="*/ 964 h 1474"/>
                <a:gd name="T116" fmla="*/ 2665 w 3091"/>
                <a:gd name="T117" fmla="*/ 1106 h 1474"/>
                <a:gd name="T118" fmla="*/ 2665 w 3091"/>
                <a:gd name="T119" fmla="*/ 1333 h 1474"/>
                <a:gd name="T120" fmla="*/ 2835 w 3091"/>
                <a:gd name="T121" fmla="*/ 1361 h 1474"/>
                <a:gd name="T122" fmla="*/ 2807 w 3091"/>
                <a:gd name="T123" fmla="*/ 1418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1" h="1474">
                  <a:moveTo>
                    <a:pt x="2807" y="1418"/>
                  </a:moveTo>
                  <a:lnTo>
                    <a:pt x="2694" y="1446"/>
                  </a:lnTo>
                  <a:lnTo>
                    <a:pt x="2552" y="1389"/>
                  </a:lnTo>
                  <a:lnTo>
                    <a:pt x="2438" y="1474"/>
                  </a:lnTo>
                  <a:lnTo>
                    <a:pt x="2013" y="1191"/>
                  </a:lnTo>
                  <a:lnTo>
                    <a:pt x="1645" y="1276"/>
                  </a:lnTo>
                  <a:lnTo>
                    <a:pt x="1475" y="1219"/>
                  </a:lnTo>
                  <a:lnTo>
                    <a:pt x="1446" y="1163"/>
                  </a:lnTo>
                  <a:lnTo>
                    <a:pt x="1304" y="1078"/>
                  </a:lnTo>
                  <a:lnTo>
                    <a:pt x="1248" y="1106"/>
                  </a:lnTo>
                  <a:lnTo>
                    <a:pt x="1021" y="964"/>
                  </a:lnTo>
                  <a:lnTo>
                    <a:pt x="851" y="964"/>
                  </a:lnTo>
                  <a:lnTo>
                    <a:pt x="539" y="1078"/>
                  </a:lnTo>
                  <a:lnTo>
                    <a:pt x="284" y="993"/>
                  </a:lnTo>
                  <a:lnTo>
                    <a:pt x="227" y="794"/>
                  </a:lnTo>
                  <a:lnTo>
                    <a:pt x="57" y="539"/>
                  </a:lnTo>
                  <a:lnTo>
                    <a:pt x="0" y="85"/>
                  </a:lnTo>
                  <a:lnTo>
                    <a:pt x="114" y="0"/>
                  </a:lnTo>
                  <a:lnTo>
                    <a:pt x="85" y="114"/>
                  </a:lnTo>
                  <a:lnTo>
                    <a:pt x="199" y="114"/>
                  </a:lnTo>
                  <a:lnTo>
                    <a:pt x="227" y="29"/>
                  </a:lnTo>
                  <a:lnTo>
                    <a:pt x="284" y="0"/>
                  </a:lnTo>
                  <a:lnTo>
                    <a:pt x="341" y="0"/>
                  </a:lnTo>
                  <a:lnTo>
                    <a:pt x="341" y="85"/>
                  </a:lnTo>
                  <a:lnTo>
                    <a:pt x="482" y="170"/>
                  </a:lnTo>
                  <a:lnTo>
                    <a:pt x="482" y="284"/>
                  </a:lnTo>
                  <a:lnTo>
                    <a:pt x="596" y="369"/>
                  </a:lnTo>
                  <a:lnTo>
                    <a:pt x="652" y="369"/>
                  </a:lnTo>
                  <a:lnTo>
                    <a:pt x="823" y="567"/>
                  </a:lnTo>
                  <a:lnTo>
                    <a:pt x="794" y="596"/>
                  </a:lnTo>
                  <a:lnTo>
                    <a:pt x="993" y="652"/>
                  </a:lnTo>
                  <a:lnTo>
                    <a:pt x="1106" y="822"/>
                  </a:lnTo>
                  <a:lnTo>
                    <a:pt x="1163" y="822"/>
                  </a:lnTo>
                  <a:lnTo>
                    <a:pt x="1276" y="737"/>
                  </a:lnTo>
                  <a:lnTo>
                    <a:pt x="1418" y="737"/>
                  </a:lnTo>
                  <a:lnTo>
                    <a:pt x="1475" y="851"/>
                  </a:lnTo>
                  <a:lnTo>
                    <a:pt x="1673" y="766"/>
                  </a:lnTo>
                  <a:lnTo>
                    <a:pt x="1786" y="851"/>
                  </a:lnTo>
                  <a:lnTo>
                    <a:pt x="1928" y="822"/>
                  </a:lnTo>
                  <a:lnTo>
                    <a:pt x="1957" y="879"/>
                  </a:lnTo>
                  <a:lnTo>
                    <a:pt x="2098" y="879"/>
                  </a:lnTo>
                  <a:lnTo>
                    <a:pt x="2155" y="822"/>
                  </a:lnTo>
                  <a:lnTo>
                    <a:pt x="2127" y="737"/>
                  </a:lnTo>
                  <a:lnTo>
                    <a:pt x="2183" y="709"/>
                  </a:lnTo>
                  <a:lnTo>
                    <a:pt x="2183" y="652"/>
                  </a:lnTo>
                  <a:lnTo>
                    <a:pt x="2240" y="624"/>
                  </a:lnTo>
                  <a:lnTo>
                    <a:pt x="2183" y="539"/>
                  </a:lnTo>
                  <a:lnTo>
                    <a:pt x="2240" y="511"/>
                  </a:lnTo>
                  <a:lnTo>
                    <a:pt x="2382" y="482"/>
                  </a:lnTo>
                  <a:lnTo>
                    <a:pt x="2438" y="539"/>
                  </a:lnTo>
                  <a:lnTo>
                    <a:pt x="2609" y="539"/>
                  </a:lnTo>
                  <a:lnTo>
                    <a:pt x="2665" y="454"/>
                  </a:lnTo>
                  <a:lnTo>
                    <a:pt x="2920" y="652"/>
                  </a:lnTo>
                  <a:lnTo>
                    <a:pt x="3062" y="624"/>
                  </a:lnTo>
                  <a:lnTo>
                    <a:pt x="3005" y="709"/>
                  </a:lnTo>
                  <a:lnTo>
                    <a:pt x="3091" y="907"/>
                  </a:lnTo>
                  <a:lnTo>
                    <a:pt x="3062" y="936"/>
                  </a:lnTo>
                  <a:lnTo>
                    <a:pt x="2835" y="964"/>
                  </a:lnTo>
                  <a:lnTo>
                    <a:pt x="2665" y="1106"/>
                  </a:lnTo>
                  <a:lnTo>
                    <a:pt x="2665" y="1333"/>
                  </a:lnTo>
                  <a:lnTo>
                    <a:pt x="2835" y="1361"/>
                  </a:lnTo>
                  <a:lnTo>
                    <a:pt x="2807" y="14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Freeform 710">
              <a:extLst>
                <a:ext uri="{FF2B5EF4-FFF2-40B4-BE49-F238E27FC236}">
                  <a16:creationId xmlns:a16="http://schemas.microsoft.com/office/drawing/2014/main" id="{A395E2BD-48D3-4CB8-94E5-723CF42D2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5"/>
              <a:ext cx="199" cy="199"/>
            </a:xfrm>
            <a:custGeom>
              <a:avLst/>
              <a:gdLst>
                <a:gd name="T0" fmla="*/ 171 w 199"/>
                <a:gd name="T1" fmla="*/ 0 h 199"/>
                <a:gd name="T2" fmla="*/ 199 w 199"/>
                <a:gd name="T3" fmla="*/ 85 h 199"/>
                <a:gd name="T4" fmla="*/ 142 w 199"/>
                <a:gd name="T5" fmla="*/ 114 h 199"/>
                <a:gd name="T6" fmla="*/ 114 w 199"/>
                <a:gd name="T7" fmla="*/ 199 h 199"/>
                <a:gd name="T8" fmla="*/ 0 w 199"/>
                <a:gd name="T9" fmla="*/ 199 h 199"/>
                <a:gd name="T10" fmla="*/ 29 w 199"/>
                <a:gd name="T11" fmla="*/ 85 h 199"/>
                <a:gd name="T12" fmla="*/ 57 w 199"/>
                <a:gd name="T13" fmla="*/ 0 h 199"/>
                <a:gd name="T14" fmla="*/ 142 w 199"/>
                <a:gd name="T15" fmla="*/ 0 h 199"/>
                <a:gd name="T16" fmla="*/ 171 w 199"/>
                <a:gd name="T1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199">
                  <a:moveTo>
                    <a:pt x="171" y="0"/>
                  </a:moveTo>
                  <a:lnTo>
                    <a:pt x="199" y="85"/>
                  </a:lnTo>
                  <a:lnTo>
                    <a:pt x="142" y="114"/>
                  </a:lnTo>
                  <a:lnTo>
                    <a:pt x="114" y="199"/>
                  </a:lnTo>
                  <a:lnTo>
                    <a:pt x="0" y="199"/>
                  </a:lnTo>
                  <a:lnTo>
                    <a:pt x="29" y="85"/>
                  </a:lnTo>
                  <a:lnTo>
                    <a:pt x="57" y="0"/>
                  </a:lnTo>
                  <a:lnTo>
                    <a:pt x="142" y="0"/>
                  </a:lnTo>
                  <a:lnTo>
                    <a:pt x="171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5" name="Freeform 715">
              <a:extLst>
                <a:ext uri="{FF2B5EF4-FFF2-40B4-BE49-F238E27FC236}">
                  <a16:creationId xmlns:a16="http://schemas.microsoft.com/office/drawing/2014/main" id="{77598DE7-9C7C-43EA-A374-A7BA3F259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117"/>
              <a:ext cx="1984" cy="1162"/>
            </a:xfrm>
            <a:custGeom>
              <a:avLst/>
              <a:gdLst>
                <a:gd name="T0" fmla="*/ 141 w 1984"/>
                <a:gd name="T1" fmla="*/ 0 h 1162"/>
                <a:gd name="T2" fmla="*/ 170 w 1984"/>
                <a:gd name="T3" fmla="*/ 85 h 1162"/>
                <a:gd name="T4" fmla="*/ 0 w 1984"/>
                <a:gd name="T5" fmla="*/ 85 h 1162"/>
                <a:gd name="T6" fmla="*/ 56 w 1984"/>
                <a:gd name="T7" fmla="*/ 170 h 1162"/>
                <a:gd name="T8" fmla="*/ 0 w 1984"/>
                <a:gd name="T9" fmla="*/ 198 h 1162"/>
                <a:gd name="T10" fmla="*/ 28 w 1984"/>
                <a:gd name="T11" fmla="*/ 283 h 1162"/>
                <a:gd name="T12" fmla="*/ 56 w 1984"/>
                <a:gd name="T13" fmla="*/ 283 h 1162"/>
                <a:gd name="T14" fmla="*/ 85 w 1984"/>
                <a:gd name="T15" fmla="*/ 283 h 1162"/>
                <a:gd name="T16" fmla="*/ 85 w 1984"/>
                <a:gd name="T17" fmla="*/ 368 h 1162"/>
                <a:gd name="T18" fmla="*/ 226 w 1984"/>
                <a:gd name="T19" fmla="*/ 453 h 1162"/>
                <a:gd name="T20" fmla="*/ 226 w 1984"/>
                <a:gd name="T21" fmla="*/ 567 h 1162"/>
                <a:gd name="T22" fmla="*/ 340 w 1984"/>
                <a:gd name="T23" fmla="*/ 652 h 1162"/>
                <a:gd name="T24" fmla="*/ 396 w 1984"/>
                <a:gd name="T25" fmla="*/ 652 h 1162"/>
                <a:gd name="T26" fmla="*/ 567 w 1984"/>
                <a:gd name="T27" fmla="*/ 850 h 1162"/>
                <a:gd name="T28" fmla="*/ 538 w 1984"/>
                <a:gd name="T29" fmla="*/ 879 h 1162"/>
                <a:gd name="T30" fmla="*/ 737 w 1984"/>
                <a:gd name="T31" fmla="*/ 935 h 1162"/>
                <a:gd name="T32" fmla="*/ 850 w 1984"/>
                <a:gd name="T33" fmla="*/ 1105 h 1162"/>
                <a:gd name="T34" fmla="*/ 907 w 1984"/>
                <a:gd name="T35" fmla="*/ 1105 h 1162"/>
                <a:gd name="T36" fmla="*/ 1020 w 1984"/>
                <a:gd name="T37" fmla="*/ 1020 h 1162"/>
                <a:gd name="T38" fmla="*/ 1162 w 1984"/>
                <a:gd name="T39" fmla="*/ 1020 h 1162"/>
                <a:gd name="T40" fmla="*/ 1219 w 1984"/>
                <a:gd name="T41" fmla="*/ 1134 h 1162"/>
                <a:gd name="T42" fmla="*/ 1417 w 1984"/>
                <a:gd name="T43" fmla="*/ 1049 h 1162"/>
                <a:gd name="T44" fmla="*/ 1530 w 1984"/>
                <a:gd name="T45" fmla="*/ 1134 h 1162"/>
                <a:gd name="T46" fmla="*/ 1672 w 1984"/>
                <a:gd name="T47" fmla="*/ 1105 h 1162"/>
                <a:gd name="T48" fmla="*/ 1701 w 1984"/>
                <a:gd name="T49" fmla="*/ 1162 h 1162"/>
                <a:gd name="T50" fmla="*/ 1842 w 1984"/>
                <a:gd name="T51" fmla="*/ 1162 h 1162"/>
                <a:gd name="T52" fmla="*/ 1899 w 1984"/>
                <a:gd name="T53" fmla="*/ 1105 h 1162"/>
                <a:gd name="T54" fmla="*/ 1871 w 1984"/>
                <a:gd name="T55" fmla="*/ 1020 h 1162"/>
                <a:gd name="T56" fmla="*/ 1927 w 1984"/>
                <a:gd name="T57" fmla="*/ 992 h 1162"/>
                <a:gd name="T58" fmla="*/ 1927 w 1984"/>
                <a:gd name="T59" fmla="*/ 935 h 1162"/>
                <a:gd name="T60" fmla="*/ 1984 w 1984"/>
                <a:gd name="T61" fmla="*/ 907 h 1162"/>
                <a:gd name="T62" fmla="*/ 1927 w 1984"/>
                <a:gd name="T63" fmla="*/ 822 h 1162"/>
                <a:gd name="T64" fmla="*/ 1984 w 1984"/>
                <a:gd name="T65" fmla="*/ 794 h 1162"/>
                <a:gd name="T66" fmla="*/ 1984 w 1984"/>
                <a:gd name="T67" fmla="*/ 680 h 1162"/>
                <a:gd name="T68" fmla="*/ 1927 w 1984"/>
                <a:gd name="T69" fmla="*/ 680 h 1162"/>
                <a:gd name="T70" fmla="*/ 1842 w 1984"/>
                <a:gd name="T71" fmla="*/ 538 h 1162"/>
                <a:gd name="T72" fmla="*/ 1757 w 1984"/>
                <a:gd name="T73" fmla="*/ 482 h 1162"/>
                <a:gd name="T74" fmla="*/ 1644 w 1984"/>
                <a:gd name="T75" fmla="*/ 538 h 1162"/>
                <a:gd name="T76" fmla="*/ 1360 w 1984"/>
                <a:gd name="T77" fmla="*/ 482 h 1162"/>
                <a:gd name="T78" fmla="*/ 1275 w 1984"/>
                <a:gd name="T79" fmla="*/ 482 h 1162"/>
                <a:gd name="T80" fmla="*/ 1219 w 1984"/>
                <a:gd name="T81" fmla="*/ 397 h 1162"/>
                <a:gd name="T82" fmla="*/ 1247 w 1984"/>
                <a:gd name="T83" fmla="*/ 255 h 1162"/>
                <a:gd name="T84" fmla="*/ 1190 w 1984"/>
                <a:gd name="T85" fmla="*/ 142 h 1162"/>
                <a:gd name="T86" fmla="*/ 1077 w 1984"/>
                <a:gd name="T87" fmla="*/ 85 h 1162"/>
                <a:gd name="T88" fmla="*/ 935 w 1984"/>
                <a:gd name="T89" fmla="*/ 142 h 1162"/>
                <a:gd name="T90" fmla="*/ 935 w 1984"/>
                <a:gd name="T91" fmla="*/ 227 h 1162"/>
                <a:gd name="T92" fmla="*/ 907 w 1984"/>
                <a:gd name="T93" fmla="*/ 283 h 1162"/>
                <a:gd name="T94" fmla="*/ 850 w 1984"/>
                <a:gd name="T95" fmla="*/ 198 h 1162"/>
                <a:gd name="T96" fmla="*/ 793 w 1984"/>
                <a:gd name="T97" fmla="*/ 283 h 1162"/>
                <a:gd name="T98" fmla="*/ 793 w 1984"/>
                <a:gd name="T99" fmla="*/ 227 h 1162"/>
                <a:gd name="T100" fmla="*/ 737 w 1984"/>
                <a:gd name="T101" fmla="*/ 255 h 1162"/>
                <a:gd name="T102" fmla="*/ 765 w 1984"/>
                <a:gd name="T103" fmla="*/ 142 h 1162"/>
                <a:gd name="T104" fmla="*/ 680 w 1984"/>
                <a:gd name="T105" fmla="*/ 85 h 1162"/>
                <a:gd name="T106" fmla="*/ 652 w 1984"/>
                <a:gd name="T107" fmla="*/ 142 h 1162"/>
                <a:gd name="T108" fmla="*/ 538 w 1984"/>
                <a:gd name="T109" fmla="*/ 85 h 1162"/>
                <a:gd name="T110" fmla="*/ 453 w 1984"/>
                <a:gd name="T111" fmla="*/ 170 h 1162"/>
                <a:gd name="T112" fmla="*/ 396 w 1984"/>
                <a:gd name="T113" fmla="*/ 85 h 1162"/>
                <a:gd name="T114" fmla="*/ 311 w 1984"/>
                <a:gd name="T115" fmla="*/ 85 h 1162"/>
                <a:gd name="T116" fmla="*/ 283 w 1984"/>
                <a:gd name="T117" fmla="*/ 142 h 1162"/>
                <a:gd name="T118" fmla="*/ 226 w 1984"/>
                <a:gd name="T119" fmla="*/ 28 h 1162"/>
                <a:gd name="T120" fmla="*/ 141 w 1984"/>
                <a:gd name="T121" fmla="*/ 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162">
                  <a:moveTo>
                    <a:pt x="141" y="0"/>
                  </a:moveTo>
                  <a:lnTo>
                    <a:pt x="170" y="85"/>
                  </a:lnTo>
                  <a:lnTo>
                    <a:pt x="0" y="85"/>
                  </a:lnTo>
                  <a:lnTo>
                    <a:pt x="56" y="170"/>
                  </a:lnTo>
                  <a:lnTo>
                    <a:pt x="0" y="198"/>
                  </a:lnTo>
                  <a:lnTo>
                    <a:pt x="28" y="283"/>
                  </a:lnTo>
                  <a:lnTo>
                    <a:pt x="56" y="283"/>
                  </a:lnTo>
                  <a:lnTo>
                    <a:pt x="85" y="283"/>
                  </a:lnTo>
                  <a:lnTo>
                    <a:pt x="85" y="368"/>
                  </a:lnTo>
                  <a:lnTo>
                    <a:pt x="226" y="453"/>
                  </a:lnTo>
                  <a:lnTo>
                    <a:pt x="226" y="567"/>
                  </a:lnTo>
                  <a:lnTo>
                    <a:pt x="340" y="652"/>
                  </a:lnTo>
                  <a:lnTo>
                    <a:pt x="396" y="652"/>
                  </a:lnTo>
                  <a:lnTo>
                    <a:pt x="567" y="850"/>
                  </a:lnTo>
                  <a:lnTo>
                    <a:pt x="538" y="879"/>
                  </a:lnTo>
                  <a:lnTo>
                    <a:pt x="737" y="935"/>
                  </a:lnTo>
                  <a:lnTo>
                    <a:pt x="850" y="1105"/>
                  </a:lnTo>
                  <a:lnTo>
                    <a:pt x="907" y="1105"/>
                  </a:lnTo>
                  <a:lnTo>
                    <a:pt x="1020" y="1020"/>
                  </a:lnTo>
                  <a:lnTo>
                    <a:pt x="1162" y="1020"/>
                  </a:lnTo>
                  <a:lnTo>
                    <a:pt x="1219" y="1134"/>
                  </a:lnTo>
                  <a:lnTo>
                    <a:pt x="1417" y="1049"/>
                  </a:lnTo>
                  <a:lnTo>
                    <a:pt x="1530" y="1134"/>
                  </a:lnTo>
                  <a:lnTo>
                    <a:pt x="1672" y="1105"/>
                  </a:lnTo>
                  <a:lnTo>
                    <a:pt x="1701" y="1162"/>
                  </a:lnTo>
                  <a:lnTo>
                    <a:pt x="1842" y="1162"/>
                  </a:lnTo>
                  <a:lnTo>
                    <a:pt x="1899" y="1105"/>
                  </a:lnTo>
                  <a:lnTo>
                    <a:pt x="1871" y="1020"/>
                  </a:lnTo>
                  <a:lnTo>
                    <a:pt x="1927" y="992"/>
                  </a:lnTo>
                  <a:lnTo>
                    <a:pt x="1927" y="935"/>
                  </a:lnTo>
                  <a:lnTo>
                    <a:pt x="1984" y="907"/>
                  </a:lnTo>
                  <a:lnTo>
                    <a:pt x="1927" y="822"/>
                  </a:lnTo>
                  <a:lnTo>
                    <a:pt x="1984" y="794"/>
                  </a:lnTo>
                  <a:lnTo>
                    <a:pt x="1984" y="680"/>
                  </a:lnTo>
                  <a:lnTo>
                    <a:pt x="1927" y="680"/>
                  </a:lnTo>
                  <a:lnTo>
                    <a:pt x="1842" y="538"/>
                  </a:lnTo>
                  <a:lnTo>
                    <a:pt x="1757" y="482"/>
                  </a:lnTo>
                  <a:lnTo>
                    <a:pt x="1644" y="538"/>
                  </a:lnTo>
                  <a:lnTo>
                    <a:pt x="1360" y="482"/>
                  </a:lnTo>
                  <a:lnTo>
                    <a:pt x="1275" y="482"/>
                  </a:lnTo>
                  <a:lnTo>
                    <a:pt x="1219" y="397"/>
                  </a:lnTo>
                  <a:lnTo>
                    <a:pt x="1247" y="255"/>
                  </a:lnTo>
                  <a:lnTo>
                    <a:pt x="1190" y="142"/>
                  </a:lnTo>
                  <a:lnTo>
                    <a:pt x="1077" y="85"/>
                  </a:lnTo>
                  <a:lnTo>
                    <a:pt x="935" y="142"/>
                  </a:lnTo>
                  <a:lnTo>
                    <a:pt x="935" y="227"/>
                  </a:lnTo>
                  <a:lnTo>
                    <a:pt x="907" y="283"/>
                  </a:lnTo>
                  <a:lnTo>
                    <a:pt x="850" y="198"/>
                  </a:lnTo>
                  <a:lnTo>
                    <a:pt x="793" y="283"/>
                  </a:lnTo>
                  <a:lnTo>
                    <a:pt x="793" y="227"/>
                  </a:lnTo>
                  <a:lnTo>
                    <a:pt x="737" y="255"/>
                  </a:lnTo>
                  <a:lnTo>
                    <a:pt x="765" y="142"/>
                  </a:lnTo>
                  <a:lnTo>
                    <a:pt x="680" y="85"/>
                  </a:lnTo>
                  <a:lnTo>
                    <a:pt x="652" y="142"/>
                  </a:lnTo>
                  <a:lnTo>
                    <a:pt x="538" y="85"/>
                  </a:lnTo>
                  <a:lnTo>
                    <a:pt x="453" y="170"/>
                  </a:lnTo>
                  <a:lnTo>
                    <a:pt x="396" y="85"/>
                  </a:lnTo>
                  <a:lnTo>
                    <a:pt x="311" y="85"/>
                  </a:lnTo>
                  <a:lnTo>
                    <a:pt x="283" y="142"/>
                  </a:lnTo>
                  <a:lnTo>
                    <a:pt x="226" y="28"/>
                  </a:lnTo>
                  <a:lnTo>
                    <a:pt x="141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6" name="Freeform 716">
              <a:extLst>
                <a:ext uri="{FF2B5EF4-FFF2-40B4-BE49-F238E27FC236}">
                  <a16:creationId xmlns:a16="http://schemas.microsoft.com/office/drawing/2014/main" id="{361DE1B5-5576-42E0-8B6A-265E570E7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607"/>
              <a:ext cx="879" cy="793"/>
            </a:xfrm>
            <a:custGeom>
              <a:avLst/>
              <a:gdLst>
                <a:gd name="T0" fmla="*/ 454 w 879"/>
                <a:gd name="T1" fmla="*/ 0 h 793"/>
                <a:gd name="T2" fmla="*/ 255 w 879"/>
                <a:gd name="T3" fmla="*/ 85 h 793"/>
                <a:gd name="T4" fmla="*/ 170 w 879"/>
                <a:gd name="T5" fmla="*/ 255 h 793"/>
                <a:gd name="T6" fmla="*/ 0 w 879"/>
                <a:gd name="T7" fmla="*/ 311 h 793"/>
                <a:gd name="T8" fmla="*/ 170 w 879"/>
                <a:gd name="T9" fmla="*/ 510 h 793"/>
                <a:gd name="T10" fmla="*/ 255 w 879"/>
                <a:gd name="T11" fmla="*/ 538 h 793"/>
                <a:gd name="T12" fmla="*/ 312 w 879"/>
                <a:gd name="T13" fmla="*/ 652 h 793"/>
                <a:gd name="T14" fmla="*/ 340 w 879"/>
                <a:gd name="T15" fmla="*/ 595 h 793"/>
                <a:gd name="T16" fmla="*/ 397 w 879"/>
                <a:gd name="T17" fmla="*/ 595 h 793"/>
                <a:gd name="T18" fmla="*/ 425 w 879"/>
                <a:gd name="T19" fmla="*/ 595 h 793"/>
                <a:gd name="T20" fmla="*/ 482 w 879"/>
                <a:gd name="T21" fmla="*/ 680 h 793"/>
                <a:gd name="T22" fmla="*/ 567 w 879"/>
                <a:gd name="T23" fmla="*/ 595 h 793"/>
                <a:gd name="T24" fmla="*/ 681 w 879"/>
                <a:gd name="T25" fmla="*/ 652 h 793"/>
                <a:gd name="T26" fmla="*/ 709 w 879"/>
                <a:gd name="T27" fmla="*/ 595 h 793"/>
                <a:gd name="T28" fmla="*/ 794 w 879"/>
                <a:gd name="T29" fmla="*/ 652 h 793"/>
                <a:gd name="T30" fmla="*/ 766 w 879"/>
                <a:gd name="T31" fmla="*/ 765 h 793"/>
                <a:gd name="T32" fmla="*/ 822 w 879"/>
                <a:gd name="T33" fmla="*/ 737 h 793"/>
                <a:gd name="T34" fmla="*/ 822 w 879"/>
                <a:gd name="T35" fmla="*/ 793 h 793"/>
                <a:gd name="T36" fmla="*/ 879 w 879"/>
                <a:gd name="T37" fmla="*/ 708 h 793"/>
                <a:gd name="T38" fmla="*/ 766 w 879"/>
                <a:gd name="T39" fmla="*/ 453 h 793"/>
                <a:gd name="T40" fmla="*/ 596 w 879"/>
                <a:gd name="T41" fmla="*/ 283 h 793"/>
                <a:gd name="T42" fmla="*/ 454 w 879"/>
                <a:gd name="T43" fmla="*/ 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9" h="793">
                  <a:moveTo>
                    <a:pt x="454" y="0"/>
                  </a:moveTo>
                  <a:lnTo>
                    <a:pt x="255" y="85"/>
                  </a:lnTo>
                  <a:lnTo>
                    <a:pt x="170" y="255"/>
                  </a:lnTo>
                  <a:lnTo>
                    <a:pt x="0" y="311"/>
                  </a:lnTo>
                  <a:lnTo>
                    <a:pt x="170" y="510"/>
                  </a:lnTo>
                  <a:lnTo>
                    <a:pt x="255" y="538"/>
                  </a:lnTo>
                  <a:lnTo>
                    <a:pt x="312" y="652"/>
                  </a:lnTo>
                  <a:lnTo>
                    <a:pt x="340" y="595"/>
                  </a:lnTo>
                  <a:lnTo>
                    <a:pt x="397" y="595"/>
                  </a:lnTo>
                  <a:lnTo>
                    <a:pt x="425" y="595"/>
                  </a:lnTo>
                  <a:lnTo>
                    <a:pt x="482" y="680"/>
                  </a:lnTo>
                  <a:lnTo>
                    <a:pt x="567" y="595"/>
                  </a:lnTo>
                  <a:lnTo>
                    <a:pt x="681" y="652"/>
                  </a:lnTo>
                  <a:lnTo>
                    <a:pt x="709" y="595"/>
                  </a:lnTo>
                  <a:lnTo>
                    <a:pt x="794" y="652"/>
                  </a:lnTo>
                  <a:lnTo>
                    <a:pt x="766" y="765"/>
                  </a:lnTo>
                  <a:lnTo>
                    <a:pt x="822" y="737"/>
                  </a:lnTo>
                  <a:lnTo>
                    <a:pt x="822" y="793"/>
                  </a:lnTo>
                  <a:lnTo>
                    <a:pt x="879" y="708"/>
                  </a:lnTo>
                  <a:lnTo>
                    <a:pt x="766" y="453"/>
                  </a:lnTo>
                  <a:lnTo>
                    <a:pt x="596" y="283"/>
                  </a:lnTo>
                  <a:lnTo>
                    <a:pt x="454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7" name="Freeform 717">
              <a:extLst>
                <a:ext uri="{FF2B5EF4-FFF2-40B4-BE49-F238E27FC236}">
                  <a16:creationId xmlns:a16="http://schemas.microsoft.com/office/drawing/2014/main" id="{65840764-9B76-45EA-9936-B44AAAE8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096"/>
              <a:ext cx="1502" cy="1559"/>
            </a:xfrm>
            <a:custGeom>
              <a:avLst/>
              <a:gdLst>
                <a:gd name="T0" fmla="*/ 0 w 1502"/>
                <a:gd name="T1" fmla="*/ 511 h 1559"/>
                <a:gd name="T2" fmla="*/ 142 w 1502"/>
                <a:gd name="T3" fmla="*/ 794 h 1559"/>
                <a:gd name="T4" fmla="*/ 312 w 1502"/>
                <a:gd name="T5" fmla="*/ 964 h 1559"/>
                <a:gd name="T6" fmla="*/ 425 w 1502"/>
                <a:gd name="T7" fmla="*/ 1219 h 1559"/>
                <a:gd name="T8" fmla="*/ 482 w 1502"/>
                <a:gd name="T9" fmla="*/ 1304 h 1559"/>
                <a:gd name="T10" fmla="*/ 510 w 1502"/>
                <a:gd name="T11" fmla="*/ 1248 h 1559"/>
                <a:gd name="T12" fmla="*/ 510 w 1502"/>
                <a:gd name="T13" fmla="*/ 1163 h 1559"/>
                <a:gd name="T14" fmla="*/ 652 w 1502"/>
                <a:gd name="T15" fmla="*/ 1106 h 1559"/>
                <a:gd name="T16" fmla="*/ 765 w 1502"/>
                <a:gd name="T17" fmla="*/ 1163 h 1559"/>
                <a:gd name="T18" fmla="*/ 822 w 1502"/>
                <a:gd name="T19" fmla="*/ 1276 h 1559"/>
                <a:gd name="T20" fmla="*/ 794 w 1502"/>
                <a:gd name="T21" fmla="*/ 1418 h 1559"/>
                <a:gd name="T22" fmla="*/ 850 w 1502"/>
                <a:gd name="T23" fmla="*/ 1503 h 1559"/>
                <a:gd name="T24" fmla="*/ 935 w 1502"/>
                <a:gd name="T25" fmla="*/ 1503 h 1559"/>
                <a:gd name="T26" fmla="*/ 1219 w 1502"/>
                <a:gd name="T27" fmla="*/ 1559 h 1559"/>
                <a:gd name="T28" fmla="*/ 1332 w 1502"/>
                <a:gd name="T29" fmla="*/ 1503 h 1559"/>
                <a:gd name="T30" fmla="*/ 1304 w 1502"/>
                <a:gd name="T31" fmla="*/ 1333 h 1559"/>
                <a:gd name="T32" fmla="*/ 1502 w 1502"/>
                <a:gd name="T33" fmla="*/ 1134 h 1559"/>
                <a:gd name="T34" fmla="*/ 1446 w 1502"/>
                <a:gd name="T35" fmla="*/ 1078 h 1559"/>
                <a:gd name="T36" fmla="*/ 1389 w 1502"/>
                <a:gd name="T37" fmla="*/ 1078 h 1559"/>
                <a:gd name="T38" fmla="*/ 1304 w 1502"/>
                <a:gd name="T39" fmla="*/ 907 h 1559"/>
                <a:gd name="T40" fmla="*/ 1190 w 1502"/>
                <a:gd name="T41" fmla="*/ 851 h 1559"/>
                <a:gd name="T42" fmla="*/ 1162 w 1502"/>
                <a:gd name="T43" fmla="*/ 794 h 1559"/>
                <a:gd name="T44" fmla="*/ 1077 w 1502"/>
                <a:gd name="T45" fmla="*/ 766 h 1559"/>
                <a:gd name="T46" fmla="*/ 992 w 1502"/>
                <a:gd name="T47" fmla="*/ 681 h 1559"/>
                <a:gd name="T48" fmla="*/ 907 w 1502"/>
                <a:gd name="T49" fmla="*/ 681 h 1559"/>
                <a:gd name="T50" fmla="*/ 794 w 1502"/>
                <a:gd name="T51" fmla="*/ 624 h 1559"/>
                <a:gd name="T52" fmla="*/ 794 w 1502"/>
                <a:gd name="T53" fmla="*/ 539 h 1559"/>
                <a:gd name="T54" fmla="*/ 737 w 1502"/>
                <a:gd name="T55" fmla="*/ 482 h 1559"/>
                <a:gd name="T56" fmla="*/ 794 w 1502"/>
                <a:gd name="T57" fmla="*/ 340 h 1559"/>
                <a:gd name="T58" fmla="*/ 652 w 1502"/>
                <a:gd name="T59" fmla="*/ 227 h 1559"/>
                <a:gd name="T60" fmla="*/ 538 w 1502"/>
                <a:gd name="T61" fmla="*/ 227 h 1559"/>
                <a:gd name="T62" fmla="*/ 368 w 1502"/>
                <a:gd name="T63" fmla="*/ 142 h 1559"/>
                <a:gd name="T64" fmla="*/ 340 w 1502"/>
                <a:gd name="T65" fmla="*/ 85 h 1559"/>
                <a:gd name="T66" fmla="*/ 255 w 1502"/>
                <a:gd name="T67" fmla="*/ 114 h 1559"/>
                <a:gd name="T68" fmla="*/ 227 w 1502"/>
                <a:gd name="T69" fmla="*/ 29 h 1559"/>
                <a:gd name="T70" fmla="*/ 142 w 1502"/>
                <a:gd name="T71" fmla="*/ 0 h 1559"/>
                <a:gd name="T72" fmla="*/ 170 w 1502"/>
                <a:gd name="T73" fmla="*/ 85 h 1559"/>
                <a:gd name="T74" fmla="*/ 85 w 1502"/>
                <a:gd name="T75" fmla="*/ 199 h 1559"/>
                <a:gd name="T76" fmla="*/ 56 w 1502"/>
                <a:gd name="T77" fmla="*/ 454 h 1559"/>
                <a:gd name="T78" fmla="*/ 0 w 1502"/>
                <a:gd name="T79" fmla="*/ 511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2" h="1559">
                  <a:moveTo>
                    <a:pt x="0" y="511"/>
                  </a:moveTo>
                  <a:lnTo>
                    <a:pt x="142" y="794"/>
                  </a:lnTo>
                  <a:lnTo>
                    <a:pt x="312" y="964"/>
                  </a:lnTo>
                  <a:lnTo>
                    <a:pt x="425" y="1219"/>
                  </a:lnTo>
                  <a:lnTo>
                    <a:pt x="482" y="1304"/>
                  </a:lnTo>
                  <a:lnTo>
                    <a:pt x="510" y="1248"/>
                  </a:lnTo>
                  <a:lnTo>
                    <a:pt x="510" y="1163"/>
                  </a:lnTo>
                  <a:lnTo>
                    <a:pt x="652" y="1106"/>
                  </a:lnTo>
                  <a:lnTo>
                    <a:pt x="765" y="1163"/>
                  </a:lnTo>
                  <a:lnTo>
                    <a:pt x="822" y="1276"/>
                  </a:lnTo>
                  <a:lnTo>
                    <a:pt x="794" y="1418"/>
                  </a:lnTo>
                  <a:lnTo>
                    <a:pt x="850" y="1503"/>
                  </a:lnTo>
                  <a:lnTo>
                    <a:pt x="935" y="1503"/>
                  </a:lnTo>
                  <a:lnTo>
                    <a:pt x="1219" y="1559"/>
                  </a:lnTo>
                  <a:lnTo>
                    <a:pt x="1332" y="1503"/>
                  </a:lnTo>
                  <a:lnTo>
                    <a:pt x="1304" y="1333"/>
                  </a:lnTo>
                  <a:lnTo>
                    <a:pt x="1502" y="1134"/>
                  </a:lnTo>
                  <a:lnTo>
                    <a:pt x="1446" y="1078"/>
                  </a:lnTo>
                  <a:lnTo>
                    <a:pt x="1389" y="1078"/>
                  </a:lnTo>
                  <a:lnTo>
                    <a:pt x="1304" y="907"/>
                  </a:lnTo>
                  <a:lnTo>
                    <a:pt x="1190" y="851"/>
                  </a:lnTo>
                  <a:lnTo>
                    <a:pt x="1162" y="794"/>
                  </a:lnTo>
                  <a:lnTo>
                    <a:pt x="1077" y="766"/>
                  </a:lnTo>
                  <a:lnTo>
                    <a:pt x="992" y="681"/>
                  </a:lnTo>
                  <a:lnTo>
                    <a:pt x="907" y="681"/>
                  </a:lnTo>
                  <a:lnTo>
                    <a:pt x="794" y="624"/>
                  </a:lnTo>
                  <a:lnTo>
                    <a:pt x="794" y="539"/>
                  </a:lnTo>
                  <a:lnTo>
                    <a:pt x="737" y="482"/>
                  </a:lnTo>
                  <a:lnTo>
                    <a:pt x="794" y="340"/>
                  </a:lnTo>
                  <a:lnTo>
                    <a:pt x="652" y="227"/>
                  </a:lnTo>
                  <a:lnTo>
                    <a:pt x="538" y="227"/>
                  </a:lnTo>
                  <a:lnTo>
                    <a:pt x="368" y="142"/>
                  </a:lnTo>
                  <a:lnTo>
                    <a:pt x="340" y="85"/>
                  </a:lnTo>
                  <a:lnTo>
                    <a:pt x="255" y="114"/>
                  </a:lnTo>
                  <a:lnTo>
                    <a:pt x="227" y="29"/>
                  </a:lnTo>
                  <a:lnTo>
                    <a:pt x="142" y="0"/>
                  </a:lnTo>
                  <a:lnTo>
                    <a:pt x="170" y="85"/>
                  </a:lnTo>
                  <a:lnTo>
                    <a:pt x="85" y="199"/>
                  </a:lnTo>
                  <a:lnTo>
                    <a:pt x="56" y="454"/>
                  </a:lnTo>
                  <a:lnTo>
                    <a:pt x="0" y="5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8" name="Freeform 720">
              <a:extLst>
                <a:ext uri="{FF2B5EF4-FFF2-40B4-BE49-F238E27FC236}">
                  <a16:creationId xmlns:a16="http://schemas.microsoft.com/office/drawing/2014/main" id="{AF95046F-D70B-4D5B-B056-794C570F2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614"/>
              <a:ext cx="2324" cy="2438"/>
            </a:xfrm>
            <a:custGeom>
              <a:avLst/>
              <a:gdLst>
                <a:gd name="T0" fmla="*/ 2097 w 2324"/>
                <a:gd name="T1" fmla="*/ 2438 h 2438"/>
                <a:gd name="T2" fmla="*/ 1786 w 2324"/>
                <a:gd name="T3" fmla="*/ 2325 h 2438"/>
                <a:gd name="T4" fmla="*/ 1559 w 2324"/>
                <a:gd name="T5" fmla="*/ 2268 h 2438"/>
                <a:gd name="T6" fmla="*/ 1417 w 2324"/>
                <a:gd name="T7" fmla="*/ 2183 h 2438"/>
                <a:gd name="T8" fmla="*/ 1275 w 2324"/>
                <a:gd name="T9" fmla="*/ 2041 h 2438"/>
                <a:gd name="T10" fmla="*/ 1162 w 2324"/>
                <a:gd name="T11" fmla="*/ 1815 h 2438"/>
                <a:gd name="T12" fmla="*/ 1304 w 2324"/>
                <a:gd name="T13" fmla="*/ 1560 h 2438"/>
                <a:gd name="T14" fmla="*/ 1162 w 2324"/>
                <a:gd name="T15" fmla="*/ 1389 h 2438"/>
                <a:gd name="T16" fmla="*/ 1020 w 2324"/>
                <a:gd name="T17" fmla="*/ 1276 h 2438"/>
                <a:gd name="T18" fmla="*/ 850 w 2324"/>
                <a:gd name="T19" fmla="*/ 1163 h 2438"/>
                <a:gd name="T20" fmla="*/ 652 w 2324"/>
                <a:gd name="T21" fmla="*/ 1106 h 2438"/>
                <a:gd name="T22" fmla="*/ 595 w 2324"/>
                <a:gd name="T23" fmla="*/ 964 h 2438"/>
                <a:gd name="T24" fmla="*/ 510 w 2324"/>
                <a:gd name="T25" fmla="*/ 709 h 2438"/>
                <a:gd name="T26" fmla="*/ 226 w 2324"/>
                <a:gd name="T27" fmla="*/ 624 h 2438"/>
                <a:gd name="T28" fmla="*/ 113 w 2324"/>
                <a:gd name="T29" fmla="*/ 596 h 2438"/>
                <a:gd name="T30" fmla="*/ 0 w 2324"/>
                <a:gd name="T31" fmla="*/ 482 h 2438"/>
                <a:gd name="T32" fmla="*/ 0 w 2324"/>
                <a:gd name="T33" fmla="*/ 199 h 2438"/>
                <a:gd name="T34" fmla="*/ 311 w 2324"/>
                <a:gd name="T35" fmla="*/ 170 h 2438"/>
                <a:gd name="T36" fmla="*/ 907 w 2324"/>
                <a:gd name="T37" fmla="*/ 454 h 2438"/>
                <a:gd name="T38" fmla="*/ 850 w 2324"/>
                <a:gd name="T39" fmla="*/ 227 h 2438"/>
                <a:gd name="T40" fmla="*/ 1020 w 2324"/>
                <a:gd name="T41" fmla="*/ 369 h 2438"/>
                <a:gd name="T42" fmla="*/ 1134 w 2324"/>
                <a:gd name="T43" fmla="*/ 426 h 2438"/>
                <a:gd name="T44" fmla="*/ 1332 w 2324"/>
                <a:gd name="T45" fmla="*/ 454 h 2438"/>
                <a:gd name="T46" fmla="*/ 1559 w 2324"/>
                <a:gd name="T47" fmla="*/ 567 h 2438"/>
                <a:gd name="T48" fmla="*/ 1644 w 2324"/>
                <a:gd name="T49" fmla="*/ 879 h 2438"/>
                <a:gd name="T50" fmla="*/ 1786 w 2324"/>
                <a:gd name="T51" fmla="*/ 964 h 2438"/>
                <a:gd name="T52" fmla="*/ 1956 w 2324"/>
                <a:gd name="T53" fmla="*/ 1021 h 2438"/>
                <a:gd name="T54" fmla="*/ 1956 w 2324"/>
                <a:gd name="T55" fmla="*/ 1163 h 2438"/>
                <a:gd name="T56" fmla="*/ 2069 w 2324"/>
                <a:gd name="T57" fmla="*/ 1106 h 2438"/>
                <a:gd name="T58" fmla="*/ 2239 w 2324"/>
                <a:gd name="T59" fmla="*/ 1248 h 2438"/>
                <a:gd name="T60" fmla="*/ 2239 w 2324"/>
                <a:gd name="T61" fmla="*/ 1418 h 2438"/>
                <a:gd name="T62" fmla="*/ 2239 w 2324"/>
                <a:gd name="T63" fmla="*/ 1588 h 2438"/>
                <a:gd name="T64" fmla="*/ 2324 w 2324"/>
                <a:gd name="T65" fmla="*/ 2041 h 2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24" h="2438">
                  <a:moveTo>
                    <a:pt x="2239" y="2410"/>
                  </a:moveTo>
                  <a:lnTo>
                    <a:pt x="2097" y="2438"/>
                  </a:lnTo>
                  <a:lnTo>
                    <a:pt x="1842" y="2240"/>
                  </a:lnTo>
                  <a:lnTo>
                    <a:pt x="1786" y="2325"/>
                  </a:lnTo>
                  <a:lnTo>
                    <a:pt x="1615" y="2325"/>
                  </a:lnTo>
                  <a:lnTo>
                    <a:pt x="1559" y="2268"/>
                  </a:lnTo>
                  <a:lnTo>
                    <a:pt x="1417" y="2297"/>
                  </a:lnTo>
                  <a:lnTo>
                    <a:pt x="1417" y="2183"/>
                  </a:lnTo>
                  <a:lnTo>
                    <a:pt x="1360" y="2183"/>
                  </a:lnTo>
                  <a:lnTo>
                    <a:pt x="1275" y="2041"/>
                  </a:lnTo>
                  <a:lnTo>
                    <a:pt x="1190" y="1985"/>
                  </a:lnTo>
                  <a:lnTo>
                    <a:pt x="1162" y="1815"/>
                  </a:lnTo>
                  <a:lnTo>
                    <a:pt x="1360" y="1616"/>
                  </a:lnTo>
                  <a:lnTo>
                    <a:pt x="1304" y="1560"/>
                  </a:lnTo>
                  <a:lnTo>
                    <a:pt x="1247" y="1560"/>
                  </a:lnTo>
                  <a:lnTo>
                    <a:pt x="1162" y="1389"/>
                  </a:lnTo>
                  <a:lnTo>
                    <a:pt x="1048" y="1333"/>
                  </a:lnTo>
                  <a:lnTo>
                    <a:pt x="1020" y="1276"/>
                  </a:lnTo>
                  <a:lnTo>
                    <a:pt x="932" y="1246"/>
                  </a:lnTo>
                  <a:lnTo>
                    <a:pt x="850" y="1163"/>
                  </a:lnTo>
                  <a:lnTo>
                    <a:pt x="765" y="1163"/>
                  </a:lnTo>
                  <a:lnTo>
                    <a:pt x="652" y="1106"/>
                  </a:lnTo>
                  <a:lnTo>
                    <a:pt x="652" y="1021"/>
                  </a:lnTo>
                  <a:lnTo>
                    <a:pt x="595" y="964"/>
                  </a:lnTo>
                  <a:lnTo>
                    <a:pt x="652" y="822"/>
                  </a:lnTo>
                  <a:lnTo>
                    <a:pt x="510" y="709"/>
                  </a:lnTo>
                  <a:lnTo>
                    <a:pt x="396" y="709"/>
                  </a:lnTo>
                  <a:lnTo>
                    <a:pt x="226" y="624"/>
                  </a:lnTo>
                  <a:lnTo>
                    <a:pt x="198" y="567"/>
                  </a:lnTo>
                  <a:lnTo>
                    <a:pt x="113" y="596"/>
                  </a:lnTo>
                  <a:lnTo>
                    <a:pt x="85" y="511"/>
                  </a:lnTo>
                  <a:lnTo>
                    <a:pt x="0" y="482"/>
                  </a:lnTo>
                  <a:lnTo>
                    <a:pt x="85" y="369"/>
                  </a:lnTo>
                  <a:lnTo>
                    <a:pt x="0" y="199"/>
                  </a:lnTo>
                  <a:lnTo>
                    <a:pt x="113" y="0"/>
                  </a:lnTo>
                  <a:lnTo>
                    <a:pt x="311" y="170"/>
                  </a:lnTo>
                  <a:lnTo>
                    <a:pt x="567" y="227"/>
                  </a:lnTo>
                  <a:lnTo>
                    <a:pt x="907" y="454"/>
                  </a:lnTo>
                  <a:lnTo>
                    <a:pt x="907" y="369"/>
                  </a:lnTo>
                  <a:lnTo>
                    <a:pt x="850" y="227"/>
                  </a:lnTo>
                  <a:lnTo>
                    <a:pt x="963" y="369"/>
                  </a:lnTo>
                  <a:lnTo>
                    <a:pt x="1020" y="369"/>
                  </a:lnTo>
                  <a:lnTo>
                    <a:pt x="1048" y="426"/>
                  </a:lnTo>
                  <a:lnTo>
                    <a:pt x="1134" y="426"/>
                  </a:lnTo>
                  <a:lnTo>
                    <a:pt x="1190" y="567"/>
                  </a:lnTo>
                  <a:lnTo>
                    <a:pt x="1332" y="454"/>
                  </a:lnTo>
                  <a:lnTo>
                    <a:pt x="1445" y="567"/>
                  </a:lnTo>
                  <a:lnTo>
                    <a:pt x="1559" y="567"/>
                  </a:lnTo>
                  <a:lnTo>
                    <a:pt x="1559" y="766"/>
                  </a:lnTo>
                  <a:lnTo>
                    <a:pt x="1644" y="879"/>
                  </a:lnTo>
                  <a:lnTo>
                    <a:pt x="1757" y="879"/>
                  </a:lnTo>
                  <a:lnTo>
                    <a:pt x="1786" y="964"/>
                  </a:lnTo>
                  <a:lnTo>
                    <a:pt x="1899" y="964"/>
                  </a:lnTo>
                  <a:lnTo>
                    <a:pt x="1956" y="1021"/>
                  </a:lnTo>
                  <a:lnTo>
                    <a:pt x="1927" y="1049"/>
                  </a:lnTo>
                  <a:lnTo>
                    <a:pt x="1956" y="1163"/>
                  </a:lnTo>
                  <a:lnTo>
                    <a:pt x="2012" y="1191"/>
                  </a:lnTo>
                  <a:lnTo>
                    <a:pt x="2069" y="1106"/>
                  </a:lnTo>
                  <a:lnTo>
                    <a:pt x="2154" y="1219"/>
                  </a:lnTo>
                  <a:lnTo>
                    <a:pt x="2239" y="1248"/>
                  </a:lnTo>
                  <a:lnTo>
                    <a:pt x="2268" y="1361"/>
                  </a:lnTo>
                  <a:lnTo>
                    <a:pt x="2239" y="1418"/>
                  </a:lnTo>
                  <a:lnTo>
                    <a:pt x="2296" y="1474"/>
                  </a:lnTo>
                  <a:lnTo>
                    <a:pt x="2239" y="1588"/>
                  </a:lnTo>
                  <a:lnTo>
                    <a:pt x="2268" y="1871"/>
                  </a:lnTo>
                  <a:lnTo>
                    <a:pt x="2324" y="2041"/>
                  </a:lnTo>
                  <a:lnTo>
                    <a:pt x="2239" y="241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" name="Freeform 721">
              <a:extLst>
                <a:ext uri="{FF2B5EF4-FFF2-40B4-BE49-F238E27FC236}">
                  <a16:creationId xmlns:a16="http://schemas.microsoft.com/office/drawing/2014/main" id="{814783FE-D675-4D36-8D01-562ECB4A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" y="132"/>
              <a:ext cx="1531" cy="1843"/>
            </a:xfrm>
            <a:custGeom>
              <a:avLst/>
              <a:gdLst>
                <a:gd name="T0" fmla="*/ 1475 w 1531"/>
                <a:gd name="T1" fmla="*/ 1843 h 1843"/>
                <a:gd name="T2" fmla="*/ 1446 w 1531"/>
                <a:gd name="T3" fmla="*/ 1730 h 1843"/>
                <a:gd name="T4" fmla="*/ 1361 w 1531"/>
                <a:gd name="T5" fmla="*/ 1701 h 1843"/>
                <a:gd name="T6" fmla="*/ 1276 w 1531"/>
                <a:gd name="T7" fmla="*/ 1588 h 1843"/>
                <a:gd name="T8" fmla="*/ 1219 w 1531"/>
                <a:gd name="T9" fmla="*/ 1673 h 1843"/>
                <a:gd name="T10" fmla="*/ 1163 w 1531"/>
                <a:gd name="T11" fmla="*/ 1645 h 1843"/>
                <a:gd name="T12" fmla="*/ 1134 w 1531"/>
                <a:gd name="T13" fmla="*/ 1531 h 1843"/>
                <a:gd name="T14" fmla="*/ 1163 w 1531"/>
                <a:gd name="T15" fmla="*/ 1503 h 1843"/>
                <a:gd name="T16" fmla="*/ 1106 w 1531"/>
                <a:gd name="T17" fmla="*/ 1446 h 1843"/>
                <a:gd name="T18" fmla="*/ 993 w 1531"/>
                <a:gd name="T19" fmla="*/ 1446 h 1843"/>
                <a:gd name="T20" fmla="*/ 964 w 1531"/>
                <a:gd name="T21" fmla="*/ 1361 h 1843"/>
                <a:gd name="T22" fmla="*/ 851 w 1531"/>
                <a:gd name="T23" fmla="*/ 1361 h 1843"/>
                <a:gd name="T24" fmla="*/ 766 w 1531"/>
                <a:gd name="T25" fmla="*/ 1248 h 1843"/>
                <a:gd name="T26" fmla="*/ 766 w 1531"/>
                <a:gd name="T27" fmla="*/ 1049 h 1843"/>
                <a:gd name="T28" fmla="*/ 652 w 1531"/>
                <a:gd name="T29" fmla="*/ 1049 h 1843"/>
                <a:gd name="T30" fmla="*/ 539 w 1531"/>
                <a:gd name="T31" fmla="*/ 936 h 1843"/>
                <a:gd name="T32" fmla="*/ 539 w 1531"/>
                <a:gd name="T33" fmla="*/ 879 h 1843"/>
                <a:gd name="T34" fmla="*/ 426 w 1531"/>
                <a:gd name="T35" fmla="*/ 766 h 1843"/>
                <a:gd name="T36" fmla="*/ 369 w 1531"/>
                <a:gd name="T37" fmla="*/ 794 h 1843"/>
                <a:gd name="T38" fmla="*/ 284 w 1531"/>
                <a:gd name="T39" fmla="*/ 794 h 1843"/>
                <a:gd name="T40" fmla="*/ 170 w 1531"/>
                <a:gd name="T41" fmla="*/ 709 h 1843"/>
                <a:gd name="T42" fmla="*/ 199 w 1531"/>
                <a:gd name="T43" fmla="*/ 567 h 1843"/>
                <a:gd name="T44" fmla="*/ 29 w 1531"/>
                <a:gd name="T45" fmla="*/ 596 h 1843"/>
                <a:gd name="T46" fmla="*/ 0 w 1531"/>
                <a:gd name="T47" fmla="*/ 482 h 1843"/>
                <a:gd name="T48" fmla="*/ 0 w 1531"/>
                <a:gd name="T49" fmla="*/ 341 h 1843"/>
                <a:gd name="T50" fmla="*/ 85 w 1531"/>
                <a:gd name="T51" fmla="*/ 312 h 1843"/>
                <a:gd name="T52" fmla="*/ 85 w 1531"/>
                <a:gd name="T53" fmla="*/ 170 h 1843"/>
                <a:gd name="T54" fmla="*/ 284 w 1531"/>
                <a:gd name="T55" fmla="*/ 142 h 1843"/>
                <a:gd name="T56" fmla="*/ 426 w 1531"/>
                <a:gd name="T57" fmla="*/ 57 h 1843"/>
                <a:gd name="T58" fmla="*/ 737 w 1531"/>
                <a:gd name="T59" fmla="*/ 0 h 1843"/>
                <a:gd name="T60" fmla="*/ 908 w 1531"/>
                <a:gd name="T61" fmla="*/ 227 h 1843"/>
                <a:gd name="T62" fmla="*/ 1049 w 1531"/>
                <a:gd name="T63" fmla="*/ 312 h 1843"/>
                <a:gd name="T64" fmla="*/ 1163 w 1531"/>
                <a:gd name="T65" fmla="*/ 284 h 1843"/>
                <a:gd name="T66" fmla="*/ 1276 w 1531"/>
                <a:gd name="T67" fmla="*/ 426 h 1843"/>
                <a:gd name="T68" fmla="*/ 1219 w 1531"/>
                <a:gd name="T69" fmla="*/ 709 h 1843"/>
                <a:gd name="T70" fmla="*/ 1361 w 1531"/>
                <a:gd name="T71" fmla="*/ 879 h 1843"/>
                <a:gd name="T72" fmla="*/ 1333 w 1531"/>
                <a:gd name="T73" fmla="*/ 1276 h 1843"/>
                <a:gd name="T74" fmla="*/ 1446 w 1531"/>
                <a:gd name="T75" fmla="*/ 1389 h 1843"/>
                <a:gd name="T76" fmla="*/ 1446 w 1531"/>
                <a:gd name="T77" fmla="*/ 1616 h 1843"/>
                <a:gd name="T78" fmla="*/ 1531 w 1531"/>
                <a:gd name="T79" fmla="*/ 1701 h 1843"/>
                <a:gd name="T80" fmla="*/ 1475 w 1531"/>
                <a:gd name="T81" fmla="*/ 1843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1" h="1843">
                  <a:moveTo>
                    <a:pt x="1475" y="1843"/>
                  </a:moveTo>
                  <a:lnTo>
                    <a:pt x="1446" y="1730"/>
                  </a:lnTo>
                  <a:lnTo>
                    <a:pt x="1361" y="1701"/>
                  </a:lnTo>
                  <a:lnTo>
                    <a:pt x="1276" y="1588"/>
                  </a:lnTo>
                  <a:lnTo>
                    <a:pt x="1219" y="1673"/>
                  </a:lnTo>
                  <a:lnTo>
                    <a:pt x="1163" y="1645"/>
                  </a:lnTo>
                  <a:lnTo>
                    <a:pt x="1134" y="1531"/>
                  </a:lnTo>
                  <a:lnTo>
                    <a:pt x="1163" y="1503"/>
                  </a:lnTo>
                  <a:lnTo>
                    <a:pt x="1106" y="1446"/>
                  </a:lnTo>
                  <a:lnTo>
                    <a:pt x="993" y="1446"/>
                  </a:lnTo>
                  <a:lnTo>
                    <a:pt x="964" y="1361"/>
                  </a:lnTo>
                  <a:lnTo>
                    <a:pt x="851" y="1361"/>
                  </a:lnTo>
                  <a:lnTo>
                    <a:pt x="766" y="1248"/>
                  </a:lnTo>
                  <a:lnTo>
                    <a:pt x="766" y="1049"/>
                  </a:lnTo>
                  <a:lnTo>
                    <a:pt x="652" y="1049"/>
                  </a:lnTo>
                  <a:lnTo>
                    <a:pt x="539" y="936"/>
                  </a:lnTo>
                  <a:lnTo>
                    <a:pt x="539" y="879"/>
                  </a:lnTo>
                  <a:lnTo>
                    <a:pt x="426" y="766"/>
                  </a:lnTo>
                  <a:lnTo>
                    <a:pt x="369" y="794"/>
                  </a:lnTo>
                  <a:lnTo>
                    <a:pt x="284" y="794"/>
                  </a:lnTo>
                  <a:lnTo>
                    <a:pt x="170" y="709"/>
                  </a:lnTo>
                  <a:lnTo>
                    <a:pt x="199" y="567"/>
                  </a:lnTo>
                  <a:lnTo>
                    <a:pt x="29" y="596"/>
                  </a:lnTo>
                  <a:lnTo>
                    <a:pt x="0" y="482"/>
                  </a:lnTo>
                  <a:lnTo>
                    <a:pt x="0" y="341"/>
                  </a:lnTo>
                  <a:lnTo>
                    <a:pt x="85" y="312"/>
                  </a:lnTo>
                  <a:lnTo>
                    <a:pt x="85" y="170"/>
                  </a:lnTo>
                  <a:lnTo>
                    <a:pt x="284" y="142"/>
                  </a:lnTo>
                  <a:lnTo>
                    <a:pt x="426" y="57"/>
                  </a:lnTo>
                  <a:lnTo>
                    <a:pt x="737" y="0"/>
                  </a:lnTo>
                  <a:lnTo>
                    <a:pt x="908" y="227"/>
                  </a:lnTo>
                  <a:lnTo>
                    <a:pt x="1049" y="312"/>
                  </a:lnTo>
                  <a:lnTo>
                    <a:pt x="1163" y="284"/>
                  </a:lnTo>
                  <a:lnTo>
                    <a:pt x="1276" y="426"/>
                  </a:lnTo>
                  <a:lnTo>
                    <a:pt x="1219" y="709"/>
                  </a:lnTo>
                  <a:lnTo>
                    <a:pt x="1361" y="879"/>
                  </a:lnTo>
                  <a:lnTo>
                    <a:pt x="1333" y="1276"/>
                  </a:lnTo>
                  <a:lnTo>
                    <a:pt x="1446" y="1389"/>
                  </a:lnTo>
                  <a:lnTo>
                    <a:pt x="1446" y="1616"/>
                  </a:lnTo>
                  <a:lnTo>
                    <a:pt x="1531" y="1701"/>
                  </a:lnTo>
                  <a:lnTo>
                    <a:pt x="1475" y="184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Freeform 722">
              <a:extLst>
                <a:ext uri="{FF2B5EF4-FFF2-40B4-BE49-F238E27FC236}">
                  <a16:creationId xmlns:a16="http://schemas.microsoft.com/office/drawing/2014/main" id="{3AE29248-13A7-4787-8313-F8D12008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302"/>
              <a:ext cx="1219" cy="879"/>
            </a:xfrm>
            <a:custGeom>
              <a:avLst/>
              <a:gdLst>
                <a:gd name="T0" fmla="*/ 765 w 1219"/>
                <a:gd name="T1" fmla="*/ 0 h 879"/>
                <a:gd name="T2" fmla="*/ 765 w 1219"/>
                <a:gd name="T3" fmla="*/ 142 h 879"/>
                <a:gd name="T4" fmla="*/ 680 w 1219"/>
                <a:gd name="T5" fmla="*/ 171 h 879"/>
                <a:gd name="T6" fmla="*/ 680 w 1219"/>
                <a:gd name="T7" fmla="*/ 284 h 879"/>
                <a:gd name="T8" fmla="*/ 680 w 1219"/>
                <a:gd name="T9" fmla="*/ 312 h 879"/>
                <a:gd name="T10" fmla="*/ 709 w 1219"/>
                <a:gd name="T11" fmla="*/ 426 h 879"/>
                <a:gd name="T12" fmla="*/ 879 w 1219"/>
                <a:gd name="T13" fmla="*/ 397 h 879"/>
                <a:gd name="T14" fmla="*/ 850 w 1219"/>
                <a:gd name="T15" fmla="*/ 539 h 879"/>
                <a:gd name="T16" fmla="*/ 964 w 1219"/>
                <a:gd name="T17" fmla="*/ 624 h 879"/>
                <a:gd name="T18" fmla="*/ 1049 w 1219"/>
                <a:gd name="T19" fmla="*/ 624 h 879"/>
                <a:gd name="T20" fmla="*/ 1106 w 1219"/>
                <a:gd name="T21" fmla="*/ 596 h 879"/>
                <a:gd name="T22" fmla="*/ 1219 w 1219"/>
                <a:gd name="T23" fmla="*/ 709 h 879"/>
                <a:gd name="T24" fmla="*/ 1219 w 1219"/>
                <a:gd name="T25" fmla="*/ 766 h 879"/>
                <a:gd name="T26" fmla="*/ 1077 w 1219"/>
                <a:gd name="T27" fmla="*/ 879 h 879"/>
                <a:gd name="T28" fmla="*/ 1021 w 1219"/>
                <a:gd name="T29" fmla="*/ 738 h 879"/>
                <a:gd name="T30" fmla="*/ 935 w 1219"/>
                <a:gd name="T31" fmla="*/ 738 h 879"/>
                <a:gd name="T32" fmla="*/ 907 w 1219"/>
                <a:gd name="T33" fmla="*/ 681 h 879"/>
                <a:gd name="T34" fmla="*/ 850 w 1219"/>
                <a:gd name="T35" fmla="*/ 681 h 879"/>
                <a:gd name="T36" fmla="*/ 737 w 1219"/>
                <a:gd name="T37" fmla="*/ 539 h 879"/>
                <a:gd name="T38" fmla="*/ 794 w 1219"/>
                <a:gd name="T39" fmla="*/ 681 h 879"/>
                <a:gd name="T40" fmla="*/ 794 w 1219"/>
                <a:gd name="T41" fmla="*/ 766 h 879"/>
                <a:gd name="T42" fmla="*/ 454 w 1219"/>
                <a:gd name="T43" fmla="*/ 539 h 879"/>
                <a:gd name="T44" fmla="*/ 198 w 1219"/>
                <a:gd name="T45" fmla="*/ 482 h 879"/>
                <a:gd name="T46" fmla="*/ 0 w 1219"/>
                <a:gd name="T47" fmla="*/ 312 h 879"/>
                <a:gd name="T48" fmla="*/ 28 w 1219"/>
                <a:gd name="T49" fmla="*/ 227 h 879"/>
                <a:gd name="T50" fmla="*/ 397 w 1219"/>
                <a:gd name="T51" fmla="*/ 57 h 879"/>
                <a:gd name="T52" fmla="*/ 765 w 1219"/>
                <a:gd name="T53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19" h="879">
                  <a:moveTo>
                    <a:pt x="765" y="0"/>
                  </a:moveTo>
                  <a:lnTo>
                    <a:pt x="765" y="142"/>
                  </a:lnTo>
                  <a:lnTo>
                    <a:pt x="680" y="171"/>
                  </a:lnTo>
                  <a:lnTo>
                    <a:pt x="680" y="284"/>
                  </a:lnTo>
                  <a:lnTo>
                    <a:pt x="680" y="312"/>
                  </a:lnTo>
                  <a:lnTo>
                    <a:pt x="709" y="426"/>
                  </a:lnTo>
                  <a:lnTo>
                    <a:pt x="879" y="397"/>
                  </a:lnTo>
                  <a:lnTo>
                    <a:pt x="850" y="539"/>
                  </a:lnTo>
                  <a:lnTo>
                    <a:pt x="964" y="624"/>
                  </a:lnTo>
                  <a:lnTo>
                    <a:pt x="1049" y="624"/>
                  </a:lnTo>
                  <a:lnTo>
                    <a:pt x="1106" y="596"/>
                  </a:lnTo>
                  <a:lnTo>
                    <a:pt x="1219" y="709"/>
                  </a:lnTo>
                  <a:lnTo>
                    <a:pt x="1219" y="766"/>
                  </a:lnTo>
                  <a:lnTo>
                    <a:pt x="1077" y="879"/>
                  </a:lnTo>
                  <a:lnTo>
                    <a:pt x="1021" y="738"/>
                  </a:lnTo>
                  <a:lnTo>
                    <a:pt x="935" y="738"/>
                  </a:lnTo>
                  <a:lnTo>
                    <a:pt x="907" y="681"/>
                  </a:lnTo>
                  <a:lnTo>
                    <a:pt x="850" y="681"/>
                  </a:lnTo>
                  <a:lnTo>
                    <a:pt x="737" y="539"/>
                  </a:lnTo>
                  <a:lnTo>
                    <a:pt x="794" y="681"/>
                  </a:lnTo>
                  <a:lnTo>
                    <a:pt x="794" y="766"/>
                  </a:lnTo>
                  <a:lnTo>
                    <a:pt x="454" y="539"/>
                  </a:lnTo>
                  <a:lnTo>
                    <a:pt x="198" y="482"/>
                  </a:lnTo>
                  <a:lnTo>
                    <a:pt x="0" y="312"/>
                  </a:lnTo>
                  <a:lnTo>
                    <a:pt x="28" y="227"/>
                  </a:lnTo>
                  <a:lnTo>
                    <a:pt x="397" y="57"/>
                  </a:lnTo>
                  <a:lnTo>
                    <a:pt x="76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" name="Freeform 725">
              <a:extLst>
                <a:ext uri="{FF2B5EF4-FFF2-40B4-BE49-F238E27FC236}">
                  <a16:creationId xmlns:a16="http://schemas.microsoft.com/office/drawing/2014/main" id="{080F6C6B-5F12-447C-9E09-7287BB9B3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3052"/>
              <a:ext cx="1984" cy="2807"/>
            </a:xfrm>
            <a:custGeom>
              <a:avLst/>
              <a:gdLst>
                <a:gd name="T0" fmla="*/ 1871 w 1984"/>
                <a:gd name="T1" fmla="*/ 1985 h 2807"/>
                <a:gd name="T2" fmla="*/ 1899 w 1984"/>
                <a:gd name="T3" fmla="*/ 1475 h 2807"/>
                <a:gd name="T4" fmla="*/ 1899 w 1984"/>
                <a:gd name="T5" fmla="*/ 1219 h 2807"/>
                <a:gd name="T6" fmla="*/ 1843 w 1984"/>
                <a:gd name="T7" fmla="*/ 936 h 2807"/>
                <a:gd name="T8" fmla="*/ 1672 w 1984"/>
                <a:gd name="T9" fmla="*/ 936 h 2807"/>
                <a:gd name="T10" fmla="*/ 1786 w 1984"/>
                <a:gd name="T11" fmla="*/ 624 h 2807"/>
                <a:gd name="T12" fmla="*/ 1559 w 1984"/>
                <a:gd name="T13" fmla="*/ 567 h 2807"/>
                <a:gd name="T14" fmla="*/ 1332 w 1984"/>
                <a:gd name="T15" fmla="*/ 284 h 2807"/>
                <a:gd name="T16" fmla="*/ 1247 w 1984"/>
                <a:gd name="T17" fmla="*/ 170 h 2807"/>
                <a:gd name="T18" fmla="*/ 992 w 1984"/>
                <a:gd name="T19" fmla="*/ 0 h 2807"/>
                <a:gd name="T20" fmla="*/ 907 w 1984"/>
                <a:gd name="T21" fmla="*/ 142 h 2807"/>
                <a:gd name="T22" fmla="*/ 567 w 1984"/>
                <a:gd name="T23" fmla="*/ 284 h 2807"/>
                <a:gd name="T24" fmla="*/ 482 w 1984"/>
                <a:gd name="T25" fmla="*/ 199 h 2807"/>
                <a:gd name="T26" fmla="*/ 340 w 1984"/>
                <a:gd name="T27" fmla="*/ 57 h 2807"/>
                <a:gd name="T28" fmla="*/ 227 w 1984"/>
                <a:gd name="T29" fmla="*/ 199 h 2807"/>
                <a:gd name="T30" fmla="*/ 142 w 1984"/>
                <a:gd name="T31" fmla="*/ 255 h 2807"/>
                <a:gd name="T32" fmla="*/ 170 w 1984"/>
                <a:gd name="T33" fmla="*/ 426 h 2807"/>
                <a:gd name="T34" fmla="*/ 340 w 1984"/>
                <a:gd name="T35" fmla="*/ 567 h 2807"/>
                <a:gd name="T36" fmla="*/ 227 w 1984"/>
                <a:gd name="T37" fmla="*/ 993 h 2807"/>
                <a:gd name="T38" fmla="*/ 255 w 1984"/>
                <a:gd name="T39" fmla="*/ 1276 h 2807"/>
                <a:gd name="T40" fmla="*/ 198 w 1984"/>
                <a:gd name="T41" fmla="*/ 1446 h 2807"/>
                <a:gd name="T42" fmla="*/ 0 w 1984"/>
                <a:gd name="T43" fmla="*/ 1503 h 2807"/>
                <a:gd name="T44" fmla="*/ 113 w 1984"/>
                <a:gd name="T45" fmla="*/ 1673 h 2807"/>
                <a:gd name="T46" fmla="*/ 255 w 1984"/>
                <a:gd name="T47" fmla="*/ 2183 h 2807"/>
                <a:gd name="T48" fmla="*/ 142 w 1984"/>
                <a:gd name="T49" fmla="*/ 2467 h 2807"/>
                <a:gd name="T50" fmla="*/ 255 w 1984"/>
                <a:gd name="T51" fmla="*/ 2580 h 2807"/>
                <a:gd name="T52" fmla="*/ 510 w 1984"/>
                <a:gd name="T53" fmla="*/ 2353 h 2807"/>
                <a:gd name="T54" fmla="*/ 623 w 1984"/>
                <a:gd name="T55" fmla="*/ 2183 h 2807"/>
                <a:gd name="T56" fmla="*/ 709 w 1984"/>
                <a:gd name="T57" fmla="*/ 2212 h 2807"/>
                <a:gd name="T58" fmla="*/ 964 w 1984"/>
                <a:gd name="T59" fmla="*/ 2127 h 2807"/>
                <a:gd name="T60" fmla="*/ 1247 w 1984"/>
                <a:gd name="T61" fmla="*/ 2410 h 2807"/>
                <a:gd name="T62" fmla="*/ 1247 w 1984"/>
                <a:gd name="T63" fmla="*/ 2807 h 2807"/>
                <a:gd name="T64" fmla="*/ 1446 w 1984"/>
                <a:gd name="T65" fmla="*/ 2722 h 2807"/>
                <a:gd name="T66" fmla="*/ 1672 w 1984"/>
                <a:gd name="T67" fmla="*/ 2552 h 2807"/>
                <a:gd name="T68" fmla="*/ 1757 w 1984"/>
                <a:gd name="T69" fmla="*/ 2467 h 2807"/>
                <a:gd name="T70" fmla="*/ 1871 w 1984"/>
                <a:gd name="T71" fmla="*/ 2353 h 2807"/>
                <a:gd name="T72" fmla="*/ 1871 w 1984"/>
                <a:gd name="T73" fmla="*/ 2240 h 2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84" h="2807">
                  <a:moveTo>
                    <a:pt x="1956" y="2042"/>
                  </a:moveTo>
                  <a:lnTo>
                    <a:pt x="1871" y="1985"/>
                  </a:lnTo>
                  <a:lnTo>
                    <a:pt x="1984" y="1616"/>
                  </a:lnTo>
                  <a:lnTo>
                    <a:pt x="1899" y="1475"/>
                  </a:lnTo>
                  <a:lnTo>
                    <a:pt x="1984" y="1389"/>
                  </a:lnTo>
                  <a:lnTo>
                    <a:pt x="1899" y="1219"/>
                  </a:lnTo>
                  <a:lnTo>
                    <a:pt x="1928" y="993"/>
                  </a:lnTo>
                  <a:lnTo>
                    <a:pt x="1843" y="936"/>
                  </a:lnTo>
                  <a:lnTo>
                    <a:pt x="1729" y="964"/>
                  </a:lnTo>
                  <a:lnTo>
                    <a:pt x="1672" y="936"/>
                  </a:lnTo>
                  <a:lnTo>
                    <a:pt x="1757" y="879"/>
                  </a:lnTo>
                  <a:lnTo>
                    <a:pt x="1786" y="624"/>
                  </a:lnTo>
                  <a:lnTo>
                    <a:pt x="1559" y="652"/>
                  </a:lnTo>
                  <a:lnTo>
                    <a:pt x="1559" y="567"/>
                  </a:lnTo>
                  <a:lnTo>
                    <a:pt x="1332" y="369"/>
                  </a:lnTo>
                  <a:lnTo>
                    <a:pt x="1332" y="284"/>
                  </a:lnTo>
                  <a:lnTo>
                    <a:pt x="1276" y="227"/>
                  </a:lnTo>
                  <a:lnTo>
                    <a:pt x="1247" y="170"/>
                  </a:lnTo>
                  <a:lnTo>
                    <a:pt x="1049" y="85"/>
                  </a:lnTo>
                  <a:lnTo>
                    <a:pt x="992" y="0"/>
                  </a:lnTo>
                  <a:lnTo>
                    <a:pt x="935" y="0"/>
                  </a:lnTo>
                  <a:lnTo>
                    <a:pt x="907" y="142"/>
                  </a:lnTo>
                  <a:lnTo>
                    <a:pt x="595" y="142"/>
                  </a:lnTo>
                  <a:lnTo>
                    <a:pt x="567" y="284"/>
                  </a:lnTo>
                  <a:lnTo>
                    <a:pt x="510" y="312"/>
                  </a:lnTo>
                  <a:lnTo>
                    <a:pt x="482" y="199"/>
                  </a:lnTo>
                  <a:lnTo>
                    <a:pt x="312" y="142"/>
                  </a:lnTo>
                  <a:lnTo>
                    <a:pt x="340" y="57"/>
                  </a:lnTo>
                  <a:lnTo>
                    <a:pt x="255" y="57"/>
                  </a:lnTo>
                  <a:lnTo>
                    <a:pt x="227" y="199"/>
                  </a:lnTo>
                  <a:lnTo>
                    <a:pt x="170" y="199"/>
                  </a:lnTo>
                  <a:lnTo>
                    <a:pt x="142" y="255"/>
                  </a:lnTo>
                  <a:lnTo>
                    <a:pt x="198" y="284"/>
                  </a:lnTo>
                  <a:lnTo>
                    <a:pt x="170" y="426"/>
                  </a:lnTo>
                  <a:lnTo>
                    <a:pt x="255" y="397"/>
                  </a:lnTo>
                  <a:lnTo>
                    <a:pt x="340" y="567"/>
                  </a:lnTo>
                  <a:lnTo>
                    <a:pt x="227" y="851"/>
                  </a:lnTo>
                  <a:lnTo>
                    <a:pt x="227" y="993"/>
                  </a:lnTo>
                  <a:lnTo>
                    <a:pt x="255" y="1078"/>
                  </a:lnTo>
                  <a:lnTo>
                    <a:pt x="255" y="1276"/>
                  </a:lnTo>
                  <a:lnTo>
                    <a:pt x="170" y="1361"/>
                  </a:lnTo>
                  <a:lnTo>
                    <a:pt x="198" y="1446"/>
                  </a:lnTo>
                  <a:lnTo>
                    <a:pt x="113" y="1560"/>
                  </a:lnTo>
                  <a:lnTo>
                    <a:pt x="0" y="1503"/>
                  </a:lnTo>
                  <a:lnTo>
                    <a:pt x="56" y="1673"/>
                  </a:lnTo>
                  <a:lnTo>
                    <a:pt x="113" y="1673"/>
                  </a:lnTo>
                  <a:lnTo>
                    <a:pt x="198" y="1786"/>
                  </a:lnTo>
                  <a:lnTo>
                    <a:pt x="255" y="2183"/>
                  </a:lnTo>
                  <a:lnTo>
                    <a:pt x="142" y="2240"/>
                  </a:lnTo>
                  <a:lnTo>
                    <a:pt x="142" y="2467"/>
                  </a:lnTo>
                  <a:lnTo>
                    <a:pt x="198" y="2609"/>
                  </a:lnTo>
                  <a:lnTo>
                    <a:pt x="255" y="2580"/>
                  </a:lnTo>
                  <a:lnTo>
                    <a:pt x="425" y="2580"/>
                  </a:lnTo>
                  <a:lnTo>
                    <a:pt x="510" y="2353"/>
                  </a:lnTo>
                  <a:lnTo>
                    <a:pt x="482" y="2240"/>
                  </a:lnTo>
                  <a:lnTo>
                    <a:pt x="623" y="2183"/>
                  </a:lnTo>
                  <a:lnTo>
                    <a:pt x="680" y="2070"/>
                  </a:lnTo>
                  <a:lnTo>
                    <a:pt x="709" y="2212"/>
                  </a:lnTo>
                  <a:lnTo>
                    <a:pt x="765" y="2297"/>
                  </a:lnTo>
                  <a:lnTo>
                    <a:pt x="964" y="2127"/>
                  </a:lnTo>
                  <a:lnTo>
                    <a:pt x="1219" y="2240"/>
                  </a:lnTo>
                  <a:lnTo>
                    <a:pt x="1247" y="2410"/>
                  </a:lnTo>
                  <a:lnTo>
                    <a:pt x="1361" y="2523"/>
                  </a:lnTo>
                  <a:lnTo>
                    <a:pt x="1247" y="2807"/>
                  </a:lnTo>
                  <a:lnTo>
                    <a:pt x="1361" y="2807"/>
                  </a:lnTo>
                  <a:lnTo>
                    <a:pt x="1446" y="2722"/>
                  </a:lnTo>
                  <a:lnTo>
                    <a:pt x="1531" y="2722"/>
                  </a:lnTo>
                  <a:lnTo>
                    <a:pt x="1672" y="2552"/>
                  </a:lnTo>
                  <a:lnTo>
                    <a:pt x="1644" y="2467"/>
                  </a:lnTo>
                  <a:lnTo>
                    <a:pt x="1757" y="2467"/>
                  </a:lnTo>
                  <a:lnTo>
                    <a:pt x="1871" y="2410"/>
                  </a:lnTo>
                  <a:lnTo>
                    <a:pt x="1871" y="2353"/>
                  </a:lnTo>
                  <a:lnTo>
                    <a:pt x="1956" y="2268"/>
                  </a:lnTo>
                  <a:lnTo>
                    <a:pt x="1871" y="2240"/>
                  </a:lnTo>
                  <a:lnTo>
                    <a:pt x="1956" y="20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" name="Freeform 730">
              <a:extLst>
                <a:ext uri="{FF2B5EF4-FFF2-40B4-BE49-F238E27FC236}">
                  <a16:creationId xmlns:a16="http://schemas.microsoft.com/office/drawing/2014/main" id="{1F30A9B4-1832-43A1-AB65-BBEA57EBD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542"/>
              <a:ext cx="1049" cy="1162"/>
            </a:xfrm>
            <a:custGeom>
              <a:avLst/>
              <a:gdLst>
                <a:gd name="T0" fmla="*/ 964 w 1049"/>
                <a:gd name="T1" fmla="*/ 255 h 1162"/>
                <a:gd name="T2" fmla="*/ 1049 w 1049"/>
                <a:gd name="T3" fmla="*/ 369 h 1162"/>
                <a:gd name="T4" fmla="*/ 964 w 1049"/>
                <a:gd name="T5" fmla="*/ 510 h 1162"/>
                <a:gd name="T6" fmla="*/ 936 w 1049"/>
                <a:gd name="T7" fmla="*/ 680 h 1162"/>
                <a:gd name="T8" fmla="*/ 851 w 1049"/>
                <a:gd name="T9" fmla="*/ 851 h 1162"/>
                <a:gd name="T10" fmla="*/ 851 w 1049"/>
                <a:gd name="T11" fmla="*/ 1134 h 1162"/>
                <a:gd name="T12" fmla="*/ 624 w 1049"/>
                <a:gd name="T13" fmla="*/ 1162 h 1162"/>
                <a:gd name="T14" fmla="*/ 624 w 1049"/>
                <a:gd name="T15" fmla="*/ 1077 h 1162"/>
                <a:gd name="T16" fmla="*/ 397 w 1049"/>
                <a:gd name="T17" fmla="*/ 879 h 1162"/>
                <a:gd name="T18" fmla="*/ 397 w 1049"/>
                <a:gd name="T19" fmla="*/ 794 h 1162"/>
                <a:gd name="T20" fmla="*/ 341 w 1049"/>
                <a:gd name="T21" fmla="*/ 737 h 1162"/>
                <a:gd name="T22" fmla="*/ 312 w 1049"/>
                <a:gd name="T23" fmla="*/ 680 h 1162"/>
                <a:gd name="T24" fmla="*/ 114 w 1049"/>
                <a:gd name="T25" fmla="*/ 595 h 1162"/>
                <a:gd name="T26" fmla="*/ 57 w 1049"/>
                <a:gd name="T27" fmla="*/ 510 h 1162"/>
                <a:gd name="T28" fmla="*/ 0 w 1049"/>
                <a:gd name="T29" fmla="*/ 510 h 1162"/>
                <a:gd name="T30" fmla="*/ 85 w 1049"/>
                <a:gd name="T31" fmla="*/ 369 h 1162"/>
                <a:gd name="T32" fmla="*/ 29 w 1049"/>
                <a:gd name="T33" fmla="*/ 284 h 1162"/>
                <a:gd name="T34" fmla="*/ 57 w 1049"/>
                <a:gd name="T35" fmla="*/ 113 h 1162"/>
                <a:gd name="T36" fmla="*/ 85 w 1049"/>
                <a:gd name="T37" fmla="*/ 85 h 1162"/>
                <a:gd name="T38" fmla="*/ 170 w 1049"/>
                <a:gd name="T39" fmla="*/ 85 h 1162"/>
                <a:gd name="T40" fmla="*/ 114 w 1049"/>
                <a:gd name="T41" fmla="*/ 0 h 1162"/>
                <a:gd name="T42" fmla="*/ 227 w 1049"/>
                <a:gd name="T43" fmla="*/ 0 h 1162"/>
                <a:gd name="T44" fmla="*/ 255 w 1049"/>
                <a:gd name="T45" fmla="*/ 57 h 1162"/>
                <a:gd name="T46" fmla="*/ 284 w 1049"/>
                <a:gd name="T47" fmla="*/ 57 h 1162"/>
                <a:gd name="T48" fmla="*/ 312 w 1049"/>
                <a:gd name="T49" fmla="*/ 199 h 1162"/>
                <a:gd name="T50" fmla="*/ 369 w 1049"/>
                <a:gd name="T51" fmla="*/ 199 h 1162"/>
                <a:gd name="T52" fmla="*/ 426 w 1049"/>
                <a:gd name="T53" fmla="*/ 113 h 1162"/>
                <a:gd name="T54" fmla="*/ 511 w 1049"/>
                <a:gd name="T55" fmla="*/ 113 h 1162"/>
                <a:gd name="T56" fmla="*/ 539 w 1049"/>
                <a:gd name="T57" fmla="*/ 227 h 1162"/>
                <a:gd name="T58" fmla="*/ 624 w 1049"/>
                <a:gd name="T59" fmla="*/ 227 h 1162"/>
                <a:gd name="T60" fmla="*/ 652 w 1049"/>
                <a:gd name="T61" fmla="*/ 113 h 1162"/>
                <a:gd name="T62" fmla="*/ 737 w 1049"/>
                <a:gd name="T63" fmla="*/ 113 h 1162"/>
                <a:gd name="T64" fmla="*/ 737 w 1049"/>
                <a:gd name="T65" fmla="*/ 142 h 1162"/>
                <a:gd name="T66" fmla="*/ 822 w 1049"/>
                <a:gd name="T67" fmla="*/ 170 h 1162"/>
                <a:gd name="T68" fmla="*/ 822 w 1049"/>
                <a:gd name="T69" fmla="*/ 227 h 1162"/>
                <a:gd name="T70" fmla="*/ 879 w 1049"/>
                <a:gd name="T71" fmla="*/ 227 h 1162"/>
                <a:gd name="T72" fmla="*/ 908 w 1049"/>
                <a:gd name="T73" fmla="*/ 199 h 1162"/>
                <a:gd name="T74" fmla="*/ 964 w 1049"/>
                <a:gd name="T75" fmla="*/ 255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9" h="1162">
                  <a:moveTo>
                    <a:pt x="964" y="255"/>
                  </a:moveTo>
                  <a:lnTo>
                    <a:pt x="1049" y="369"/>
                  </a:lnTo>
                  <a:lnTo>
                    <a:pt x="964" y="510"/>
                  </a:lnTo>
                  <a:lnTo>
                    <a:pt x="936" y="680"/>
                  </a:lnTo>
                  <a:lnTo>
                    <a:pt x="851" y="851"/>
                  </a:lnTo>
                  <a:lnTo>
                    <a:pt x="851" y="1134"/>
                  </a:lnTo>
                  <a:lnTo>
                    <a:pt x="624" y="1162"/>
                  </a:lnTo>
                  <a:lnTo>
                    <a:pt x="624" y="1077"/>
                  </a:lnTo>
                  <a:lnTo>
                    <a:pt x="397" y="879"/>
                  </a:lnTo>
                  <a:lnTo>
                    <a:pt x="397" y="794"/>
                  </a:lnTo>
                  <a:lnTo>
                    <a:pt x="341" y="737"/>
                  </a:lnTo>
                  <a:lnTo>
                    <a:pt x="312" y="680"/>
                  </a:lnTo>
                  <a:lnTo>
                    <a:pt x="114" y="595"/>
                  </a:lnTo>
                  <a:lnTo>
                    <a:pt x="57" y="510"/>
                  </a:lnTo>
                  <a:lnTo>
                    <a:pt x="0" y="510"/>
                  </a:lnTo>
                  <a:lnTo>
                    <a:pt x="85" y="369"/>
                  </a:lnTo>
                  <a:lnTo>
                    <a:pt x="29" y="284"/>
                  </a:lnTo>
                  <a:lnTo>
                    <a:pt x="57" y="113"/>
                  </a:lnTo>
                  <a:lnTo>
                    <a:pt x="85" y="85"/>
                  </a:lnTo>
                  <a:lnTo>
                    <a:pt x="170" y="85"/>
                  </a:lnTo>
                  <a:lnTo>
                    <a:pt x="114" y="0"/>
                  </a:lnTo>
                  <a:lnTo>
                    <a:pt x="227" y="0"/>
                  </a:lnTo>
                  <a:lnTo>
                    <a:pt x="255" y="57"/>
                  </a:lnTo>
                  <a:lnTo>
                    <a:pt x="284" y="57"/>
                  </a:lnTo>
                  <a:lnTo>
                    <a:pt x="312" y="199"/>
                  </a:lnTo>
                  <a:lnTo>
                    <a:pt x="369" y="199"/>
                  </a:lnTo>
                  <a:lnTo>
                    <a:pt x="426" y="113"/>
                  </a:lnTo>
                  <a:lnTo>
                    <a:pt x="511" y="113"/>
                  </a:lnTo>
                  <a:lnTo>
                    <a:pt x="539" y="227"/>
                  </a:lnTo>
                  <a:lnTo>
                    <a:pt x="624" y="227"/>
                  </a:lnTo>
                  <a:lnTo>
                    <a:pt x="652" y="113"/>
                  </a:lnTo>
                  <a:lnTo>
                    <a:pt x="737" y="113"/>
                  </a:lnTo>
                  <a:lnTo>
                    <a:pt x="737" y="142"/>
                  </a:lnTo>
                  <a:lnTo>
                    <a:pt x="822" y="170"/>
                  </a:lnTo>
                  <a:lnTo>
                    <a:pt x="822" y="227"/>
                  </a:lnTo>
                  <a:lnTo>
                    <a:pt x="879" y="227"/>
                  </a:lnTo>
                  <a:lnTo>
                    <a:pt x="908" y="199"/>
                  </a:lnTo>
                  <a:lnTo>
                    <a:pt x="964" y="25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3" name="Freeform 731">
              <a:extLst>
                <a:ext uri="{FF2B5EF4-FFF2-40B4-BE49-F238E27FC236}">
                  <a16:creationId xmlns:a16="http://schemas.microsoft.com/office/drawing/2014/main" id="{10026179-419F-4398-B86A-4F1EFEB64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060"/>
              <a:ext cx="992" cy="1304"/>
            </a:xfrm>
            <a:custGeom>
              <a:avLst/>
              <a:gdLst>
                <a:gd name="T0" fmla="*/ 57 w 992"/>
                <a:gd name="T1" fmla="*/ 1191 h 1304"/>
                <a:gd name="T2" fmla="*/ 114 w 992"/>
                <a:gd name="T3" fmla="*/ 1191 h 1304"/>
                <a:gd name="T4" fmla="*/ 142 w 992"/>
                <a:gd name="T5" fmla="*/ 1049 h 1304"/>
                <a:gd name="T6" fmla="*/ 227 w 992"/>
                <a:gd name="T7" fmla="*/ 1049 h 1304"/>
                <a:gd name="T8" fmla="*/ 199 w 992"/>
                <a:gd name="T9" fmla="*/ 1134 h 1304"/>
                <a:gd name="T10" fmla="*/ 369 w 992"/>
                <a:gd name="T11" fmla="*/ 1191 h 1304"/>
                <a:gd name="T12" fmla="*/ 397 w 992"/>
                <a:gd name="T13" fmla="*/ 1304 h 1304"/>
                <a:gd name="T14" fmla="*/ 454 w 992"/>
                <a:gd name="T15" fmla="*/ 1276 h 1304"/>
                <a:gd name="T16" fmla="*/ 482 w 992"/>
                <a:gd name="T17" fmla="*/ 1134 h 1304"/>
                <a:gd name="T18" fmla="*/ 794 w 992"/>
                <a:gd name="T19" fmla="*/ 1134 h 1304"/>
                <a:gd name="T20" fmla="*/ 822 w 992"/>
                <a:gd name="T21" fmla="*/ 992 h 1304"/>
                <a:gd name="T22" fmla="*/ 907 w 992"/>
                <a:gd name="T23" fmla="*/ 851 h 1304"/>
                <a:gd name="T24" fmla="*/ 851 w 992"/>
                <a:gd name="T25" fmla="*/ 766 h 1304"/>
                <a:gd name="T26" fmla="*/ 879 w 992"/>
                <a:gd name="T27" fmla="*/ 595 h 1304"/>
                <a:gd name="T28" fmla="*/ 907 w 992"/>
                <a:gd name="T29" fmla="*/ 567 h 1304"/>
                <a:gd name="T30" fmla="*/ 992 w 992"/>
                <a:gd name="T31" fmla="*/ 567 h 1304"/>
                <a:gd name="T32" fmla="*/ 936 w 992"/>
                <a:gd name="T33" fmla="*/ 482 h 1304"/>
                <a:gd name="T34" fmla="*/ 907 w 992"/>
                <a:gd name="T35" fmla="*/ 454 h 1304"/>
                <a:gd name="T36" fmla="*/ 822 w 992"/>
                <a:gd name="T37" fmla="*/ 454 h 1304"/>
                <a:gd name="T38" fmla="*/ 851 w 992"/>
                <a:gd name="T39" fmla="*/ 340 h 1304"/>
                <a:gd name="T40" fmla="*/ 709 w 992"/>
                <a:gd name="T41" fmla="*/ 369 h 1304"/>
                <a:gd name="T42" fmla="*/ 681 w 992"/>
                <a:gd name="T43" fmla="*/ 312 h 1304"/>
                <a:gd name="T44" fmla="*/ 681 w 992"/>
                <a:gd name="T45" fmla="*/ 227 h 1304"/>
                <a:gd name="T46" fmla="*/ 624 w 992"/>
                <a:gd name="T47" fmla="*/ 227 h 1304"/>
                <a:gd name="T48" fmla="*/ 567 w 992"/>
                <a:gd name="T49" fmla="*/ 142 h 1304"/>
                <a:gd name="T50" fmla="*/ 510 w 992"/>
                <a:gd name="T51" fmla="*/ 170 h 1304"/>
                <a:gd name="T52" fmla="*/ 482 w 992"/>
                <a:gd name="T53" fmla="*/ 114 h 1304"/>
                <a:gd name="T54" fmla="*/ 397 w 992"/>
                <a:gd name="T55" fmla="*/ 85 h 1304"/>
                <a:gd name="T56" fmla="*/ 340 w 992"/>
                <a:gd name="T57" fmla="*/ 0 h 1304"/>
                <a:gd name="T58" fmla="*/ 255 w 992"/>
                <a:gd name="T59" fmla="*/ 28 h 1304"/>
                <a:gd name="T60" fmla="*/ 255 w 992"/>
                <a:gd name="T61" fmla="*/ 114 h 1304"/>
                <a:gd name="T62" fmla="*/ 85 w 992"/>
                <a:gd name="T63" fmla="*/ 114 h 1304"/>
                <a:gd name="T64" fmla="*/ 29 w 992"/>
                <a:gd name="T65" fmla="*/ 199 h 1304"/>
                <a:gd name="T66" fmla="*/ 199 w 992"/>
                <a:gd name="T67" fmla="*/ 340 h 1304"/>
                <a:gd name="T68" fmla="*/ 199 w 992"/>
                <a:gd name="T69" fmla="*/ 482 h 1304"/>
                <a:gd name="T70" fmla="*/ 255 w 992"/>
                <a:gd name="T71" fmla="*/ 482 h 1304"/>
                <a:gd name="T72" fmla="*/ 255 w 992"/>
                <a:gd name="T73" fmla="*/ 624 h 1304"/>
                <a:gd name="T74" fmla="*/ 142 w 992"/>
                <a:gd name="T75" fmla="*/ 737 h 1304"/>
                <a:gd name="T76" fmla="*/ 170 w 992"/>
                <a:gd name="T77" fmla="*/ 794 h 1304"/>
                <a:gd name="T78" fmla="*/ 114 w 992"/>
                <a:gd name="T79" fmla="*/ 822 h 1304"/>
                <a:gd name="T80" fmla="*/ 114 w 992"/>
                <a:gd name="T81" fmla="*/ 907 h 1304"/>
                <a:gd name="T82" fmla="*/ 29 w 992"/>
                <a:gd name="T83" fmla="*/ 936 h 1304"/>
                <a:gd name="T84" fmla="*/ 0 w 992"/>
                <a:gd name="T85" fmla="*/ 1077 h 1304"/>
                <a:gd name="T86" fmla="*/ 57 w 992"/>
                <a:gd name="T87" fmla="*/ 1191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2" h="1304">
                  <a:moveTo>
                    <a:pt x="57" y="1191"/>
                  </a:moveTo>
                  <a:lnTo>
                    <a:pt x="114" y="1191"/>
                  </a:lnTo>
                  <a:lnTo>
                    <a:pt x="142" y="1049"/>
                  </a:lnTo>
                  <a:lnTo>
                    <a:pt x="227" y="1049"/>
                  </a:lnTo>
                  <a:lnTo>
                    <a:pt x="199" y="1134"/>
                  </a:lnTo>
                  <a:lnTo>
                    <a:pt x="369" y="1191"/>
                  </a:lnTo>
                  <a:lnTo>
                    <a:pt x="397" y="1304"/>
                  </a:lnTo>
                  <a:lnTo>
                    <a:pt x="454" y="1276"/>
                  </a:lnTo>
                  <a:lnTo>
                    <a:pt x="482" y="1134"/>
                  </a:lnTo>
                  <a:lnTo>
                    <a:pt x="794" y="1134"/>
                  </a:lnTo>
                  <a:lnTo>
                    <a:pt x="822" y="992"/>
                  </a:lnTo>
                  <a:lnTo>
                    <a:pt x="907" y="851"/>
                  </a:lnTo>
                  <a:lnTo>
                    <a:pt x="851" y="766"/>
                  </a:lnTo>
                  <a:lnTo>
                    <a:pt x="879" y="595"/>
                  </a:lnTo>
                  <a:lnTo>
                    <a:pt x="907" y="567"/>
                  </a:lnTo>
                  <a:lnTo>
                    <a:pt x="992" y="567"/>
                  </a:lnTo>
                  <a:lnTo>
                    <a:pt x="936" y="482"/>
                  </a:lnTo>
                  <a:lnTo>
                    <a:pt x="907" y="454"/>
                  </a:lnTo>
                  <a:lnTo>
                    <a:pt x="822" y="454"/>
                  </a:lnTo>
                  <a:lnTo>
                    <a:pt x="851" y="340"/>
                  </a:lnTo>
                  <a:lnTo>
                    <a:pt x="709" y="369"/>
                  </a:lnTo>
                  <a:lnTo>
                    <a:pt x="681" y="312"/>
                  </a:lnTo>
                  <a:lnTo>
                    <a:pt x="681" y="227"/>
                  </a:lnTo>
                  <a:lnTo>
                    <a:pt x="624" y="227"/>
                  </a:lnTo>
                  <a:lnTo>
                    <a:pt x="567" y="142"/>
                  </a:lnTo>
                  <a:lnTo>
                    <a:pt x="510" y="170"/>
                  </a:lnTo>
                  <a:lnTo>
                    <a:pt x="482" y="114"/>
                  </a:lnTo>
                  <a:lnTo>
                    <a:pt x="397" y="85"/>
                  </a:lnTo>
                  <a:lnTo>
                    <a:pt x="340" y="0"/>
                  </a:lnTo>
                  <a:lnTo>
                    <a:pt x="255" y="28"/>
                  </a:lnTo>
                  <a:lnTo>
                    <a:pt x="255" y="114"/>
                  </a:lnTo>
                  <a:lnTo>
                    <a:pt x="85" y="114"/>
                  </a:lnTo>
                  <a:lnTo>
                    <a:pt x="29" y="199"/>
                  </a:lnTo>
                  <a:lnTo>
                    <a:pt x="199" y="340"/>
                  </a:lnTo>
                  <a:lnTo>
                    <a:pt x="199" y="482"/>
                  </a:lnTo>
                  <a:lnTo>
                    <a:pt x="255" y="482"/>
                  </a:lnTo>
                  <a:lnTo>
                    <a:pt x="255" y="624"/>
                  </a:lnTo>
                  <a:lnTo>
                    <a:pt x="142" y="737"/>
                  </a:lnTo>
                  <a:lnTo>
                    <a:pt x="170" y="794"/>
                  </a:lnTo>
                  <a:lnTo>
                    <a:pt x="114" y="822"/>
                  </a:lnTo>
                  <a:lnTo>
                    <a:pt x="114" y="907"/>
                  </a:lnTo>
                  <a:lnTo>
                    <a:pt x="29" y="936"/>
                  </a:lnTo>
                  <a:lnTo>
                    <a:pt x="0" y="1077"/>
                  </a:lnTo>
                  <a:lnTo>
                    <a:pt x="57" y="119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4" name="Freeform 732">
              <a:extLst>
                <a:ext uri="{FF2B5EF4-FFF2-40B4-BE49-F238E27FC236}">
                  <a16:creationId xmlns:a16="http://schemas.microsoft.com/office/drawing/2014/main" id="{2415D536-4A8B-4089-8271-19949ED1F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635"/>
              <a:ext cx="1105" cy="1191"/>
            </a:xfrm>
            <a:custGeom>
              <a:avLst/>
              <a:gdLst>
                <a:gd name="T0" fmla="*/ 1105 w 1105"/>
                <a:gd name="T1" fmla="*/ 312 h 1191"/>
                <a:gd name="T2" fmla="*/ 1105 w 1105"/>
                <a:gd name="T3" fmla="*/ 368 h 1191"/>
                <a:gd name="T4" fmla="*/ 935 w 1105"/>
                <a:gd name="T5" fmla="*/ 453 h 1191"/>
                <a:gd name="T6" fmla="*/ 879 w 1105"/>
                <a:gd name="T7" fmla="*/ 567 h 1191"/>
                <a:gd name="T8" fmla="*/ 765 w 1105"/>
                <a:gd name="T9" fmla="*/ 567 h 1191"/>
                <a:gd name="T10" fmla="*/ 708 w 1105"/>
                <a:gd name="T11" fmla="*/ 624 h 1191"/>
                <a:gd name="T12" fmla="*/ 737 w 1105"/>
                <a:gd name="T13" fmla="*/ 680 h 1191"/>
                <a:gd name="T14" fmla="*/ 708 w 1105"/>
                <a:gd name="T15" fmla="*/ 907 h 1191"/>
                <a:gd name="T16" fmla="*/ 567 w 1105"/>
                <a:gd name="T17" fmla="*/ 907 h 1191"/>
                <a:gd name="T18" fmla="*/ 510 w 1105"/>
                <a:gd name="T19" fmla="*/ 1134 h 1191"/>
                <a:gd name="T20" fmla="*/ 453 w 1105"/>
                <a:gd name="T21" fmla="*/ 1077 h 1191"/>
                <a:gd name="T22" fmla="*/ 425 w 1105"/>
                <a:gd name="T23" fmla="*/ 1191 h 1191"/>
                <a:gd name="T24" fmla="*/ 340 w 1105"/>
                <a:gd name="T25" fmla="*/ 1134 h 1191"/>
                <a:gd name="T26" fmla="*/ 283 w 1105"/>
                <a:gd name="T27" fmla="*/ 1162 h 1191"/>
                <a:gd name="T28" fmla="*/ 227 w 1105"/>
                <a:gd name="T29" fmla="*/ 1106 h 1191"/>
                <a:gd name="T30" fmla="*/ 198 w 1105"/>
                <a:gd name="T31" fmla="*/ 964 h 1191"/>
                <a:gd name="T32" fmla="*/ 141 w 1105"/>
                <a:gd name="T33" fmla="*/ 964 h 1191"/>
                <a:gd name="T34" fmla="*/ 170 w 1105"/>
                <a:gd name="T35" fmla="*/ 879 h 1191"/>
                <a:gd name="T36" fmla="*/ 0 w 1105"/>
                <a:gd name="T37" fmla="*/ 794 h 1191"/>
                <a:gd name="T38" fmla="*/ 170 w 1105"/>
                <a:gd name="T39" fmla="*/ 567 h 1191"/>
                <a:gd name="T40" fmla="*/ 255 w 1105"/>
                <a:gd name="T41" fmla="*/ 312 h 1191"/>
                <a:gd name="T42" fmla="*/ 227 w 1105"/>
                <a:gd name="T43" fmla="*/ 255 h 1191"/>
                <a:gd name="T44" fmla="*/ 255 w 1105"/>
                <a:gd name="T45" fmla="*/ 198 h 1191"/>
                <a:gd name="T46" fmla="*/ 312 w 1105"/>
                <a:gd name="T47" fmla="*/ 198 h 1191"/>
                <a:gd name="T48" fmla="*/ 312 w 1105"/>
                <a:gd name="T49" fmla="*/ 227 h 1191"/>
                <a:gd name="T50" fmla="*/ 482 w 1105"/>
                <a:gd name="T51" fmla="*/ 283 h 1191"/>
                <a:gd name="T52" fmla="*/ 538 w 1105"/>
                <a:gd name="T53" fmla="*/ 255 h 1191"/>
                <a:gd name="T54" fmla="*/ 510 w 1105"/>
                <a:gd name="T55" fmla="*/ 198 h 1191"/>
                <a:gd name="T56" fmla="*/ 397 w 1105"/>
                <a:gd name="T57" fmla="*/ 170 h 1191"/>
                <a:gd name="T58" fmla="*/ 397 w 1105"/>
                <a:gd name="T59" fmla="*/ 142 h 1191"/>
                <a:gd name="T60" fmla="*/ 312 w 1105"/>
                <a:gd name="T61" fmla="*/ 57 h 1191"/>
                <a:gd name="T62" fmla="*/ 397 w 1105"/>
                <a:gd name="T63" fmla="*/ 0 h 1191"/>
                <a:gd name="T64" fmla="*/ 510 w 1105"/>
                <a:gd name="T65" fmla="*/ 113 h 1191"/>
                <a:gd name="T66" fmla="*/ 595 w 1105"/>
                <a:gd name="T67" fmla="*/ 85 h 1191"/>
                <a:gd name="T68" fmla="*/ 623 w 1105"/>
                <a:gd name="T69" fmla="*/ 198 h 1191"/>
                <a:gd name="T70" fmla="*/ 708 w 1105"/>
                <a:gd name="T71" fmla="*/ 255 h 1191"/>
                <a:gd name="T72" fmla="*/ 737 w 1105"/>
                <a:gd name="T73" fmla="*/ 142 h 1191"/>
                <a:gd name="T74" fmla="*/ 1049 w 1105"/>
                <a:gd name="T75" fmla="*/ 312 h 1191"/>
                <a:gd name="T76" fmla="*/ 1105 w 1105"/>
                <a:gd name="T77" fmla="*/ 312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5" h="1191">
                  <a:moveTo>
                    <a:pt x="1105" y="312"/>
                  </a:moveTo>
                  <a:lnTo>
                    <a:pt x="1105" y="368"/>
                  </a:lnTo>
                  <a:lnTo>
                    <a:pt x="935" y="453"/>
                  </a:lnTo>
                  <a:lnTo>
                    <a:pt x="879" y="567"/>
                  </a:lnTo>
                  <a:lnTo>
                    <a:pt x="765" y="567"/>
                  </a:lnTo>
                  <a:lnTo>
                    <a:pt x="708" y="624"/>
                  </a:lnTo>
                  <a:lnTo>
                    <a:pt x="737" y="680"/>
                  </a:lnTo>
                  <a:lnTo>
                    <a:pt x="708" y="907"/>
                  </a:lnTo>
                  <a:lnTo>
                    <a:pt x="567" y="907"/>
                  </a:lnTo>
                  <a:lnTo>
                    <a:pt x="510" y="1134"/>
                  </a:lnTo>
                  <a:lnTo>
                    <a:pt x="453" y="1077"/>
                  </a:lnTo>
                  <a:lnTo>
                    <a:pt x="425" y="1191"/>
                  </a:lnTo>
                  <a:lnTo>
                    <a:pt x="340" y="1134"/>
                  </a:lnTo>
                  <a:lnTo>
                    <a:pt x="283" y="1162"/>
                  </a:lnTo>
                  <a:lnTo>
                    <a:pt x="227" y="1106"/>
                  </a:lnTo>
                  <a:lnTo>
                    <a:pt x="198" y="964"/>
                  </a:lnTo>
                  <a:lnTo>
                    <a:pt x="141" y="964"/>
                  </a:lnTo>
                  <a:lnTo>
                    <a:pt x="170" y="879"/>
                  </a:lnTo>
                  <a:lnTo>
                    <a:pt x="0" y="794"/>
                  </a:lnTo>
                  <a:lnTo>
                    <a:pt x="170" y="567"/>
                  </a:lnTo>
                  <a:lnTo>
                    <a:pt x="255" y="312"/>
                  </a:lnTo>
                  <a:lnTo>
                    <a:pt x="227" y="255"/>
                  </a:lnTo>
                  <a:lnTo>
                    <a:pt x="255" y="198"/>
                  </a:lnTo>
                  <a:lnTo>
                    <a:pt x="312" y="198"/>
                  </a:lnTo>
                  <a:lnTo>
                    <a:pt x="312" y="227"/>
                  </a:lnTo>
                  <a:lnTo>
                    <a:pt x="482" y="283"/>
                  </a:lnTo>
                  <a:lnTo>
                    <a:pt x="538" y="255"/>
                  </a:lnTo>
                  <a:lnTo>
                    <a:pt x="510" y="198"/>
                  </a:lnTo>
                  <a:lnTo>
                    <a:pt x="397" y="170"/>
                  </a:lnTo>
                  <a:lnTo>
                    <a:pt x="397" y="142"/>
                  </a:lnTo>
                  <a:lnTo>
                    <a:pt x="312" y="57"/>
                  </a:lnTo>
                  <a:lnTo>
                    <a:pt x="397" y="0"/>
                  </a:lnTo>
                  <a:lnTo>
                    <a:pt x="510" y="113"/>
                  </a:lnTo>
                  <a:lnTo>
                    <a:pt x="595" y="85"/>
                  </a:lnTo>
                  <a:lnTo>
                    <a:pt x="623" y="198"/>
                  </a:lnTo>
                  <a:lnTo>
                    <a:pt x="708" y="255"/>
                  </a:lnTo>
                  <a:lnTo>
                    <a:pt x="737" y="142"/>
                  </a:lnTo>
                  <a:lnTo>
                    <a:pt x="1049" y="312"/>
                  </a:lnTo>
                  <a:lnTo>
                    <a:pt x="1105" y="3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Freeform 733">
              <a:extLst>
                <a:ext uri="{FF2B5EF4-FFF2-40B4-BE49-F238E27FC236}">
                  <a16:creationId xmlns:a16="http://schemas.microsoft.com/office/drawing/2014/main" id="{18D83A25-41C0-4086-B714-DB392EF79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351"/>
              <a:ext cx="1729" cy="1418"/>
            </a:xfrm>
            <a:custGeom>
              <a:avLst/>
              <a:gdLst>
                <a:gd name="T0" fmla="*/ 85 w 1729"/>
                <a:gd name="T1" fmla="*/ 794 h 1418"/>
                <a:gd name="T2" fmla="*/ 198 w 1729"/>
                <a:gd name="T3" fmla="*/ 879 h 1418"/>
                <a:gd name="T4" fmla="*/ 312 w 1729"/>
                <a:gd name="T5" fmla="*/ 936 h 1418"/>
                <a:gd name="T6" fmla="*/ 369 w 1729"/>
                <a:gd name="T7" fmla="*/ 1021 h 1418"/>
                <a:gd name="T8" fmla="*/ 539 w 1729"/>
                <a:gd name="T9" fmla="*/ 1049 h 1418"/>
                <a:gd name="T10" fmla="*/ 595 w 1729"/>
                <a:gd name="T11" fmla="*/ 1163 h 1418"/>
                <a:gd name="T12" fmla="*/ 737 w 1729"/>
                <a:gd name="T13" fmla="*/ 1191 h 1418"/>
                <a:gd name="T14" fmla="*/ 794 w 1729"/>
                <a:gd name="T15" fmla="*/ 1248 h 1418"/>
                <a:gd name="T16" fmla="*/ 879 w 1729"/>
                <a:gd name="T17" fmla="*/ 1390 h 1418"/>
                <a:gd name="T18" fmla="*/ 1021 w 1729"/>
                <a:gd name="T19" fmla="*/ 1304 h 1418"/>
                <a:gd name="T20" fmla="*/ 1134 w 1729"/>
                <a:gd name="T21" fmla="*/ 1418 h 1418"/>
                <a:gd name="T22" fmla="*/ 1247 w 1729"/>
                <a:gd name="T23" fmla="*/ 1304 h 1418"/>
                <a:gd name="T24" fmla="*/ 1332 w 1729"/>
                <a:gd name="T25" fmla="*/ 1361 h 1418"/>
                <a:gd name="T26" fmla="*/ 1389 w 1729"/>
                <a:gd name="T27" fmla="*/ 1418 h 1418"/>
                <a:gd name="T28" fmla="*/ 1389 w 1729"/>
                <a:gd name="T29" fmla="*/ 1248 h 1418"/>
                <a:gd name="T30" fmla="*/ 1361 w 1729"/>
                <a:gd name="T31" fmla="*/ 1163 h 1418"/>
                <a:gd name="T32" fmla="*/ 1361 w 1729"/>
                <a:gd name="T33" fmla="*/ 851 h 1418"/>
                <a:gd name="T34" fmla="*/ 1418 w 1729"/>
                <a:gd name="T35" fmla="*/ 539 h 1418"/>
                <a:gd name="T36" fmla="*/ 1503 w 1729"/>
                <a:gd name="T37" fmla="*/ 482 h 1418"/>
                <a:gd name="T38" fmla="*/ 1673 w 1729"/>
                <a:gd name="T39" fmla="*/ 567 h 1418"/>
                <a:gd name="T40" fmla="*/ 1701 w 1729"/>
                <a:gd name="T41" fmla="*/ 482 h 1418"/>
                <a:gd name="T42" fmla="*/ 1588 w 1729"/>
                <a:gd name="T43" fmla="*/ 426 h 1418"/>
                <a:gd name="T44" fmla="*/ 1588 w 1729"/>
                <a:gd name="T45" fmla="*/ 284 h 1418"/>
                <a:gd name="T46" fmla="*/ 1219 w 1729"/>
                <a:gd name="T47" fmla="*/ 0 h 1418"/>
                <a:gd name="T48" fmla="*/ 1106 w 1729"/>
                <a:gd name="T49" fmla="*/ 199 h 1418"/>
                <a:gd name="T50" fmla="*/ 1191 w 1729"/>
                <a:gd name="T51" fmla="*/ 312 h 1418"/>
                <a:gd name="T52" fmla="*/ 1049 w 1729"/>
                <a:gd name="T53" fmla="*/ 341 h 1418"/>
                <a:gd name="T54" fmla="*/ 851 w 1729"/>
                <a:gd name="T55" fmla="*/ 426 h 1418"/>
                <a:gd name="T56" fmla="*/ 765 w 1729"/>
                <a:gd name="T57" fmla="*/ 369 h 1418"/>
                <a:gd name="T58" fmla="*/ 652 w 1729"/>
                <a:gd name="T59" fmla="*/ 511 h 1418"/>
                <a:gd name="T60" fmla="*/ 454 w 1729"/>
                <a:gd name="T61" fmla="*/ 454 h 1418"/>
                <a:gd name="T62" fmla="*/ 369 w 1729"/>
                <a:gd name="T63" fmla="*/ 369 h 1418"/>
                <a:gd name="T64" fmla="*/ 284 w 1729"/>
                <a:gd name="T65" fmla="*/ 397 h 1418"/>
                <a:gd name="T66" fmla="*/ 0 w 1729"/>
                <a:gd name="T67" fmla="*/ 426 h 1418"/>
                <a:gd name="T68" fmla="*/ 85 w 1729"/>
                <a:gd name="T69" fmla="*/ 596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9" h="1418">
                  <a:moveTo>
                    <a:pt x="28" y="709"/>
                  </a:moveTo>
                  <a:lnTo>
                    <a:pt x="85" y="794"/>
                  </a:lnTo>
                  <a:lnTo>
                    <a:pt x="170" y="823"/>
                  </a:lnTo>
                  <a:lnTo>
                    <a:pt x="198" y="879"/>
                  </a:lnTo>
                  <a:lnTo>
                    <a:pt x="255" y="851"/>
                  </a:lnTo>
                  <a:lnTo>
                    <a:pt x="312" y="936"/>
                  </a:lnTo>
                  <a:lnTo>
                    <a:pt x="369" y="936"/>
                  </a:lnTo>
                  <a:lnTo>
                    <a:pt x="369" y="1021"/>
                  </a:lnTo>
                  <a:lnTo>
                    <a:pt x="397" y="1078"/>
                  </a:lnTo>
                  <a:lnTo>
                    <a:pt x="539" y="1049"/>
                  </a:lnTo>
                  <a:lnTo>
                    <a:pt x="510" y="1163"/>
                  </a:lnTo>
                  <a:lnTo>
                    <a:pt x="595" y="1163"/>
                  </a:lnTo>
                  <a:lnTo>
                    <a:pt x="624" y="1191"/>
                  </a:lnTo>
                  <a:lnTo>
                    <a:pt x="737" y="1191"/>
                  </a:lnTo>
                  <a:lnTo>
                    <a:pt x="765" y="1248"/>
                  </a:lnTo>
                  <a:lnTo>
                    <a:pt x="794" y="1248"/>
                  </a:lnTo>
                  <a:lnTo>
                    <a:pt x="822" y="1390"/>
                  </a:lnTo>
                  <a:lnTo>
                    <a:pt x="879" y="1390"/>
                  </a:lnTo>
                  <a:lnTo>
                    <a:pt x="936" y="1304"/>
                  </a:lnTo>
                  <a:lnTo>
                    <a:pt x="1021" y="1304"/>
                  </a:lnTo>
                  <a:lnTo>
                    <a:pt x="1049" y="1418"/>
                  </a:lnTo>
                  <a:lnTo>
                    <a:pt x="1134" y="1418"/>
                  </a:lnTo>
                  <a:lnTo>
                    <a:pt x="1162" y="1304"/>
                  </a:lnTo>
                  <a:lnTo>
                    <a:pt x="1247" y="1304"/>
                  </a:lnTo>
                  <a:lnTo>
                    <a:pt x="1247" y="1333"/>
                  </a:lnTo>
                  <a:lnTo>
                    <a:pt x="1332" y="1361"/>
                  </a:lnTo>
                  <a:lnTo>
                    <a:pt x="1332" y="1418"/>
                  </a:lnTo>
                  <a:lnTo>
                    <a:pt x="1389" y="1418"/>
                  </a:lnTo>
                  <a:lnTo>
                    <a:pt x="1418" y="1390"/>
                  </a:lnTo>
                  <a:lnTo>
                    <a:pt x="1389" y="1248"/>
                  </a:lnTo>
                  <a:lnTo>
                    <a:pt x="1332" y="1248"/>
                  </a:lnTo>
                  <a:lnTo>
                    <a:pt x="1361" y="1163"/>
                  </a:lnTo>
                  <a:lnTo>
                    <a:pt x="1191" y="1078"/>
                  </a:lnTo>
                  <a:lnTo>
                    <a:pt x="1361" y="851"/>
                  </a:lnTo>
                  <a:lnTo>
                    <a:pt x="1446" y="596"/>
                  </a:lnTo>
                  <a:lnTo>
                    <a:pt x="1418" y="539"/>
                  </a:lnTo>
                  <a:lnTo>
                    <a:pt x="1446" y="482"/>
                  </a:lnTo>
                  <a:lnTo>
                    <a:pt x="1503" y="482"/>
                  </a:lnTo>
                  <a:lnTo>
                    <a:pt x="1503" y="511"/>
                  </a:lnTo>
                  <a:lnTo>
                    <a:pt x="1673" y="567"/>
                  </a:lnTo>
                  <a:lnTo>
                    <a:pt x="1729" y="539"/>
                  </a:lnTo>
                  <a:lnTo>
                    <a:pt x="1701" y="482"/>
                  </a:lnTo>
                  <a:lnTo>
                    <a:pt x="1588" y="454"/>
                  </a:lnTo>
                  <a:lnTo>
                    <a:pt x="1588" y="426"/>
                  </a:lnTo>
                  <a:lnTo>
                    <a:pt x="1503" y="341"/>
                  </a:lnTo>
                  <a:lnTo>
                    <a:pt x="1588" y="284"/>
                  </a:lnTo>
                  <a:lnTo>
                    <a:pt x="1418" y="142"/>
                  </a:lnTo>
                  <a:lnTo>
                    <a:pt x="1219" y="0"/>
                  </a:lnTo>
                  <a:lnTo>
                    <a:pt x="1191" y="114"/>
                  </a:lnTo>
                  <a:lnTo>
                    <a:pt x="1106" y="199"/>
                  </a:lnTo>
                  <a:lnTo>
                    <a:pt x="1247" y="284"/>
                  </a:lnTo>
                  <a:lnTo>
                    <a:pt x="1191" y="312"/>
                  </a:lnTo>
                  <a:lnTo>
                    <a:pt x="1106" y="284"/>
                  </a:lnTo>
                  <a:lnTo>
                    <a:pt x="1049" y="341"/>
                  </a:lnTo>
                  <a:lnTo>
                    <a:pt x="964" y="312"/>
                  </a:lnTo>
                  <a:lnTo>
                    <a:pt x="851" y="426"/>
                  </a:lnTo>
                  <a:lnTo>
                    <a:pt x="822" y="341"/>
                  </a:lnTo>
                  <a:lnTo>
                    <a:pt x="765" y="369"/>
                  </a:lnTo>
                  <a:lnTo>
                    <a:pt x="737" y="426"/>
                  </a:lnTo>
                  <a:lnTo>
                    <a:pt x="652" y="511"/>
                  </a:lnTo>
                  <a:lnTo>
                    <a:pt x="482" y="426"/>
                  </a:lnTo>
                  <a:lnTo>
                    <a:pt x="454" y="454"/>
                  </a:lnTo>
                  <a:lnTo>
                    <a:pt x="397" y="426"/>
                  </a:lnTo>
                  <a:lnTo>
                    <a:pt x="369" y="369"/>
                  </a:lnTo>
                  <a:lnTo>
                    <a:pt x="312" y="369"/>
                  </a:lnTo>
                  <a:lnTo>
                    <a:pt x="284" y="397"/>
                  </a:lnTo>
                  <a:lnTo>
                    <a:pt x="113" y="369"/>
                  </a:lnTo>
                  <a:lnTo>
                    <a:pt x="0" y="426"/>
                  </a:lnTo>
                  <a:lnTo>
                    <a:pt x="0" y="539"/>
                  </a:lnTo>
                  <a:lnTo>
                    <a:pt x="85" y="596"/>
                  </a:lnTo>
                  <a:lnTo>
                    <a:pt x="28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" name="Freeform 734">
              <a:extLst>
                <a:ext uri="{FF2B5EF4-FFF2-40B4-BE49-F238E27FC236}">
                  <a16:creationId xmlns:a16="http://schemas.microsoft.com/office/drawing/2014/main" id="{F4C7EF3E-6F90-415F-B1B5-9CBF8A6D3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46"/>
              <a:ext cx="1361" cy="1616"/>
            </a:xfrm>
            <a:custGeom>
              <a:avLst/>
              <a:gdLst>
                <a:gd name="T0" fmla="*/ 0 w 1361"/>
                <a:gd name="T1" fmla="*/ 1474 h 1616"/>
                <a:gd name="T2" fmla="*/ 171 w 1361"/>
                <a:gd name="T3" fmla="*/ 1502 h 1616"/>
                <a:gd name="T4" fmla="*/ 199 w 1361"/>
                <a:gd name="T5" fmla="*/ 1474 h 1616"/>
                <a:gd name="T6" fmla="*/ 256 w 1361"/>
                <a:gd name="T7" fmla="*/ 1474 h 1616"/>
                <a:gd name="T8" fmla="*/ 284 w 1361"/>
                <a:gd name="T9" fmla="*/ 1531 h 1616"/>
                <a:gd name="T10" fmla="*/ 341 w 1361"/>
                <a:gd name="T11" fmla="*/ 1559 h 1616"/>
                <a:gd name="T12" fmla="*/ 369 w 1361"/>
                <a:gd name="T13" fmla="*/ 1531 h 1616"/>
                <a:gd name="T14" fmla="*/ 539 w 1361"/>
                <a:gd name="T15" fmla="*/ 1616 h 1616"/>
                <a:gd name="T16" fmla="*/ 624 w 1361"/>
                <a:gd name="T17" fmla="*/ 1531 h 1616"/>
                <a:gd name="T18" fmla="*/ 652 w 1361"/>
                <a:gd name="T19" fmla="*/ 1474 h 1616"/>
                <a:gd name="T20" fmla="*/ 709 w 1361"/>
                <a:gd name="T21" fmla="*/ 1446 h 1616"/>
                <a:gd name="T22" fmla="*/ 738 w 1361"/>
                <a:gd name="T23" fmla="*/ 1531 h 1616"/>
                <a:gd name="T24" fmla="*/ 851 w 1361"/>
                <a:gd name="T25" fmla="*/ 1417 h 1616"/>
                <a:gd name="T26" fmla="*/ 936 w 1361"/>
                <a:gd name="T27" fmla="*/ 1446 h 1616"/>
                <a:gd name="T28" fmla="*/ 993 w 1361"/>
                <a:gd name="T29" fmla="*/ 1389 h 1616"/>
                <a:gd name="T30" fmla="*/ 1078 w 1361"/>
                <a:gd name="T31" fmla="*/ 1417 h 1616"/>
                <a:gd name="T32" fmla="*/ 1134 w 1361"/>
                <a:gd name="T33" fmla="*/ 1389 h 1616"/>
                <a:gd name="T34" fmla="*/ 993 w 1361"/>
                <a:gd name="T35" fmla="*/ 1304 h 1616"/>
                <a:gd name="T36" fmla="*/ 1078 w 1361"/>
                <a:gd name="T37" fmla="*/ 1219 h 1616"/>
                <a:gd name="T38" fmla="*/ 1106 w 1361"/>
                <a:gd name="T39" fmla="*/ 1105 h 1616"/>
                <a:gd name="T40" fmla="*/ 1021 w 1361"/>
                <a:gd name="T41" fmla="*/ 1049 h 1616"/>
                <a:gd name="T42" fmla="*/ 908 w 1361"/>
                <a:gd name="T43" fmla="*/ 708 h 1616"/>
                <a:gd name="T44" fmla="*/ 1219 w 1361"/>
                <a:gd name="T45" fmla="*/ 340 h 1616"/>
                <a:gd name="T46" fmla="*/ 1191 w 1361"/>
                <a:gd name="T47" fmla="*/ 198 h 1616"/>
                <a:gd name="T48" fmla="*/ 1361 w 1361"/>
                <a:gd name="T49" fmla="*/ 56 h 1616"/>
                <a:gd name="T50" fmla="*/ 1219 w 1361"/>
                <a:gd name="T51" fmla="*/ 0 h 1616"/>
                <a:gd name="T52" fmla="*/ 1021 w 1361"/>
                <a:gd name="T53" fmla="*/ 28 h 1616"/>
                <a:gd name="T54" fmla="*/ 936 w 1361"/>
                <a:gd name="T55" fmla="*/ 0 h 1616"/>
                <a:gd name="T56" fmla="*/ 908 w 1361"/>
                <a:gd name="T57" fmla="*/ 85 h 1616"/>
                <a:gd name="T58" fmla="*/ 823 w 1361"/>
                <a:gd name="T59" fmla="*/ 170 h 1616"/>
                <a:gd name="T60" fmla="*/ 709 w 1361"/>
                <a:gd name="T61" fmla="*/ 85 h 1616"/>
                <a:gd name="T62" fmla="*/ 511 w 1361"/>
                <a:gd name="T63" fmla="*/ 170 h 1616"/>
                <a:gd name="T64" fmla="*/ 482 w 1361"/>
                <a:gd name="T65" fmla="*/ 227 h 1616"/>
                <a:gd name="T66" fmla="*/ 227 w 1361"/>
                <a:gd name="T67" fmla="*/ 425 h 1616"/>
                <a:gd name="T68" fmla="*/ 199 w 1361"/>
                <a:gd name="T69" fmla="*/ 595 h 1616"/>
                <a:gd name="T70" fmla="*/ 227 w 1361"/>
                <a:gd name="T71" fmla="*/ 680 h 1616"/>
                <a:gd name="T72" fmla="*/ 171 w 1361"/>
                <a:gd name="T73" fmla="*/ 822 h 1616"/>
                <a:gd name="T74" fmla="*/ 114 w 1361"/>
                <a:gd name="T75" fmla="*/ 879 h 1616"/>
                <a:gd name="T76" fmla="*/ 57 w 1361"/>
                <a:gd name="T77" fmla="*/ 1049 h 1616"/>
                <a:gd name="T78" fmla="*/ 85 w 1361"/>
                <a:gd name="T79" fmla="*/ 1134 h 1616"/>
                <a:gd name="T80" fmla="*/ 0 w 1361"/>
                <a:gd name="T81" fmla="*/ 1247 h 1616"/>
                <a:gd name="T82" fmla="*/ 0 w 1361"/>
                <a:gd name="T83" fmla="*/ 1474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61" h="1616">
                  <a:moveTo>
                    <a:pt x="0" y="1474"/>
                  </a:moveTo>
                  <a:lnTo>
                    <a:pt x="171" y="1502"/>
                  </a:lnTo>
                  <a:lnTo>
                    <a:pt x="199" y="1474"/>
                  </a:lnTo>
                  <a:lnTo>
                    <a:pt x="256" y="1474"/>
                  </a:lnTo>
                  <a:lnTo>
                    <a:pt x="284" y="1531"/>
                  </a:lnTo>
                  <a:lnTo>
                    <a:pt x="341" y="1559"/>
                  </a:lnTo>
                  <a:lnTo>
                    <a:pt x="369" y="1531"/>
                  </a:lnTo>
                  <a:lnTo>
                    <a:pt x="539" y="1616"/>
                  </a:lnTo>
                  <a:lnTo>
                    <a:pt x="624" y="1531"/>
                  </a:lnTo>
                  <a:lnTo>
                    <a:pt x="652" y="1474"/>
                  </a:lnTo>
                  <a:lnTo>
                    <a:pt x="709" y="1446"/>
                  </a:lnTo>
                  <a:lnTo>
                    <a:pt x="738" y="1531"/>
                  </a:lnTo>
                  <a:lnTo>
                    <a:pt x="851" y="1417"/>
                  </a:lnTo>
                  <a:lnTo>
                    <a:pt x="936" y="1446"/>
                  </a:lnTo>
                  <a:lnTo>
                    <a:pt x="993" y="1389"/>
                  </a:lnTo>
                  <a:lnTo>
                    <a:pt x="1078" y="1417"/>
                  </a:lnTo>
                  <a:lnTo>
                    <a:pt x="1134" y="1389"/>
                  </a:lnTo>
                  <a:lnTo>
                    <a:pt x="993" y="1304"/>
                  </a:lnTo>
                  <a:lnTo>
                    <a:pt x="1078" y="1219"/>
                  </a:lnTo>
                  <a:lnTo>
                    <a:pt x="1106" y="1105"/>
                  </a:lnTo>
                  <a:lnTo>
                    <a:pt x="1021" y="1049"/>
                  </a:lnTo>
                  <a:lnTo>
                    <a:pt x="908" y="708"/>
                  </a:lnTo>
                  <a:lnTo>
                    <a:pt x="1219" y="340"/>
                  </a:lnTo>
                  <a:lnTo>
                    <a:pt x="1191" y="198"/>
                  </a:lnTo>
                  <a:lnTo>
                    <a:pt x="1361" y="56"/>
                  </a:lnTo>
                  <a:lnTo>
                    <a:pt x="1219" y="0"/>
                  </a:lnTo>
                  <a:lnTo>
                    <a:pt x="1021" y="28"/>
                  </a:lnTo>
                  <a:lnTo>
                    <a:pt x="936" y="0"/>
                  </a:lnTo>
                  <a:lnTo>
                    <a:pt x="908" y="85"/>
                  </a:lnTo>
                  <a:lnTo>
                    <a:pt x="823" y="170"/>
                  </a:lnTo>
                  <a:lnTo>
                    <a:pt x="709" y="85"/>
                  </a:lnTo>
                  <a:lnTo>
                    <a:pt x="511" y="170"/>
                  </a:lnTo>
                  <a:lnTo>
                    <a:pt x="482" y="227"/>
                  </a:lnTo>
                  <a:lnTo>
                    <a:pt x="227" y="425"/>
                  </a:lnTo>
                  <a:lnTo>
                    <a:pt x="199" y="595"/>
                  </a:lnTo>
                  <a:lnTo>
                    <a:pt x="227" y="680"/>
                  </a:lnTo>
                  <a:lnTo>
                    <a:pt x="171" y="822"/>
                  </a:lnTo>
                  <a:lnTo>
                    <a:pt x="114" y="879"/>
                  </a:lnTo>
                  <a:lnTo>
                    <a:pt x="57" y="1049"/>
                  </a:lnTo>
                  <a:lnTo>
                    <a:pt x="85" y="1134"/>
                  </a:lnTo>
                  <a:lnTo>
                    <a:pt x="0" y="1247"/>
                  </a:lnTo>
                  <a:lnTo>
                    <a:pt x="0" y="147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4711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ja-JP" b="1" dirty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3DB6B8F3-F6C4-4494-8B99-537FFBFC7864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富山県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527394F-C529-45B3-B86E-62BE4E745B3B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16" name="グループ化 15">
              <a:extLst>
                <a:ext uri="{FF2B5EF4-FFF2-40B4-BE49-F238E27FC236}">
                  <a16:creationId xmlns:a16="http://schemas.microsoft.com/office/drawing/2014/main" id="{66291C1B-AE89-474A-8035-1C2FB05941C2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E40BFF42-A0E6-4160-B7BD-A7FBB35B1AD5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3F4115F7-DED2-487D-A54D-EAC0306F6CDA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2AA7810F-D593-4F16-9ED3-D5063E02AE9E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DCABF4FB-1EA8-4363-886D-EA14A8CA74DC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61A77643-FBCF-47A8-8A4B-E57669E0A568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6D59DDBF-E5E2-4D8C-BB3A-60619A322B29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6F0CE72E-7F5D-4DD0-A902-304F4C0FEB94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C6E9F942-DE21-47BD-924B-A77984A65AB8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E2D52364-846F-4B1B-9168-B3A8B98CA21B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417C2443-C4C2-4A84-B7ED-B1BA3D652C3B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4457B2AD-B872-4DBA-936C-A11B5524582E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C80435D2-2E5E-4F7C-8100-6E5690951D14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F2E14219-F73C-4AF2-936C-8B38A2D1A32D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86184614-919A-452A-BCDB-69A21053A603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8FFF5BFE-AFF3-4FEF-A018-58D25E91D80D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789A9DE7-59EE-43DF-9855-0E3616418A33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65A3DA75-C03F-4F50-BA31-AF450196A647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8" name="グループ化 67">
                <a:extLst>
                  <a:ext uri="{FF2B5EF4-FFF2-40B4-BE49-F238E27FC236}">
                    <a16:creationId xmlns:a16="http://schemas.microsoft.com/office/drawing/2014/main" id="{844F9B07-AC55-4674-8BB8-C4C102CAAC34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66" name="フリーフォーム: 図形 165">
                  <a:extLst>
                    <a:ext uri="{FF2B5EF4-FFF2-40B4-BE49-F238E27FC236}">
                      <a16:creationId xmlns:a16="http://schemas.microsoft.com/office/drawing/2014/main" id="{CA4A76E1-C9FB-495C-85D0-357ABEB42290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3B3A7ADA-6568-4569-B6C3-5A9727D65674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158C7A12-D5AD-4793-9680-E3B59B49C52F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2336F46F-E390-448F-BF79-158A66B14631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895906F9-346D-4F0A-BC31-50173A74AF00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6E9DFE96-F591-4369-8A33-1864D42CAFA5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0FE3A5B6-959B-4F2A-951B-AFE55AC28B05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49AD64AE-E068-46BE-BDE0-42AB14261B39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833B91DD-F5E4-4B75-8ECD-CF62AE5194B0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75CA1E73-36E6-4F72-932A-239FE96DBC67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6A0E9EBB-0812-4E82-A015-9FC2FBAB7C3E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84BD8FBF-5A1A-47F3-B68B-3F6190E5D425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0C6D946C-CA93-43A4-BCEA-4E1B787CD3DD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F1E82A35-B1F5-4457-BBE6-6C24AC337BDD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A3B1E84B-FA68-4F35-877E-25C7FF062A68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025EBA75-B5D9-4BC3-BB6F-1F2A24AB05D8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A85B2600-E213-4D7F-9679-6FFC758AD6CD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C57C6ECB-9DD9-4370-865C-08B1AB0026C2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39690A90-8F57-41BB-8872-B1E31D4F54A1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472764C1-ABF3-4CA0-AC6E-C9E9C97C6334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D9FC967B-F4BE-450C-B4ED-E3D1078B89E0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56BC5A49-D494-4C09-9129-0D4A424F8D0C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397B41A4-D76A-4B91-B977-A2727C84D9C0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B00E09FC-D077-405B-B699-BD21B2A8AD74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DCFA6348-A4C0-4390-9D3B-2077BF93BB23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C55B5150-C069-4468-AE27-CE5CB2B092D2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F3AE856F-9D20-4443-BD26-9923C3850DF6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6EDBDEE1-397F-4679-8966-582EC62487FC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E07A7BD5-32C8-46EC-A81F-8B0F9DEE2D07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84995DBA-573B-4107-84EC-14557043D82E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7C3A7F89-ABD9-415B-8C19-EA2B7F8E90D9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0E389B2A-3C91-4397-AB63-466EB9B7C384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F391E0B5-A864-4941-BF97-2568B11589C2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C1499854-3217-4BC0-975D-2EA68F466F20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131D4819-D445-41E7-A7A7-B70149B3E60A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324FE2A2-C6D5-41ED-BD41-321C137F4E7E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BFB5594A-D454-48F3-A7A5-59220CF6FB08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CD447D93-411A-48D3-A084-1F15FC4B8177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5E052F42-8FB7-49A0-8D45-385A0B68F153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9FACAD3D-B3CC-44F1-B72C-5430B07A0EAC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68FCA108-7C15-43FC-84C2-AD750EF582EB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A80FC5E4-46DC-4EB9-8D9A-714138F3E34B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3E261B95-B864-49D8-90A6-B7B922E79B36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95D16027-E55B-450C-9808-D70FFA54935A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1A3EB388-26CA-4FB6-98B1-247A75CD8A87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051E8ABC-A690-4C08-888F-278A0C769127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E7510373-4CEB-4861-8A60-598E1573CD62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BCA74B24-6889-4FEE-AC82-2E61CEB8CC1F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D99867E0-8468-4215-BF6C-FAF1D798BD54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B88EEC5D-8773-4EDE-9E1A-417B5550FA6E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486E8CD6-E804-43CD-8F82-32B227393E88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B02B883A-1FEF-4342-8107-9E14000E564D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C3DE4D31-3E5B-4C04-BC86-3089602BE4F4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02666542-6232-4868-8CC4-03CB84471609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20E36F02-6605-44E0-93EF-2C87DE9602CC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581CE1A7-1760-4ABD-8999-3F2524B5EF16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85471527-A10C-478B-9CB0-2645C4D0C8D3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CC6032BE-9D7F-4F86-8519-787F7B61F101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8E083CB5-E087-4B74-8A42-38758D150F80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075C20E0-2564-4811-8D2F-9F83CEE61CC3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DF8C3EC2-A878-41BD-896B-C295B94903C9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E758FF58-12F5-4C6A-AD77-89D2E83428E6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1B4E940C-6587-4BA4-B594-0FAD3AACB02C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D2ABC721-4302-4C00-8338-E06AE3A28761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A47C7DC7-D180-4B0A-8279-AFAD462D91D4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60801B1A-5C47-48EB-B0A1-84B756CD814C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55807117-9776-4774-B75A-0F3B654A664A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D351B270-87C9-4254-84E4-A551A05D430C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10FDBF11-6F49-484C-839D-E010450138FE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ED14DAA5-7F08-4C3F-B384-B5CDB2ACABFB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8DF14FFD-3C70-4014-BFC3-972F9E8303CE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5328614C-C0B0-40A1-B3E1-DA1F11C20C70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E0B6F79F-249C-492B-AF43-1424F91235C9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05139717-A834-4B67-AD57-909302115B0A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461ED42F-FECF-416F-8FD0-21E274041F01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3AFBD35B-328B-49CC-A41F-33E76CE5E266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6D002527-F746-4E27-8951-A2479B3AE3B2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6AFD6564-E4A2-43E3-9158-C8D088CEDA0A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7E5E3752-6B94-4C50-BFCC-DC8019FF59DC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B657A3E8-79D7-4B5C-B232-00D0D6CE3B24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10E5816E-A4D7-4C1E-9D7B-3B48D0BE527B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3B30E6E6-90A7-454A-A195-4280CCC6B723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C3BCE698-E8CD-44B9-9DF4-688D1958C5DD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A61A0A2A-4E73-4CBE-9F2D-9FB612BCE2CA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34651B33-54ED-4DAF-99FB-4973F2942DFE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D9EEA6C1-208A-4B62-A1D2-002D8F906B6A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A3024887-AD5C-4971-9A3A-2FDA5F3E7CAB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EA98EC26-8B26-4E64-AF6D-934CDB5505B5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DEDE7651-1558-4F8D-A1F6-C03AF2D482BF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D9165235-1D9F-4684-86AE-39AF6492A25E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33B703D8-C5C0-4912-9555-C030C275D378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7" name="グループ化 16">
              <a:extLst>
                <a:ext uri="{FF2B5EF4-FFF2-40B4-BE49-F238E27FC236}">
                  <a16:creationId xmlns:a16="http://schemas.microsoft.com/office/drawing/2014/main" id="{D25D3277-48AE-4559-B248-A48E305904F8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E0C1A71E-68BD-4953-A41C-1AFE92234027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0BC807F4-0473-4204-ADD1-002BDBFB7AFA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49D63BD6-3308-418F-9679-3FF2D9F955FF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32D226AE-8F62-4454-90C2-E1758B1235ED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C9F40CC2-454C-43E0-A41A-260C292C0F90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61A0BC9C-A357-470F-87FD-A2DF87E71813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4A99B7C2-1CD9-4A28-BA71-98FA0A35F7D6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2741AAB5-FFAF-41FE-AD22-5EE7CE9CF093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5BC572D2-589A-4BD9-8229-5F272FD47442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22E03810-573E-4DC7-B251-77DFCCE10D03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BF4F6652-A094-41B3-A5CF-C7456A36AA2A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CC668690-9496-4CBD-95F8-AB6BBA2B84FE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9992F8C6-00E0-4614-B44A-1BD7FAC5841A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CA3B23D6-9519-486F-9E6C-75580CCE89A8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2593AD63-642C-4F28-ABD1-7D9ED8613EFC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AA22EEDE-AFF9-4DF5-840D-EACB4AC14780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D37BA618-21AB-499F-A56E-F7296C58E930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4EA7E254-F0AC-46BF-B994-7B755FF258FE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3D5A5660-D151-4E75-A34D-2FF3443067B6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534908F0-5E03-4F25-A8CA-6F24FFB0C30D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BAA27423-037D-4597-91FB-9D0332AC57D3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D7D7B0A4-F63A-4C74-9A82-DAE118573428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F6B1BF6B-702B-48A7-AC8F-9C0F93CADF28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54C9A2B6-4212-40DF-8191-62B5AB9D11CE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A7F647D8-768E-4E1D-AF39-284A869BEFB2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85E0018E-48A8-4A71-A1D9-7642872EE056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048419B1-9F2A-4BB6-BFF4-BCFCFF374D5E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01E58732-8304-4843-BCD3-279102FF7E4E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0A00C925-6321-4CF5-8CB7-7D479153AA3D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62F1F694-3BF3-487A-9DEE-3AE02FA9F690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D7A8F3C3-E4A7-407F-9F88-9E58B9C08950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253CCFC2-15A8-4C1C-82A3-7C29D8799554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4B8DC3CE-4D5E-42BB-B48E-DA7269B17888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70" name="矢印: 右 1">
            <a:extLst>
              <a:ext uri="{FF2B5EF4-FFF2-40B4-BE49-F238E27FC236}">
                <a16:creationId xmlns:a16="http://schemas.microsoft.com/office/drawing/2014/main" id="{109DA960-2945-4B30-ADD6-3E8CD18D67C5}"/>
              </a:ext>
            </a:extLst>
          </p:cNvPr>
          <p:cNvSpPr/>
          <p:nvPr/>
        </p:nvSpPr>
        <p:spPr bwMode="auto">
          <a:xfrm rot="21237446">
            <a:off x="4327833" y="3505237"/>
            <a:ext cx="3575752" cy="666903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71" name="Group 735">
            <a:extLst>
              <a:ext uri="{FF2B5EF4-FFF2-40B4-BE49-F238E27FC236}">
                <a16:creationId xmlns:a16="http://schemas.microsoft.com/office/drawing/2014/main" id="{DB2C3C1A-5EA5-47B4-8219-3CA0E80C176F}"/>
              </a:ext>
            </a:extLst>
          </p:cNvPr>
          <p:cNvGrpSpPr>
            <a:grpSpLocks/>
          </p:cNvGrpSpPr>
          <p:nvPr/>
        </p:nvGrpSpPr>
        <p:grpSpPr bwMode="auto">
          <a:xfrm>
            <a:off x="7957577" y="2059537"/>
            <a:ext cx="3860845" cy="3391266"/>
            <a:chOff x="772" y="132"/>
            <a:chExt cx="6520" cy="5727"/>
          </a:xfrm>
          <a:solidFill>
            <a:srgbClr val="92D050"/>
          </a:solidFill>
        </p:grpSpPr>
        <p:sp>
          <p:nvSpPr>
            <p:cNvPr id="172" name="Freeform 707">
              <a:extLst>
                <a:ext uri="{FF2B5EF4-FFF2-40B4-BE49-F238E27FC236}">
                  <a16:creationId xmlns:a16="http://schemas.microsoft.com/office/drawing/2014/main" id="{92254E9C-CC32-4948-BBBE-6FCA72D28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861"/>
              <a:ext cx="4480" cy="3233"/>
            </a:xfrm>
            <a:custGeom>
              <a:avLst/>
              <a:gdLst>
                <a:gd name="T0" fmla="*/ 1020 w 4479"/>
                <a:gd name="T1" fmla="*/ 141 h 3232"/>
                <a:gd name="T2" fmla="*/ 794 w 4479"/>
                <a:gd name="T3" fmla="*/ 340 h 3232"/>
                <a:gd name="T4" fmla="*/ 623 w 4479"/>
                <a:gd name="T5" fmla="*/ 397 h 3232"/>
                <a:gd name="T6" fmla="*/ 623 w 4479"/>
                <a:gd name="T7" fmla="*/ 680 h 3232"/>
                <a:gd name="T8" fmla="*/ 425 w 4479"/>
                <a:gd name="T9" fmla="*/ 907 h 3232"/>
                <a:gd name="T10" fmla="*/ 340 w 4479"/>
                <a:gd name="T11" fmla="*/ 964 h 3232"/>
                <a:gd name="T12" fmla="*/ 198 w 4479"/>
                <a:gd name="T13" fmla="*/ 935 h 3232"/>
                <a:gd name="T14" fmla="*/ 198 w 4479"/>
                <a:gd name="T15" fmla="*/ 1190 h 3232"/>
                <a:gd name="T16" fmla="*/ 85 w 4479"/>
                <a:gd name="T17" fmla="*/ 1531 h 3232"/>
                <a:gd name="T18" fmla="*/ 56 w 4479"/>
                <a:gd name="T19" fmla="*/ 2069 h 3232"/>
                <a:gd name="T20" fmla="*/ 56 w 4479"/>
                <a:gd name="T21" fmla="*/ 2154 h 3232"/>
                <a:gd name="T22" fmla="*/ 227 w 4479"/>
                <a:gd name="T23" fmla="*/ 2183 h 3232"/>
                <a:gd name="T24" fmla="*/ 283 w 4479"/>
                <a:gd name="T25" fmla="*/ 2579 h 3232"/>
                <a:gd name="T26" fmla="*/ 283 w 4479"/>
                <a:gd name="T27" fmla="*/ 2806 h 3232"/>
                <a:gd name="T28" fmla="*/ 255 w 4479"/>
                <a:gd name="T29" fmla="*/ 3232 h 3232"/>
                <a:gd name="T30" fmla="*/ 510 w 4479"/>
                <a:gd name="T31" fmla="*/ 3118 h 3232"/>
                <a:gd name="T32" fmla="*/ 680 w 4479"/>
                <a:gd name="T33" fmla="*/ 2778 h 3232"/>
                <a:gd name="T34" fmla="*/ 1105 w 4479"/>
                <a:gd name="T35" fmla="*/ 2551 h 3232"/>
                <a:gd name="T36" fmla="*/ 1247 w 4479"/>
                <a:gd name="T37" fmla="*/ 2665 h 3232"/>
                <a:gd name="T38" fmla="*/ 1531 w 4479"/>
                <a:gd name="T39" fmla="*/ 2579 h 3232"/>
                <a:gd name="T40" fmla="*/ 1757 w 4479"/>
                <a:gd name="T41" fmla="*/ 2523 h 3232"/>
                <a:gd name="T42" fmla="*/ 1899 w 4479"/>
                <a:gd name="T43" fmla="*/ 2494 h 3232"/>
                <a:gd name="T44" fmla="*/ 1814 w 4479"/>
                <a:gd name="T45" fmla="*/ 2693 h 3232"/>
                <a:gd name="T46" fmla="*/ 2211 w 4479"/>
                <a:gd name="T47" fmla="*/ 2721 h 3232"/>
                <a:gd name="T48" fmla="*/ 2381 w 4479"/>
                <a:gd name="T49" fmla="*/ 2523 h 3232"/>
                <a:gd name="T50" fmla="*/ 2835 w 4479"/>
                <a:gd name="T51" fmla="*/ 2891 h 3232"/>
                <a:gd name="T52" fmla="*/ 3147 w 4479"/>
                <a:gd name="T53" fmla="*/ 2806 h 3232"/>
                <a:gd name="T54" fmla="*/ 3373 w 4479"/>
                <a:gd name="T55" fmla="*/ 3033 h 3232"/>
                <a:gd name="T56" fmla="*/ 3827 w 4479"/>
                <a:gd name="T57" fmla="*/ 2806 h 3232"/>
                <a:gd name="T58" fmla="*/ 4082 w 4479"/>
                <a:gd name="T59" fmla="*/ 2551 h 3232"/>
                <a:gd name="T60" fmla="*/ 4110 w 4479"/>
                <a:gd name="T61" fmla="*/ 2268 h 3232"/>
                <a:gd name="T62" fmla="*/ 4252 w 4479"/>
                <a:gd name="T63" fmla="*/ 2069 h 3232"/>
                <a:gd name="T64" fmla="*/ 4479 w 4479"/>
                <a:gd name="T65" fmla="*/ 1956 h 3232"/>
                <a:gd name="T66" fmla="*/ 4224 w 4479"/>
                <a:gd name="T67" fmla="*/ 1927 h 3232"/>
                <a:gd name="T68" fmla="*/ 3685 w 4479"/>
                <a:gd name="T69" fmla="*/ 1729 h 3232"/>
                <a:gd name="T70" fmla="*/ 3147 w 4479"/>
                <a:gd name="T71" fmla="*/ 1757 h 3232"/>
                <a:gd name="T72" fmla="*/ 2976 w 4479"/>
                <a:gd name="T73" fmla="*/ 1616 h 3232"/>
                <a:gd name="T74" fmla="*/ 2693 w 4479"/>
                <a:gd name="T75" fmla="*/ 1502 h 3232"/>
                <a:gd name="T76" fmla="*/ 2211 w 4479"/>
                <a:gd name="T77" fmla="*/ 1616 h 3232"/>
                <a:gd name="T78" fmla="*/ 1899 w 4479"/>
                <a:gd name="T79" fmla="*/ 1332 h 3232"/>
                <a:gd name="T80" fmla="*/ 1672 w 4479"/>
                <a:gd name="T81" fmla="*/ 623 h 3232"/>
                <a:gd name="T82" fmla="*/ 1814 w 4479"/>
                <a:gd name="T83" fmla="*/ 453 h 3232"/>
                <a:gd name="T84" fmla="*/ 1984 w 4479"/>
                <a:gd name="T85" fmla="*/ 425 h 3232"/>
                <a:gd name="T86" fmla="*/ 2098 w 4479"/>
                <a:gd name="T87" fmla="*/ 340 h 3232"/>
                <a:gd name="T88" fmla="*/ 1899 w 4479"/>
                <a:gd name="T89" fmla="*/ 56 h 3232"/>
                <a:gd name="T90" fmla="*/ 1332 w 4479"/>
                <a:gd name="T91" fmla="*/ 0 h 3232"/>
                <a:gd name="T92" fmla="*/ 1020 w 4479"/>
                <a:gd name="T93" fmla="*/ 85 h 3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79" h="3232">
                  <a:moveTo>
                    <a:pt x="1020" y="85"/>
                  </a:moveTo>
                  <a:lnTo>
                    <a:pt x="1020" y="141"/>
                  </a:lnTo>
                  <a:lnTo>
                    <a:pt x="850" y="226"/>
                  </a:lnTo>
                  <a:lnTo>
                    <a:pt x="794" y="340"/>
                  </a:lnTo>
                  <a:lnTo>
                    <a:pt x="680" y="340"/>
                  </a:lnTo>
                  <a:lnTo>
                    <a:pt x="623" y="397"/>
                  </a:lnTo>
                  <a:lnTo>
                    <a:pt x="652" y="453"/>
                  </a:lnTo>
                  <a:lnTo>
                    <a:pt x="623" y="680"/>
                  </a:lnTo>
                  <a:lnTo>
                    <a:pt x="482" y="680"/>
                  </a:lnTo>
                  <a:lnTo>
                    <a:pt x="425" y="907"/>
                  </a:lnTo>
                  <a:lnTo>
                    <a:pt x="368" y="850"/>
                  </a:lnTo>
                  <a:lnTo>
                    <a:pt x="340" y="964"/>
                  </a:lnTo>
                  <a:lnTo>
                    <a:pt x="255" y="907"/>
                  </a:lnTo>
                  <a:lnTo>
                    <a:pt x="198" y="935"/>
                  </a:lnTo>
                  <a:lnTo>
                    <a:pt x="283" y="1049"/>
                  </a:lnTo>
                  <a:lnTo>
                    <a:pt x="198" y="1190"/>
                  </a:lnTo>
                  <a:lnTo>
                    <a:pt x="170" y="1360"/>
                  </a:lnTo>
                  <a:lnTo>
                    <a:pt x="85" y="1531"/>
                  </a:lnTo>
                  <a:lnTo>
                    <a:pt x="85" y="1842"/>
                  </a:lnTo>
                  <a:lnTo>
                    <a:pt x="56" y="2069"/>
                  </a:lnTo>
                  <a:lnTo>
                    <a:pt x="0" y="2126"/>
                  </a:lnTo>
                  <a:lnTo>
                    <a:pt x="56" y="2154"/>
                  </a:lnTo>
                  <a:lnTo>
                    <a:pt x="142" y="2126"/>
                  </a:lnTo>
                  <a:lnTo>
                    <a:pt x="227" y="2183"/>
                  </a:lnTo>
                  <a:lnTo>
                    <a:pt x="198" y="2409"/>
                  </a:lnTo>
                  <a:lnTo>
                    <a:pt x="283" y="2579"/>
                  </a:lnTo>
                  <a:lnTo>
                    <a:pt x="198" y="2665"/>
                  </a:lnTo>
                  <a:lnTo>
                    <a:pt x="283" y="2806"/>
                  </a:lnTo>
                  <a:lnTo>
                    <a:pt x="170" y="3175"/>
                  </a:lnTo>
                  <a:lnTo>
                    <a:pt x="255" y="3232"/>
                  </a:lnTo>
                  <a:lnTo>
                    <a:pt x="340" y="3118"/>
                  </a:lnTo>
                  <a:lnTo>
                    <a:pt x="510" y="3118"/>
                  </a:lnTo>
                  <a:lnTo>
                    <a:pt x="425" y="2976"/>
                  </a:lnTo>
                  <a:lnTo>
                    <a:pt x="680" y="2778"/>
                  </a:lnTo>
                  <a:lnTo>
                    <a:pt x="907" y="2551"/>
                  </a:lnTo>
                  <a:lnTo>
                    <a:pt x="1105" y="2551"/>
                  </a:lnTo>
                  <a:lnTo>
                    <a:pt x="1190" y="2778"/>
                  </a:lnTo>
                  <a:lnTo>
                    <a:pt x="1247" y="2665"/>
                  </a:lnTo>
                  <a:lnTo>
                    <a:pt x="1474" y="2494"/>
                  </a:lnTo>
                  <a:lnTo>
                    <a:pt x="1531" y="2579"/>
                  </a:lnTo>
                  <a:lnTo>
                    <a:pt x="1672" y="2494"/>
                  </a:lnTo>
                  <a:lnTo>
                    <a:pt x="1757" y="2523"/>
                  </a:lnTo>
                  <a:lnTo>
                    <a:pt x="1814" y="2494"/>
                  </a:lnTo>
                  <a:lnTo>
                    <a:pt x="1899" y="2494"/>
                  </a:lnTo>
                  <a:lnTo>
                    <a:pt x="1899" y="2608"/>
                  </a:lnTo>
                  <a:lnTo>
                    <a:pt x="1814" y="2693"/>
                  </a:lnTo>
                  <a:lnTo>
                    <a:pt x="1871" y="2778"/>
                  </a:lnTo>
                  <a:lnTo>
                    <a:pt x="2211" y="2721"/>
                  </a:lnTo>
                  <a:lnTo>
                    <a:pt x="2183" y="2579"/>
                  </a:lnTo>
                  <a:lnTo>
                    <a:pt x="2381" y="2523"/>
                  </a:lnTo>
                  <a:lnTo>
                    <a:pt x="2409" y="2693"/>
                  </a:lnTo>
                  <a:lnTo>
                    <a:pt x="2835" y="2891"/>
                  </a:lnTo>
                  <a:lnTo>
                    <a:pt x="2948" y="2835"/>
                  </a:lnTo>
                  <a:lnTo>
                    <a:pt x="3147" y="2806"/>
                  </a:lnTo>
                  <a:lnTo>
                    <a:pt x="3147" y="2891"/>
                  </a:lnTo>
                  <a:lnTo>
                    <a:pt x="3373" y="3033"/>
                  </a:lnTo>
                  <a:lnTo>
                    <a:pt x="3714" y="3061"/>
                  </a:lnTo>
                  <a:lnTo>
                    <a:pt x="3827" y="2806"/>
                  </a:lnTo>
                  <a:lnTo>
                    <a:pt x="4025" y="2750"/>
                  </a:lnTo>
                  <a:lnTo>
                    <a:pt x="4082" y="2551"/>
                  </a:lnTo>
                  <a:lnTo>
                    <a:pt x="4139" y="2523"/>
                  </a:lnTo>
                  <a:lnTo>
                    <a:pt x="4110" y="2268"/>
                  </a:lnTo>
                  <a:lnTo>
                    <a:pt x="4224" y="2154"/>
                  </a:lnTo>
                  <a:lnTo>
                    <a:pt x="4252" y="2069"/>
                  </a:lnTo>
                  <a:lnTo>
                    <a:pt x="4394" y="2069"/>
                  </a:lnTo>
                  <a:lnTo>
                    <a:pt x="4479" y="1956"/>
                  </a:lnTo>
                  <a:lnTo>
                    <a:pt x="4366" y="1984"/>
                  </a:lnTo>
                  <a:lnTo>
                    <a:pt x="4224" y="1927"/>
                  </a:lnTo>
                  <a:lnTo>
                    <a:pt x="4110" y="2012"/>
                  </a:lnTo>
                  <a:lnTo>
                    <a:pt x="3685" y="1729"/>
                  </a:lnTo>
                  <a:lnTo>
                    <a:pt x="3317" y="1814"/>
                  </a:lnTo>
                  <a:lnTo>
                    <a:pt x="3147" y="1757"/>
                  </a:lnTo>
                  <a:lnTo>
                    <a:pt x="3118" y="1701"/>
                  </a:lnTo>
                  <a:lnTo>
                    <a:pt x="2976" y="1616"/>
                  </a:lnTo>
                  <a:lnTo>
                    <a:pt x="2920" y="1644"/>
                  </a:lnTo>
                  <a:lnTo>
                    <a:pt x="2693" y="1502"/>
                  </a:lnTo>
                  <a:lnTo>
                    <a:pt x="2523" y="1502"/>
                  </a:lnTo>
                  <a:lnTo>
                    <a:pt x="2211" y="1616"/>
                  </a:lnTo>
                  <a:lnTo>
                    <a:pt x="1956" y="1531"/>
                  </a:lnTo>
                  <a:lnTo>
                    <a:pt x="1899" y="1332"/>
                  </a:lnTo>
                  <a:lnTo>
                    <a:pt x="1729" y="1077"/>
                  </a:lnTo>
                  <a:lnTo>
                    <a:pt x="1672" y="623"/>
                  </a:lnTo>
                  <a:lnTo>
                    <a:pt x="1786" y="538"/>
                  </a:lnTo>
                  <a:lnTo>
                    <a:pt x="1814" y="453"/>
                  </a:lnTo>
                  <a:lnTo>
                    <a:pt x="1928" y="453"/>
                  </a:lnTo>
                  <a:lnTo>
                    <a:pt x="1984" y="425"/>
                  </a:lnTo>
                  <a:lnTo>
                    <a:pt x="1928" y="340"/>
                  </a:lnTo>
                  <a:lnTo>
                    <a:pt x="2098" y="340"/>
                  </a:lnTo>
                  <a:lnTo>
                    <a:pt x="2069" y="255"/>
                  </a:lnTo>
                  <a:lnTo>
                    <a:pt x="1899" y="56"/>
                  </a:lnTo>
                  <a:lnTo>
                    <a:pt x="1814" y="85"/>
                  </a:lnTo>
                  <a:lnTo>
                    <a:pt x="1332" y="0"/>
                  </a:lnTo>
                  <a:lnTo>
                    <a:pt x="1276" y="56"/>
                  </a:lnTo>
                  <a:lnTo>
                    <a:pt x="1020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3" name="Freeform 709">
              <a:extLst>
                <a:ext uri="{FF2B5EF4-FFF2-40B4-BE49-F238E27FC236}">
                  <a16:creationId xmlns:a16="http://schemas.microsoft.com/office/drawing/2014/main" id="{E366A497-170C-4A14-BA5B-E8BC70B63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400"/>
              <a:ext cx="3091" cy="1474"/>
            </a:xfrm>
            <a:custGeom>
              <a:avLst/>
              <a:gdLst>
                <a:gd name="T0" fmla="*/ 2807 w 3091"/>
                <a:gd name="T1" fmla="*/ 1418 h 1474"/>
                <a:gd name="T2" fmla="*/ 2694 w 3091"/>
                <a:gd name="T3" fmla="*/ 1446 h 1474"/>
                <a:gd name="T4" fmla="*/ 2552 w 3091"/>
                <a:gd name="T5" fmla="*/ 1389 h 1474"/>
                <a:gd name="T6" fmla="*/ 2438 w 3091"/>
                <a:gd name="T7" fmla="*/ 1474 h 1474"/>
                <a:gd name="T8" fmla="*/ 2013 w 3091"/>
                <a:gd name="T9" fmla="*/ 1191 h 1474"/>
                <a:gd name="T10" fmla="*/ 1645 w 3091"/>
                <a:gd name="T11" fmla="*/ 1276 h 1474"/>
                <a:gd name="T12" fmla="*/ 1475 w 3091"/>
                <a:gd name="T13" fmla="*/ 1219 h 1474"/>
                <a:gd name="T14" fmla="*/ 1446 w 3091"/>
                <a:gd name="T15" fmla="*/ 1163 h 1474"/>
                <a:gd name="T16" fmla="*/ 1304 w 3091"/>
                <a:gd name="T17" fmla="*/ 1078 h 1474"/>
                <a:gd name="T18" fmla="*/ 1248 w 3091"/>
                <a:gd name="T19" fmla="*/ 1106 h 1474"/>
                <a:gd name="T20" fmla="*/ 1021 w 3091"/>
                <a:gd name="T21" fmla="*/ 964 h 1474"/>
                <a:gd name="T22" fmla="*/ 851 w 3091"/>
                <a:gd name="T23" fmla="*/ 964 h 1474"/>
                <a:gd name="T24" fmla="*/ 539 w 3091"/>
                <a:gd name="T25" fmla="*/ 1078 h 1474"/>
                <a:gd name="T26" fmla="*/ 284 w 3091"/>
                <a:gd name="T27" fmla="*/ 993 h 1474"/>
                <a:gd name="T28" fmla="*/ 227 w 3091"/>
                <a:gd name="T29" fmla="*/ 794 h 1474"/>
                <a:gd name="T30" fmla="*/ 57 w 3091"/>
                <a:gd name="T31" fmla="*/ 539 h 1474"/>
                <a:gd name="T32" fmla="*/ 0 w 3091"/>
                <a:gd name="T33" fmla="*/ 85 h 1474"/>
                <a:gd name="T34" fmla="*/ 114 w 3091"/>
                <a:gd name="T35" fmla="*/ 0 h 1474"/>
                <a:gd name="T36" fmla="*/ 85 w 3091"/>
                <a:gd name="T37" fmla="*/ 114 h 1474"/>
                <a:gd name="T38" fmla="*/ 199 w 3091"/>
                <a:gd name="T39" fmla="*/ 114 h 1474"/>
                <a:gd name="T40" fmla="*/ 227 w 3091"/>
                <a:gd name="T41" fmla="*/ 29 h 1474"/>
                <a:gd name="T42" fmla="*/ 284 w 3091"/>
                <a:gd name="T43" fmla="*/ 0 h 1474"/>
                <a:gd name="T44" fmla="*/ 341 w 3091"/>
                <a:gd name="T45" fmla="*/ 0 h 1474"/>
                <a:gd name="T46" fmla="*/ 341 w 3091"/>
                <a:gd name="T47" fmla="*/ 85 h 1474"/>
                <a:gd name="T48" fmla="*/ 482 w 3091"/>
                <a:gd name="T49" fmla="*/ 170 h 1474"/>
                <a:gd name="T50" fmla="*/ 482 w 3091"/>
                <a:gd name="T51" fmla="*/ 284 h 1474"/>
                <a:gd name="T52" fmla="*/ 596 w 3091"/>
                <a:gd name="T53" fmla="*/ 369 h 1474"/>
                <a:gd name="T54" fmla="*/ 652 w 3091"/>
                <a:gd name="T55" fmla="*/ 369 h 1474"/>
                <a:gd name="T56" fmla="*/ 823 w 3091"/>
                <a:gd name="T57" fmla="*/ 567 h 1474"/>
                <a:gd name="T58" fmla="*/ 794 w 3091"/>
                <a:gd name="T59" fmla="*/ 596 h 1474"/>
                <a:gd name="T60" fmla="*/ 993 w 3091"/>
                <a:gd name="T61" fmla="*/ 652 h 1474"/>
                <a:gd name="T62" fmla="*/ 1106 w 3091"/>
                <a:gd name="T63" fmla="*/ 822 h 1474"/>
                <a:gd name="T64" fmla="*/ 1163 w 3091"/>
                <a:gd name="T65" fmla="*/ 822 h 1474"/>
                <a:gd name="T66" fmla="*/ 1276 w 3091"/>
                <a:gd name="T67" fmla="*/ 737 h 1474"/>
                <a:gd name="T68" fmla="*/ 1418 w 3091"/>
                <a:gd name="T69" fmla="*/ 737 h 1474"/>
                <a:gd name="T70" fmla="*/ 1475 w 3091"/>
                <a:gd name="T71" fmla="*/ 851 h 1474"/>
                <a:gd name="T72" fmla="*/ 1673 w 3091"/>
                <a:gd name="T73" fmla="*/ 766 h 1474"/>
                <a:gd name="T74" fmla="*/ 1786 w 3091"/>
                <a:gd name="T75" fmla="*/ 851 h 1474"/>
                <a:gd name="T76" fmla="*/ 1928 w 3091"/>
                <a:gd name="T77" fmla="*/ 822 h 1474"/>
                <a:gd name="T78" fmla="*/ 1957 w 3091"/>
                <a:gd name="T79" fmla="*/ 879 h 1474"/>
                <a:gd name="T80" fmla="*/ 2098 w 3091"/>
                <a:gd name="T81" fmla="*/ 879 h 1474"/>
                <a:gd name="T82" fmla="*/ 2155 w 3091"/>
                <a:gd name="T83" fmla="*/ 822 h 1474"/>
                <a:gd name="T84" fmla="*/ 2127 w 3091"/>
                <a:gd name="T85" fmla="*/ 737 h 1474"/>
                <a:gd name="T86" fmla="*/ 2183 w 3091"/>
                <a:gd name="T87" fmla="*/ 709 h 1474"/>
                <a:gd name="T88" fmla="*/ 2183 w 3091"/>
                <a:gd name="T89" fmla="*/ 652 h 1474"/>
                <a:gd name="T90" fmla="*/ 2240 w 3091"/>
                <a:gd name="T91" fmla="*/ 624 h 1474"/>
                <a:gd name="T92" fmla="*/ 2183 w 3091"/>
                <a:gd name="T93" fmla="*/ 539 h 1474"/>
                <a:gd name="T94" fmla="*/ 2240 w 3091"/>
                <a:gd name="T95" fmla="*/ 511 h 1474"/>
                <a:gd name="T96" fmla="*/ 2382 w 3091"/>
                <a:gd name="T97" fmla="*/ 482 h 1474"/>
                <a:gd name="T98" fmla="*/ 2438 w 3091"/>
                <a:gd name="T99" fmla="*/ 539 h 1474"/>
                <a:gd name="T100" fmla="*/ 2609 w 3091"/>
                <a:gd name="T101" fmla="*/ 539 h 1474"/>
                <a:gd name="T102" fmla="*/ 2665 w 3091"/>
                <a:gd name="T103" fmla="*/ 454 h 1474"/>
                <a:gd name="T104" fmla="*/ 2920 w 3091"/>
                <a:gd name="T105" fmla="*/ 652 h 1474"/>
                <a:gd name="T106" fmla="*/ 3062 w 3091"/>
                <a:gd name="T107" fmla="*/ 624 h 1474"/>
                <a:gd name="T108" fmla="*/ 3005 w 3091"/>
                <a:gd name="T109" fmla="*/ 709 h 1474"/>
                <a:gd name="T110" fmla="*/ 3091 w 3091"/>
                <a:gd name="T111" fmla="*/ 907 h 1474"/>
                <a:gd name="T112" fmla="*/ 3062 w 3091"/>
                <a:gd name="T113" fmla="*/ 936 h 1474"/>
                <a:gd name="T114" fmla="*/ 2835 w 3091"/>
                <a:gd name="T115" fmla="*/ 964 h 1474"/>
                <a:gd name="T116" fmla="*/ 2665 w 3091"/>
                <a:gd name="T117" fmla="*/ 1106 h 1474"/>
                <a:gd name="T118" fmla="*/ 2665 w 3091"/>
                <a:gd name="T119" fmla="*/ 1333 h 1474"/>
                <a:gd name="T120" fmla="*/ 2835 w 3091"/>
                <a:gd name="T121" fmla="*/ 1361 h 1474"/>
                <a:gd name="T122" fmla="*/ 2807 w 3091"/>
                <a:gd name="T123" fmla="*/ 1418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1" h="1474">
                  <a:moveTo>
                    <a:pt x="2807" y="1418"/>
                  </a:moveTo>
                  <a:lnTo>
                    <a:pt x="2694" y="1446"/>
                  </a:lnTo>
                  <a:lnTo>
                    <a:pt x="2552" y="1389"/>
                  </a:lnTo>
                  <a:lnTo>
                    <a:pt x="2438" y="1474"/>
                  </a:lnTo>
                  <a:lnTo>
                    <a:pt x="2013" y="1191"/>
                  </a:lnTo>
                  <a:lnTo>
                    <a:pt x="1645" y="1276"/>
                  </a:lnTo>
                  <a:lnTo>
                    <a:pt x="1475" y="1219"/>
                  </a:lnTo>
                  <a:lnTo>
                    <a:pt x="1446" y="1163"/>
                  </a:lnTo>
                  <a:lnTo>
                    <a:pt x="1304" y="1078"/>
                  </a:lnTo>
                  <a:lnTo>
                    <a:pt x="1248" y="1106"/>
                  </a:lnTo>
                  <a:lnTo>
                    <a:pt x="1021" y="964"/>
                  </a:lnTo>
                  <a:lnTo>
                    <a:pt x="851" y="964"/>
                  </a:lnTo>
                  <a:lnTo>
                    <a:pt x="539" y="1078"/>
                  </a:lnTo>
                  <a:lnTo>
                    <a:pt x="284" y="993"/>
                  </a:lnTo>
                  <a:lnTo>
                    <a:pt x="227" y="794"/>
                  </a:lnTo>
                  <a:lnTo>
                    <a:pt x="57" y="539"/>
                  </a:lnTo>
                  <a:lnTo>
                    <a:pt x="0" y="85"/>
                  </a:lnTo>
                  <a:lnTo>
                    <a:pt x="114" y="0"/>
                  </a:lnTo>
                  <a:lnTo>
                    <a:pt x="85" y="114"/>
                  </a:lnTo>
                  <a:lnTo>
                    <a:pt x="199" y="114"/>
                  </a:lnTo>
                  <a:lnTo>
                    <a:pt x="227" y="29"/>
                  </a:lnTo>
                  <a:lnTo>
                    <a:pt x="284" y="0"/>
                  </a:lnTo>
                  <a:lnTo>
                    <a:pt x="341" y="0"/>
                  </a:lnTo>
                  <a:lnTo>
                    <a:pt x="341" y="85"/>
                  </a:lnTo>
                  <a:lnTo>
                    <a:pt x="482" y="170"/>
                  </a:lnTo>
                  <a:lnTo>
                    <a:pt x="482" y="284"/>
                  </a:lnTo>
                  <a:lnTo>
                    <a:pt x="596" y="369"/>
                  </a:lnTo>
                  <a:lnTo>
                    <a:pt x="652" y="369"/>
                  </a:lnTo>
                  <a:lnTo>
                    <a:pt x="823" y="567"/>
                  </a:lnTo>
                  <a:lnTo>
                    <a:pt x="794" y="596"/>
                  </a:lnTo>
                  <a:lnTo>
                    <a:pt x="993" y="652"/>
                  </a:lnTo>
                  <a:lnTo>
                    <a:pt x="1106" y="822"/>
                  </a:lnTo>
                  <a:lnTo>
                    <a:pt x="1163" y="822"/>
                  </a:lnTo>
                  <a:lnTo>
                    <a:pt x="1276" y="737"/>
                  </a:lnTo>
                  <a:lnTo>
                    <a:pt x="1418" y="737"/>
                  </a:lnTo>
                  <a:lnTo>
                    <a:pt x="1475" y="851"/>
                  </a:lnTo>
                  <a:lnTo>
                    <a:pt x="1673" y="766"/>
                  </a:lnTo>
                  <a:lnTo>
                    <a:pt x="1786" y="851"/>
                  </a:lnTo>
                  <a:lnTo>
                    <a:pt x="1928" y="822"/>
                  </a:lnTo>
                  <a:lnTo>
                    <a:pt x="1957" y="879"/>
                  </a:lnTo>
                  <a:lnTo>
                    <a:pt x="2098" y="879"/>
                  </a:lnTo>
                  <a:lnTo>
                    <a:pt x="2155" y="822"/>
                  </a:lnTo>
                  <a:lnTo>
                    <a:pt x="2127" y="737"/>
                  </a:lnTo>
                  <a:lnTo>
                    <a:pt x="2183" y="709"/>
                  </a:lnTo>
                  <a:lnTo>
                    <a:pt x="2183" y="652"/>
                  </a:lnTo>
                  <a:lnTo>
                    <a:pt x="2240" y="624"/>
                  </a:lnTo>
                  <a:lnTo>
                    <a:pt x="2183" y="539"/>
                  </a:lnTo>
                  <a:lnTo>
                    <a:pt x="2240" y="511"/>
                  </a:lnTo>
                  <a:lnTo>
                    <a:pt x="2382" y="482"/>
                  </a:lnTo>
                  <a:lnTo>
                    <a:pt x="2438" y="539"/>
                  </a:lnTo>
                  <a:lnTo>
                    <a:pt x="2609" y="539"/>
                  </a:lnTo>
                  <a:lnTo>
                    <a:pt x="2665" y="454"/>
                  </a:lnTo>
                  <a:lnTo>
                    <a:pt x="2920" y="652"/>
                  </a:lnTo>
                  <a:lnTo>
                    <a:pt x="3062" y="624"/>
                  </a:lnTo>
                  <a:lnTo>
                    <a:pt x="3005" y="709"/>
                  </a:lnTo>
                  <a:lnTo>
                    <a:pt x="3091" y="907"/>
                  </a:lnTo>
                  <a:lnTo>
                    <a:pt x="3062" y="936"/>
                  </a:lnTo>
                  <a:lnTo>
                    <a:pt x="2835" y="964"/>
                  </a:lnTo>
                  <a:lnTo>
                    <a:pt x="2665" y="1106"/>
                  </a:lnTo>
                  <a:lnTo>
                    <a:pt x="2665" y="1333"/>
                  </a:lnTo>
                  <a:lnTo>
                    <a:pt x="2835" y="1361"/>
                  </a:lnTo>
                  <a:lnTo>
                    <a:pt x="2807" y="14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Freeform 710">
              <a:extLst>
                <a:ext uri="{FF2B5EF4-FFF2-40B4-BE49-F238E27FC236}">
                  <a16:creationId xmlns:a16="http://schemas.microsoft.com/office/drawing/2014/main" id="{5C30F03C-E6B3-4572-8F6D-A32E282E5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5"/>
              <a:ext cx="199" cy="199"/>
            </a:xfrm>
            <a:custGeom>
              <a:avLst/>
              <a:gdLst>
                <a:gd name="T0" fmla="*/ 171 w 199"/>
                <a:gd name="T1" fmla="*/ 0 h 199"/>
                <a:gd name="T2" fmla="*/ 199 w 199"/>
                <a:gd name="T3" fmla="*/ 85 h 199"/>
                <a:gd name="T4" fmla="*/ 142 w 199"/>
                <a:gd name="T5" fmla="*/ 114 h 199"/>
                <a:gd name="T6" fmla="*/ 114 w 199"/>
                <a:gd name="T7" fmla="*/ 199 h 199"/>
                <a:gd name="T8" fmla="*/ 0 w 199"/>
                <a:gd name="T9" fmla="*/ 199 h 199"/>
                <a:gd name="T10" fmla="*/ 29 w 199"/>
                <a:gd name="T11" fmla="*/ 85 h 199"/>
                <a:gd name="T12" fmla="*/ 57 w 199"/>
                <a:gd name="T13" fmla="*/ 0 h 199"/>
                <a:gd name="T14" fmla="*/ 142 w 199"/>
                <a:gd name="T15" fmla="*/ 0 h 199"/>
                <a:gd name="T16" fmla="*/ 171 w 199"/>
                <a:gd name="T1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199">
                  <a:moveTo>
                    <a:pt x="171" y="0"/>
                  </a:moveTo>
                  <a:lnTo>
                    <a:pt x="199" y="85"/>
                  </a:lnTo>
                  <a:lnTo>
                    <a:pt x="142" y="114"/>
                  </a:lnTo>
                  <a:lnTo>
                    <a:pt x="114" y="199"/>
                  </a:lnTo>
                  <a:lnTo>
                    <a:pt x="0" y="199"/>
                  </a:lnTo>
                  <a:lnTo>
                    <a:pt x="29" y="85"/>
                  </a:lnTo>
                  <a:lnTo>
                    <a:pt x="57" y="0"/>
                  </a:lnTo>
                  <a:lnTo>
                    <a:pt x="142" y="0"/>
                  </a:lnTo>
                  <a:lnTo>
                    <a:pt x="171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5" name="Freeform 715">
              <a:extLst>
                <a:ext uri="{FF2B5EF4-FFF2-40B4-BE49-F238E27FC236}">
                  <a16:creationId xmlns:a16="http://schemas.microsoft.com/office/drawing/2014/main" id="{60CA968E-F30A-412C-818F-F64701DF0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117"/>
              <a:ext cx="1984" cy="1162"/>
            </a:xfrm>
            <a:custGeom>
              <a:avLst/>
              <a:gdLst>
                <a:gd name="T0" fmla="*/ 141 w 1984"/>
                <a:gd name="T1" fmla="*/ 0 h 1162"/>
                <a:gd name="T2" fmla="*/ 170 w 1984"/>
                <a:gd name="T3" fmla="*/ 85 h 1162"/>
                <a:gd name="T4" fmla="*/ 0 w 1984"/>
                <a:gd name="T5" fmla="*/ 85 h 1162"/>
                <a:gd name="T6" fmla="*/ 56 w 1984"/>
                <a:gd name="T7" fmla="*/ 170 h 1162"/>
                <a:gd name="T8" fmla="*/ 0 w 1984"/>
                <a:gd name="T9" fmla="*/ 198 h 1162"/>
                <a:gd name="T10" fmla="*/ 28 w 1984"/>
                <a:gd name="T11" fmla="*/ 283 h 1162"/>
                <a:gd name="T12" fmla="*/ 56 w 1984"/>
                <a:gd name="T13" fmla="*/ 283 h 1162"/>
                <a:gd name="T14" fmla="*/ 85 w 1984"/>
                <a:gd name="T15" fmla="*/ 283 h 1162"/>
                <a:gd name="T16" fmla="*/ 85 w 1984"/>
                <a:gd name="T17" fmla="*/ 368 h 1162"/>
                <a:gd name="T18" fmla="*/ 226 w 1984"/>
                <a:gd name="T19" fmla="*/ 453 h 1162"/>
                <a:gd name="T20" fmla="*/ 226 w 1984"/>
                <a:gd name="T21" fmla="*/ 567 h 1162"/>
                <a:gd name="T22" fmla="*/ 340 w 1984"/>
                <a:gd name="T23" fmla="*/ 652 h 1162"/>
                <a:gd name="T24" fmla="*/ 396 w 1984"/>
                <a:gd name="T25" fmla="*/ 652 h 1162"/>
                <a:gd name="T26" fmla="*/ 567 w 1984"/>
                <a:gd name="T27" fmla="*/ 850 h 1162"/>
                <a:gd name="T28" fmla="*/ 538 w 1984"/>
                <a:gd name="T29" fmla="*/ 879 h 1162"/>
                <a:gd name="T30" fmla="*/ 737 w 1984"/>
                <a:gd name="T31" fmla="*/ 935 h 1162"/>
                <a:gd name="T32" fmla="*/ 850 w 1984"/>
                <a:gd name="T33" fmla="*/ 1105 h 1162"/>
                <a:gd name="T34" fmla="*/ 907 w 1984"/>
                <a:gd name="T35" fmla="*/ 1105 h 1162"/>
                <a:gd name="T36" fmla="*/ 1020 w 1984"/>
                <a:gd name="T37" fmla="*/ 1020 h 1162"/>
                <a:gd name="T38" fmla="*/ 1162 w 1984"/>
                <a:gd name="T39" fmla="*/ 1020 h 1162"/>
                <a:gd name="T40" fmla="*/ 1219 w 1984"/>
                <a:gd name="T41" fmla="*/ 1134 h 1162"/>
                <a:gd name="T42" fmla="*/ 1417 w 1984"/>
                <a:gd name="T43" fmla="*/ 1049 h 1162"/>
                <a:gd name="T44" fmla="*/ 1530 w 1984"/>
                <a:gd name="T45" fmla="*/ 1134 h 1162"/>
                <a:gd name="T46" fmla="*/ 1672 w 1984"/>
                <a:gd name="T47" fmla="*/ 1105 h 1162"/>
                <a:gd name="T48" fmla="*/ 1701 w 1984"/>
                <a:gd name="T49" fmla="*/ 1162 h 1162"/>
                <a:gd name="T50" fmla="*/ 1842 w 1984"/>
                <a:gd name="T51" fmla="*/ 1162 h 1162"/>
                <a:gd name="T52" fmla="*/ 1899 w 1984"/>
                <a:gd name="T53" fmla="*/ 1105 h 1162"/>
                <a:gd name="T54" fmla="*/ 1871 w 1984"/>
                <a:gd name="T55" fmla="*/ 1020 h 1162"/>
                <a:gd name="T56" fmla="*/ 1927 w 1984"/>
                <a:gd name="T57" fmla="*/ 992 h 1162"/>
                <a:gd name="T58" fmla="*/ 1927 w 1984"/>
                <a:gd name="T59" fmla="*/ 935 h 1162"/>
                <a:gd name="T60" fmla="*/ 1984 w 1984"/>
                <a:gd name="T61" fmla="*/ 907 h 1162"/>
                <a:gd name="T62" fmla="*/ 1927 w 1984"/>
                <a:gd name="T63" fmla="*/ 822 h 1162"/>
                <a:gd name="T64" fmla="*/ 1984 w 1984"/>
                <a:gd name="T65" fmla="*/ 794 h 1162"/>
                <a:gd name="T66" fmla="*/ 1984 w 1984"/>
                <a:gd name="T67" fmla="*/ 680 h 1162"/>
                <a:gd name="T68" fmla="*/ 1927 w 1984"/>
                <a:gd name="T69" fmla="*/ 680 h 1162"/>
                <a:gd name="T70" fmla="*/ 1842 w 1984"/>
                <a:gd name="T71" fmla="*/ 538 h 1162"/>
                <a:gd name="T72" fmla="*/ 1757 w 1984"/>
                <a:gd name="T73" fmla="*/ 482 h 1162"/>
                <a:gd name="T74" fmla="*/ 1644 w 1984"/>
                <a:gd name="T75" fmla="*/ 538 h 1162"/>
                <a:gd name="T76" fmla="*/ 1360 w 1984"/>
                <a:gd name="T77" fmla="*/ 482 h 1162"/>
                <a:gd name="T78" fmla="*/ 1275 w 1984"/>
                <a:gd name="T79" fmla="*/ 482 h 1162"/>
                <a:gd name="T80" fmla="*/ 1219 w 1984"/>
                <a:gd name="T81" fmla="*/ 397 h 1162"/>
                <a:gd name="T82" fmla="*/ 1247 w 1984"/>
                <a:gd name="T83" fmla="*/ 255 h 1162"/>
                <a:gd name="T84" fmla="*/ 1190 w 1984"/>
                <a:gd name="T85" fmla="*/ 142 h 1162"/>
                <a:gd name="T86" fmla="*/ 1077 w 1984"/>
                <a:gd name="T87" fmla="*/ 85 h 1162"/>
                <a:gd name="T88" fmla="*/ 935 w 1984"/>
                <a:gd name="T89" fmla="*/ 142 h 1162"/>
                <a:gd name="T90" fmla="*/ 935 w 1984"/>
                <a:gd name="T91" fmla="*/ 227 h 1162"/>
                <a:gd name="T92" fmla="*/ 907 w 1984"/>
                <a:gd name="T93" fmla="*/ 283 h 1162"/>
                <a:gd name="T94" fmla="*/ 850 w 1984"/>
                <a:gd name="T95" fmla="*/ 198 h 1162"/>
                <a:gd name="T96" fmla="*/ 793 w 1984"/>
                <a:gd name="T97" fmla="*/ 283 h 1162"/>
                <a:gd name="T98" fmla="*/ 793 w 1984"/>
                <a:gd name="T99" fmla="*/ 227 h 1162"/>
                <a:gd name="T100" fmla="*/ 737 w 1984"/>
                <a:gd name="T101" fmla="*/ 255 h 1162"/>
                <a:gd name="T102" fmla="*/ 765 w 1984"/>
                <a:gd name="T103" fmla="*/ 142 h 1162"/>
                <a:gd name="T104" fmla="*/ 680 w 1984"/>
                <a:gd name="T105" fmla="*/ 85 h 1162"/>
                <a:gd name="T106" fmla="*/ 652 w 1984"/>
                <a:gd name="T107" fmla="*/ 142 h 1162"/>
                <a:gd name="T108" fmla="*/ 538 w 1984"/>
                <a:gd name="T109" fmla="*/ 85 h 1162"/>
                <a:gd name="T110" fmla="*/ 453 w 1984"/>
                <a:gd name="T111" fmla="*/ 170 h 1162"/>
                <a:gd name="T112" fmla="*/ 396 w 1984"/>
                <a:gd name="T113" fmla="*/ 85 h 1162"/>
                <a:gd name="T114" fmla="*/ 311 w 1984"/>
                <a:gd name="T115" fmla="*/ 85 h 1162"/>
                <a:gd name="T116" fmla="*/ 283 w 1984"/>
                <a:gd name="T117" fmla="*/ 142 h 1162"/>
                <a:gd name="T118" fmla="*/ 226 w 1984"/>
                <a:gd name="T119" fmla="*/ 28 h 1162"/>
                <a:gd name="T120" fmla="*/ 141 w 1984"/>
                <a:gd name="T121" fmla="*/ 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162">
                  <a:moveTo>
                    <a:pt x="141" y="0"/>
                  </a:moveTo>
                  <a:lnTo>
                    <a:pt x="170" y="85"/>
                  </a:lnTo>
                  <a:lnTo>
                    <a:pt x="0" y="85"/>
                  </a:lnTo>
                  <a:lnTo>
                    <a:pt x="56" y="170"/>
                  </a:lnTo>
                  <a:lnTo>
                    <a:pt x="0" y="198"/>
                  </a:lnTo>
                  <a:lnTo>
                    <a:pt x="28" y="283"/>
                  </a:lnTo>
                  <a:lnTo>
                    <a:pt x="56" y="283"/>
                  </a:lnTo>
                  <a:lnTo>
                    <a:pt x="85" y="283"/>
                  </a:lnTo>
                  <a:lnTo>
                    <a:pt x="85" y="368"/>
                  </a:lnTo>
                  <a:lnTo>
                    <a:pt x="226" y="453"/>
                  </a:lnTo>
                  <a:lnTo>
                    <a:pt x="226" y="567"/>
                  </a:lnTo>
                  <a:lnTo>
                    <a:pt x="340" y="652"/>
                  </a:lnTo>
                  <a:lnTo>
                    <a:pt x="396" y="652"/>
                  </a:lnTo>
                  <a:lnTo>
                    <a:pt x="567" y="850"/>
                  </a:lnTo>
                  <a:lnTo>
                    <a:pt x="538" y="879"/>
                  </a:lnTo>
                  <a:lnTo>
                    <a:pt x="737" y="935"/>
                  </a:lnTo>
                  <a:lnTo>
                    <a:pt x="850" y="1105"/>
                  </a:lnTo>
                  <a:lnTo>
                    <a:pt x="907" y="1105"/>
                  </a:lnTo>
                  <a:lnTo>
                    <a:pt x="1020" y="1020"/>
                  </a:lnTo>
                  <a:lnTo>
                    <a:pt x="1162" y="1020"/>
                  </a:lnTo>
                  <a:lnTo>
                    <a:pt x="1219" y="1134"/>
                  </a:lnTo>
                  <a:lnTo>
                    <a:pt x="1417" y="1049"/>
                  </a:lnTo>
                  <a:lnTo>
                    <a:pt x="1530" y="1134"/>
                  </a:lnTo>
                  <a:lnTo>
                    <a:pt x="1672" y="1105"/>
                  </a:lnTo>
                  <a:lnTo>
                    <a:pt x="1701" y="1162"/>
                  </a:lnTo>
                  <a:lnTo>
                    <a:pt x="1842" y="1162"/>
                  </a:lnTo>
                  <a:lnTo>
                    <a:pt x="1899" y="1105"/>
                  </a:lnTo>
                  <a:lnTo>
                    <a:pt x="1871" y="1020"/>
                  </a:lnTo>
                  <a:lnTo>
                    <a:pt x="1927" y="992"/>
                  </a:lnTo>
                  <a:lnTo>
                    <a:pt x="1927" y="935"/>
                  </a:lnTo>
                  <a:lnTo>
                    <a:pt x="1984" y="907"/>
                  </a:lnTo>
                  <a:lnTo>
                    <a:pt x="1927" y="822"/>
                  </a:lnTo>
                  <a:lnTo>
                    <a:pt x="1984" y="794"/>
                  </a:lnTo>
                  <a:lnTo>
                    <a:pt x="1984" y="680"/>
                  </a:lnTo>
                  <a:lnTo>
                    <a:pt x="1927" y="680"/>
                  </a:lnTo>
                  <a:lnTo>
                    <a:pt x="1842" y="538"/>
                  </a:lnTo>
                  <a:lnTo>
                    <a:pt x="1757" y="482"/>
                  </a:lnTo>
                  <a:lnTo>
                    <a:pt x="1644" y="538"/>
                  </a:lnTo>
                  <a:lnTo>
                    <a:pt x="1360" y="482"/>
                  </a:lnTo>
                  <a:lnTo>
                    <a:pt x="1275" y="482"/>
                  </a:lnTo>
                  <a:lnTo>
                    <a:pt x="1219" y="397"/>
                  </a:lnTo>
                  <a:lnTo>
                    <a:pt x="1247" y="255"/>
                  </a:lnTo>
                  <a:lnTo>
                    <a:pt x="1190" y="142"/>
                  </a:lnTo>
                  <a:lnTo>
                    <a:pt x="1077" y="85"/>
                  </a:lnTo>
                  <a:lnTo>
                    <a:pt x="935" y="142"/>
                  </a:lnTo>
                  <a:lnTo>
                    <a:pt x="935" y="227"/>
                  </a:lnTo>
                  <a:lnTo>
                    <a:pt x="907" y="283"/>
                  </a:lnTo>
                  <a:lnTo>
                    <a:pt x="850" y="198"/>
                  </a:lnTo>
                  <a:lnTo>
                    <a:pt x="793" y="283"/>
                  </a:lnTo>
                  <a:lnTo>
                    <a:pt x="793" y="227"/>
                  </a:lnTo>
                  <a:lnTo>
                    <a:pt x="737" y="255"/>
                  </a:lnTo>
                  <a:lnTo>
                    <a:pt x="765" y="142"/>
                  </a:lnTo>
                  <a:lnTo>
                    <a:pt x="680" y="85"/>
                  </a:lnTo>
                  <a:lnTo>
                    <a:pt x="652" y="142"/>
                  </a:lnTo>
                  <a:lnTo>
                    <a:pt x="538" y="85"/>
                  </a:lnTo>
                  <a:lnTo>
                    <a:pt x="453" y="170"/>
                  </a:lnTo>
                  <a:lnTo>
                    <a:pt x="396" y="85"/>
                  </a:lnTo>
                  <a:lnTo>
                    <a:pt x="311" y="85"/>
                  </a:lnTo>
                  <a:lnTo>
                    <a:pt x="283" y="142"/>
                  </a:lnTo>
                  <a:lnTo>
                    <a:pt x="226" y="28"/>
                  </a:lnTo>
                  <a:lnTo>
                    <a:pt x="141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716">
              <a:extLst>
                <a:ext uri="{FF2B5EF4-FFF2-40B4-BE49-F238E27FC236}">
                  <a16:creationId xmlns:a16="http://schemas.microsoft.com/office/drawing/2014/main" id="{1D3F3079-CEE9-4BD0-B3E1-0DD982CCE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607"/>
              <a:ext cx="879" cy="793"/>
            </a:xfrm>
            <a:custGeom>
              <a:avLst/>
              <a:gdLst>
                <a:gd name="T0" fmla="*/ 454 w 879"/>
                <a:gd name="T1" fmla="*/ 0 h 793"/>
                <a:gd name="T2" fmla="*/ 255 w 879"/>
                <a:gd name="T3" fmla="*/ 85 h 793"/>
                <a:gd name="T4" fmla="*/ 170 w 879"/>
                <a:gd name="T5" fmla="*/ 255 h 793"/>
                <a:gd name="T6" fmla="*/ 0 w 879"/>
                <a:gd name="T7" fmla="*/ 311 h 793"/>
                <a:gd name="T8" fmla="*/ 170 w 879"/>
                <a:gd name="T9" fmla="*/ 510 h 793"/>
                <a:gd name="T10" fmla="*/ 255 w 879"/>
                <a:gd name="T11" fmla="*/ 538 h 793"/>
                <a:gd name="T12" fmla="*/ 312 w 879"/>
                <a:gd name="T13" fmla="*/ 652 h 793"/>
                <a:gd name="T14" fmla="*/ 340 w 879"/>
                <a:gd name="T15" fmla="*/ 595 h 793"/>
                <a:gd name="T16" fmla="*/ 397 w 879"/>
                <a:gd name="T17" fmla="*/ 595 h 793"/>
                <a:gd name="T18" fmla="*/ 425 w 879"/>
                <a:gd name="T19" fmla="*/ 595 h 793"/>
                <a:gd name="T20" fmla="*/ 482 w 879"/>
                <a:gd name="T21" fmla="*/ 680 h 793"/>
                <a:gd name="T22" fmla="*/ 567 w 879"/>
                <a:gd name="T23" fmla="*/ 595 h 793"/>
                <a:gd name="T24" fmla="*/ 681 w 879"/>
                <a:gd name="T25" fmla="*/ 652 h 793"/>
                <a:gd name="T26" fmla="*/ 709 w 879"/>
                <a:gd name="T27" fmla="*/ 595 h 793"/>
                <a:gd name="T28" fmla="*/ 794 w 879"/>
                <a:gd name="T29" fmla="*/ 652 h 793"/>
                <a:gd name="T30" fmla="*/ 766 w 879"/>
                <a:gd name="T31" fmla="*/ 765 h 793"/>
                <a:gd name="T32" fmla="*/ 822 w 879"/>
                <a:gd name="T33" fmla="*/ 737 h 793"/>
                <a:gd name="T34" fmla="*/ 822 w 879"/>
                <a:gd name="T35" fmla="*/ 793 h 793"/>
                <a:gd name="T36" fmla="*/ 879 w 879"/>
                <a:gd name="T37" fmla="*/ 708 h 793"/>
                <a:gd name="T38" fmla="*/ 766 w 879"/>
                <a:gd name="T39" fmla="*/ 453 h 793"/>
                <a:gd name="T40" fmla="*/ 596 w 879"/>
                <a:gd name="T41" fmla="*/ 283 h 793"/>
                <a:gd name="T42" fmla="*/ 454 w 879"/>
                <a:gd name="T43" fmla="*/ 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9" h="793">
                  <a:moveTo>
                    <a:pt x="454" y="0"/>
                  </a:moveTo>
                  <a:lnTo>
                    <a:pt x="255" y="85"/>
                  </a:lnTo>
                  <a:lnTo>
                    <a:pt x="170" y="255"/>
                  </a:lnTo>
                  <a:lnTo>
                    <a:pt x="0" y="311"/>
                  </a:lnTo>
                  <a:lnTo>
                    <a:pt x="170" y="510"/>
                  </a:lnTo>
                  <a:lnTo>
                    <a:pt x="255" y="538"/>
                  </a:lnTo>
                  <a:lnTo>
                    <a:pt x="312" y="652"/>
                  </a:lnTo>
                  <a:lnTo>
                    <a:pt x="340" y="595"/>
                  </a:lnTo>
                  <a:lnTo>
                    <a:pt x="397" y="595"/>
                  </a:lnTo>
                  <a:lnTo>
                    <a:pt x="425" y="595"/>
                  </a:lnTo>
                  <a:lnTo>
                    <a:pt x="482" y="680"/>
                  </a:lnTo>
                  <a:lnTo>
                    <a:pt x="567" y="595"/>
                  </a:lnTo>
                  <a:lnTo>
                    <a:pt x="681" y="652"/>
                  </a:lnTo>
                  <a:lnTo>
                    <a:pt x="709" y="595"/>
                  </a:lnTo>
                  <a:lnTo>
                    <a:pt x="794" y="652"/>
                  </a:lnTo>
                  <a:lnTo>
                    <a:pt x="766" y="765"/>
                  </a:lnTo>
                  <a:lnTo>
                    <a:pt x="822" y="737"/>
                  </a:lnTo>
                  <a:lnTo>
                    <a:pt x="822" y="793"/>
                  </a:lnTo>
                  <a:lnTo>
                    <a:pt x="879" y="708"/>
                  </a:lnTo>
                  <a:lnTo>
                    <a:pt x="766" y="453"/>
                  </a:lnTo>
                  <a:lnTo>
                    <a:pt x="596" y="283"/>
                  </a:lnTo>
                  <a:lnTo>
                    <a:pt x="454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7" name="Freeform 717">
              <a:extLst>
                <a:ext uri="{FF2B5EF4-FFF2-40B4-BE49-F238E27FC236}">
                  <a16:creationId xmlns:a16="http://schemas.microsoft.com/office/drawing/2014/main" id="{437246FF-1F77-4C42-8E22-670DA128F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096"/>
              <a:ext cx="1502" cy="1559"/>
            </a:xfrm>
            <a:custGeom>
              <a:avLst/>
              <a:gdLst>
                <a:gd name="T0" fmla="*/ 0 w 1502"/>
                <a:gd name="T1" fmla="*/ 511 h 1559"/>
                <a:gd name="T2" fmla="*/ 142 w 1502"/>
                <a:gd name="T3" fmla="*/ 794 h 1559"/>
                <a:gd name="T4" fmla="*/ 312 w 1502"/>
                <a:gd name="T5" fmla="*/ 964 h 1559"/>
                <a:gd name="T6" fmla="*/ 425 w 1502"/>
                <a:gd name="T7" fmla="*/ 1219 h 1559"/>
                <a:gd name="T8" fmla="*/ 482 w 1502"/>
                <a:gd name="T9" fmla="*/ 1304 h 1559"/>
                <a:gd name="T10" fmla="*/ 510 w 1502"/>
                <a:gd name="T11" fmla="*/ 1248 h 1559"/>
                <a:gd name="T12" fmla="*/ 510 w 1502"/>
                <a:gd name="T13" fmla="*/ 1163 h 1559"/>
                <a:gd name="T14" fmla="*/ 652 w 1502"/>
                <a:gd name="T15" fmla="*/ 1106 h 1559"/>
                <a:gd name="T16" fmla="*/ 765 w 1502"/>
                <a:gd name="T17" fmla="*/ 1163 h 1559"/>
                <a:gd name="T18" fmla="*/ 822 w 1502"/>
                <a:gd name="T19" fmla="*/ 1276 h 1559"/>
                <a:gd name="T20" fmla="*/ 794 w 1502"/>
                <a:gd name="T21" fmla="*/ 1418 h 1559"/>
                <a:gd name="T22" fmla="*/ 850 w 1502"/>
                <a:gd name="T23" fmla="*/ 1503 h 1559"/>
                <a:gd name="T24" fmla="*/ 935 w 1502"/>
                <a:gd name="T25" fmla="*/ 1503 h 1559"/>
                <a:gd name="T26" fmla="*/ 1219 w 1502"/>
                <a:gd name="T27" fmla="*/ 1559 h 1559"/>
                <a:gd name="T28" fmla="*/ 1332 w 1502"/>
                <a:gd name="T29" fmla="*/ 1503 h 1559"/>
                <a:gd name="T30" fmla="*/ 1304 w 1502"/>
                <a:gd name="T31" fmla="*/ 1333 h 1559"/>
                <a:gd name="T32" fmla="*/ 1502 w 1502"/>
                <a:gd name="T33" fmla="*/ 1134 h 1559"/>
                <a:gd name="T34" fmla="*/ 1446 w 1502"/>
                <a:gd name="T35" fmla="*/ 1078 h 1559"/>
                <a:gd name="T36" fmla="*/ 1389 w 1502"/>
                <a:gd name="T37" fmla="*/ 1078 h 1559"/>
                <a:gd name="T38" fmla="*/ 1304 w 1502"/>
                <a:gd name="T39" fmla="*/ 907 h 1559"/>
                <a:gd name="T40" fmla="*/ 1190 w 1502"/>
                <a:gd name="T41" fmla="*/ 851 h 1559"/>
                <a:gd name="T42" fmla="*/ 1162 w 1502"/>
                <a:gd name="T43" fmla="*/ 794 h 1559"/>
                <a:gd name="T44" fmla="*/ 1077 w 1502"/>
                <a:gd name="T45" fmla="*/ 766 h 1559"/>
                <a:gd name="T46" fmla="*/ 992 w 1502"/>
                <a:gd name="T47" fmla="*/ 681 h 1559"/>
                <a:gd name="T48" fmla="*/ 907 w 1502"/>
                <a:gd name="T49" fmla="*/ 681 h 1559"/>
                <a:gd name="T50" fmla="*/ 794 w 1502"/>
                <a:gd name="T51" fmla="*/ 624 h 1559"/>
                <a:gd name="T52" fmla="*/ 794 w 1502"/>
                <a:gd name="T53" fmla="*/ 539 h 1559"/>
                <a:gd name="T54" fmla="*/ 737 w 1502"/>
                <a:gd name="T55" fmla="*/ 482 h 1559"/>
                <a:gd name="T56" fmla="*/ 794 w 1502"/>
                <a:gd name="T57" fmla="*/ 340 h 1559"/>
                <a:gd name="T58" fmla="*/ 652 w 1502"/>
                <a:gd name="T59" fmla="*/ 227 h 1559"/>
                <a:gd name="T60" fmla="*/ 538 w 1502"/>
                <a:gd name="T61" fmla="*/ 227 h 1559"/>
                <a:gd name="T62" fmla="*/ 368 w 1502"/>
                <a:gd name="T63" fmla="*/ 142 h 1559"/>
                <a:gd name="T64" fmla="*/ 340 w 1502"/>
                <a:gd name="T65" fmla="*/ 85 h 1559"/>
                <a:gd name="T66" fmla="*/ 255 w 1502"/>
                <a:gd name="T67" fmla="*/ 114 h 1559"/>
                <a:gd name="T68" fmla="*/ 227 w 1502"/>
                <a:gd name="T69" fmla="*/ 29 h 1559"/>
                <a:gd name="T70" fmla="*/ 142 w 1502"/>
                <a:gd name="T71" fmla="*/ 0 h 1559"/>
                <a:gd name="T72" fmla="*/ 170 w 1502"/>
                <a:gd name="T73" fmla="*/ 85 h 1559"/>
                <a:gd name="T74" fmla="*/ 85 w 1502"/>
                <a:gd name="T75" fmla="*/ 199 h 1559"/>
                <a:gd name="T76" fmla="*/ 56 w 1502"/>
                <a:gd name="T77" fmla="*/ 454 h 1559"/>
                <a:gd name="T78" fmla="*/ 0 w 1502"/>
                <a:gd name="T79" fmla="*/ 511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2" h="1559">
                  <a:moveTo>
                    <a:pt x="0" y="511"/>
                  </a:moveTo>
                  <a:lnTo>
                    <a:pt x="142" y="794"/>
                  </a:lnTo>
                  <a:lnTo>
                    <a:pt x="312" y="964"/>
                  </a:lnTo>
                  <a:lnTo>
                    <a:pt x="425" y="1219"/>
                  </a:lnTo>
                  <a:lnTo>
                    <a:pt x="482" y="1304"/>
                  </a:lnTo>
                  <a:lnTo>
                    <a:pt x="510" y="1248"/>
                  </a:lnTo>
                  <a:lnTo>
                    <a:pt x="510" y="1163"/>
                  </a:lnTo>
                  <a:lnTo>
                    <a:pt x="652" y="1106"/>
                  </a:lnTo>
                  <a:lnTo>
                    <a:pt x="765" y="1163"/>
                  </a:lnTo>
                  <a:lnTo>
                    <a:pt x="822" y="1276"/>
                  </a:lnTo>
                  <a:lnTo>
                    <a:pt x="794" y="1418"/>
                  </a:lnTo>
                  <a:lnTo>
                    <a:pt x="850" y="1503"/>
                  </a:lnTo>
                  <a:lnTo>
                    <a:pt x="935" y="1503"/>
                  </a:lnTo>
                  <a:lnTo>
                    <a:pt x="1219" y="1559"/>
                  </a:lnTo>
                  <a:lnTo>
                    <a:pt x="1332" y="1503"/>
                  </a:lnTo>
                  <a:lnTo>
                    <a:pt x="1304" y="1333"/>
                  </a:lnTo>
                  <a:lnTo>
                    <a:pt x="1502" y="1134"/>
                  </a:lnTo>
                  <a:lnTo>
                    <a:pt x="1446" y="1078"/>
                  </a:lnTo>
                  <a:lnTo>
                    <a:pt x="1389" y="1078"/>
                  </a:lnTo>
                  <a:lnTo>
                    <a:pt x="1304" y="907"/>
                  </a:lnTo>
                  <a:lnTo>
                    <a:pt x="1190" y="851"/>
                  </a:lnTo>
                  <a:lnTo>
                    <a:pt x="1162" y="794"/>
                  </a:lnTo>
                  <a:lnTo>
                    <a:pt x="1077" y="766"/>
                  </a:lnTo>
                  <a:lnTo>
                    <a:pt x="992" y="681"/>
                  </a:lnTo>
                  <a:lnTo>
                    <a:pt x="907" y="681"/>
                  </a:lnTo>
                  <a:lnTo>
                    <a:pt x="794" y="624"/>
                  </a:lnTo>
                  <a:lnTo>
                    <a:pt x="794" y="539"/>
                  </a:lnTo>
                  <a:lnTo>
                    <a:pt x="737" y="482"/>
                  </a:lnTo>
                  <a:lnTo>
                    <a:pt x="794" y="340"/>
                  </a:lnTo>
                  <a:lnTo>
                    <a:pt x="652" y="227"/>
                  </a:lnTo>
                  <a:lnTo>
                    <a:pt x="538" y="227"/>
                  </a:lnTo>
                  <a:lnTo>
                    <a:pt x="368" y="142"/>
                  </a:lnTo>
                  <a:lnTo>
                    <a:pt x="340" y="85"/>
                  </a:lnTo>
                  <a:lnTo>
                    <a:pt x="255" y="114"/>
                  </a:lnTo>
                  <a:lnTo>
                    <a:pt x="227" y="29"/>
                  </a:lnTo>
                  <a:lnTo>
                    <a:pt x="142" y="0"/>
                  </a:lnTo>
                  <a:lnTo>
                    <a:pt x="170" y="85"/>
                  </a:lnTo>
                  <a:lnTo>
                    <a:pt x="85" y="199"/>
                  </a:lnTo>
                  <a:lnTo>
                    <a:pt x="56" y="454"/>
                  </a:lnTo>
                  <a:lnTo>
                    <a:pt x="0" y="5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Freeform 720">
              <a:extLst>
                <a:ext uri="{FF2B5EF4-FFF2-40B4-BE49-F238E27FC236}">
                  <a16:creationId xmlns:a16="http://schemas.microsoft.com/office/drawing/2014/main" id="{2A3D52B4-4BD4-481E-906D-3338AC4C9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614"/>
              <a:ext cx="2324" cy="2438"/>
            </a:xfrm>
            <a:custGeom>
              <a:avLst/>
              <a:gdLst>
                <a:gd name="T0" fmla="*/ 2097 w 2324"/>
                <a:gd name="T1" fmla="*/ 2438 h 2438"/>
                <a:gd name="T2" fmla="*/ 1786 w 2324"/>
                <a:gd name="T3" fmla="*/ 2325 h 2438"/>
                <a:gd name="T4" fmla="*/ 1559 w 2324"/>
                <a:gd name="T5" fmla="*/ 2268 h 2438"/>
                <a:gd name="T6" fmla="*/ 1417 w 2324"/>
                <a:gd name="T7" fmla="*/ 2183 h 2438"/>
                <a:gd name="T8" fmla="*/ 1275 w 2324"/>
                <a:gd name="T9" fmla="*/ 2041 h 2438"/>
                <a:gd name="T10" fmla="*/ 1162 w 2324"/>
                <a:gd name="T11" fmla="*/ 1815 h 2438"/>
                <a:gd name="T12" fmla="*/ 1304 w 2324"/>
                <a:gd name="T13" fmla="*/ 1560 h 2438"/>
                <a:gd name="T14" fmla="*/ 1162 w 2324"/>
                <a:gd name="T15" fmla="*/ 1389 h 2438"/>
                <a:gd name="T16" fmla="*/ 1020 w 2324"/>
                <a:gd name="T17" fmla="*/ 1276 h 2438"/>
                <a:gd name="T18" fmla="*/ 850 w 2324"/>
                <a:gd name="T19" fmla="*/ 1163 h 2438"/>
                <a:gd name="T20" fmla="*/ 652 w 2324"/>
                <a:gd name="T21" fmla="*/ 1106 h 2438"/>
                <a:gd name="T22" fmla="*/ 595 w 2324"/>
                <a:gd name="T23" fmla="*/ 964 h 2438"/>
                <a:gd name="T24" fmla="*/ 510 w 2324"/>
                <a:gd name="T25" fmla="*/ 709 h 2438"/>
                <a:gd name="T26" fmla="*/ 226 w 2324"/>
                <a:gd name="T27" fmla="*/ 624 h 2438"/>
                <a:gd name="T28" fmla="*/ 113 w 2324"/>
                <a:gd name="T29" fmla="*/ 596 h 2438"/>
                <a:gd name="T30" fmla="*/ 0 w 2324"/>
                <a:gd name="T31" fmla="*/ 482 h 2438"/>
                <a:gd name="T32" fmla="*/ 0 w 2324"/>
                <a:gd name="T33" fmla="*/ 199 h 2438"/>
                <a:gd name="T34" fmla="*/ 311 w 2324"/>
                <a:gd name="T35" fmla="*/ 170 h 2438"/>
                <a:gd name="T36" fmla="*/ 907 w 2324"/>
                <a:gd name="T37" fmla="*/ 454 h 2438"/>
                <a:gd name="T38" fmla="*/ 850 w 2324"/>
                <a:gd name="T39" fmla="*/ 227 h 2438"/>
                <a:gd name="T40" fmla="*/ 1020 w 2324"/>
                <a:gd name="T41" fmla="*/ 369 h 2438"/>
                <a:gd name="T42" fmla="*/ 1134 w 2324"/>
                <a:gd name="T43" fmla="*/ 426 h 2438"/>
                <a:gd name="T44" fmla="*/ 1332 w 2324"/>
                <a:gd name="T45" fmla="*/ 454 h 2438"/>
                <a:gd name="T46" fmla="*/ 1559 w 2324"/>
                <a:gd name="T47" fmla="*/ 567 h 2438"/>
                <a:gd name="T48" fmla="*/ 1644 w 2324"/>
                <a:gd name="T49" fmla="*/ 879 h 2438"/>
                <a:gd name="T50" fmla="*/ 1786 w 2324"/>
                <a:gd name="T51" fmla="*/ 964 h 2438"/>
                <a:gd name="T52" fmla="*/ 1956 w 2324"/>
                <a:gd name="T53" fmla="*/ 1021 h 2438"/>
                <a:gd name="T54" fmla="*/ 1956 w 2324"/>
                <a:gd name="T55" fmla="*/ 1163 h 2438"/>
                <a:gd name="T56" fmla="*/ 2069 w 2324"/>
                <a:gd name="T57" fmla="*/ 1106 h 2438"/>
                <a:gd name="T58" fmla="*/ 2239 w 2324"/>
                <a:gd name="T59" fmla="*/ 1248 h 2438"/>
                <a:gd name="T60" fmla="*/ 2239 w 2324"/>
                <a:gd name="T61" fmla="*/ 1418 h 2438"/>
                <a:gd name="T62" fmla="*/ 2239 w 2324"/>
                <a:gd name="T63" fmla="*/ 1588 h 2438"/>
                <a:gd name="T64" fmla="*/ 2324 w 2324"/>
                <a:gd name="T65" fmla="*/ 2041 h 2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24" h="2438">
                  <a:moveTo>
                    <a:pt x="2239" y="2410"/>
                  </a:moveTo>
                  <a:lnTo>
                    <a:pt x="2097" y="2438"/>
                  </a:lnTo>
                  <a:lnTo>
                    <a:pt x="1842" y="2240"/>
                  </a:lnTo>
                  <a:lnTo>
                    <a:pt x="1786" y="2325"/>
                  </a:lnTo>
                  <a:lnTo>
                    <a:pt x="1615" y="2325"/>
                  </a:lnTo>
                  <a:lnTo>
                    <a:pt x="1559" y="2268"/>
                  </a:lnTo>
                  <a:lnTo>
                    <a:pt x="1417" y="2297"/>
                  </a:lnTo>
                  <a:lnTo>
                    <a:pt x="1417" y="2183"/>
                  </a:lnTo>
                  <a:lnTo>
                    <a:pt x="1360" y="2183"/>
                  </a:lnTo>
                  <a:lnTo>
                    <a:pt x="1275" y="2041"/>
                  </a:lnTo>
                  <a:lnTo>
                    <a:pt x="1190" y="1985"/>
                  </a:lnTo>
                  <a:lnTo>
                    <a:pt x="1162" y="1815"/>
                  </a:lnTo>
                  <a:lnTo>
                    <a:pt x="1360" y="1616"/>
                  </a:lnTo>
                  <a:lnTo>
                    <a:pt x="1304" y="1560"/>
                  </a:lnTo>
                  <a:lnTo>
                    <a:pt x="1247" y="1560"/>
                  </a:lnTo>
                  <a:lnTo>
                    <a:pt x="1162" y="1389"/>
                  </a:lnTo>
                  <a:lnTo>
                    <a:pt x="1048" y="1333"/>
                  </a:lnTo>
                  <a:lnTo>
                    <a:pt x="1020" y="1276"/>
                  </a:lnTo>
                  <a:lnTo>
                    <a:pt x="932" y="1246"/>
                  </a:lnTo>
                  <a:lnTo>
                    <a:pt x="850" y="1163"/>
                  </a:lnTo>
                  <a:lnTo>
                    <a:pt x="765" y="1163"/>
                  </a:lnTo>
                  <a:lnTo>
                    <a:pt x="652" y="1106"/>
                  </a:lnTo>
                  <a:lnTo>
                    <a:pt x="652" y="1021"/>
                  </a:lnTo>
                  <a:lnTo>
                    <a:pt x="595" y="964"/>
                  </a:lnTo>
                  <a:lnTo>
                    <a:pt x="652" y="822"/>
                  </a:lnTo>
                  <a:lnTo>
                    <a:pt x="510" y="709"/>
                  </a:lnTo>
                  <a:lnTo>
                    <a:pt x="396" y="709"/>
                  </a:lnTo>
                  <a:lnTo>
                    <a:pt x="226" y="624"/>
                  </a:lnTo>
                  <a:lnTo>
                    <a:pt x="198" y="567"/>
                  </a:lnTo>
                  <a:lnTo>
                    <a:pt x="113" y="596"/>
                  </a:lnTo>
                  <a:lnTo>
                    <a:pt x="85" y="511"/>
                  </a:lnTo>
                  <a:lnTo>
                    <a:pt x="0" y="482"/>
                  </a:lnTo>
                  <a:lnTo>
                    <a:pt x="85" y="369"/>
                  </a:lnTo>
                  <a:lnTo>
                    <a:pt x="0" y="199"/>
                  </a:lnTo>
                  <a:lnTo>
                    <a:pt x="113" y="0"/>
                  </a:lnTo>
                  <a:lnTo>
                    <a:pt x="311" y="170"/>
                  </a:lnTo>
                  <a:lnTo>
                    <a:pt x="567" y="227"/>
                  </a:lnTo>
                  <a:lnTo>
                    <a:pt x="907" y="454"/>
                  </a:lnTo>
                  <a:lnTo>
                    <a:pt x="907" y="369"/>
                  </a:lnTo>
                  <a:lnTo>
                    <a:pt x="850" y="227"/>
                  </a:lnTo>
                  <a:lnTo>
                    <a:pt x="963" y="369"/>
                  </a:lnTo>
                  <a:lnTo>
                    <a:pt x="1020" y="369"/>
                  </a:lnTo>
                  <a:lnTo>
                    <a:pt x="1048" y="426"/>
                  </a:lnTo>
                  <a:lnTo>
                    <a:pt x="1134" y="426"/>
                  </a:lnTo>
                  <a:lnTo>
                    <a:pt x="1190" y="567"/>
                  </a:lnTo>
                  <a:lnTo>
                    <a:pt x="1332" y="454"/>
                  </a:lnTo>
                  <a:lnTo>
                    <a:pt x="1445" y="567"/>
                  </a:lnTo>
                  <a:lnTo>
                    <a:pt x="1559" y="567"/>
                  </a:lnTo>
                  <a:lnTo>
                    <a:pt x="1559" y="766"/>
                  </a:lnTo>
                  <a:lnTo>
                    <a:pt x="1644" y="879"/>
                  </a:lnTo>
                  <a:lnTo>
                    <a:pt x="1757" y="879"/>
                  </a:lnTo>
                  <a:lnTo>
                    <a:pt x="1786" y="964"/>
                  </a:lnTo>
                  <a:lnTo>
                    <a:pt x="1899" y="964"/>
                  </a:lnTo>
                  <a:lnTo>
                    <a:pt x="1956" y="1021"/>
                  </a:lnTo>
                  <a:lnTo>
                    <a:pt x="1927" y="1049"/>
                  </a:lnTo>
                  <a:lnTo>
                    <a:pt x="1956" y="1163"/>
                  </a:lnTo>
                  <a:lnTo>
                    <a:pt x="2012" y="1191"/>
                  </a:lnTo>
                  <a:lnTo>
                    <a:pt x="2069" y="1106"/>
                  </a:lnTo>
                  <a:lnTo>
                    <a:pt x="2154" y="1219"/>
                  </a:lnTo>
                  <a:lnTo>
                    <a:pt x="2239" y="1248"/>
                  </a:lnTo>
                  <a:lnTo>
                    <a:pt x="2268" y="1361"/>
                  </a:lnTo>
                  <a:lnTo>
                    <a:pt x="2239" y="1418"/>
                  </a:lnTo>
                  <a:lnTo>
                    <a:pt x="2296" y="1474"/>
                  </a:lnTo>
                  <a:lnTo>
                    <a:pt x="2239" y="1588"/>
                  </a:lnTo>
                  <a:lnTo>
                    <a:pt x="2268" y="1871"/>
                  </a:lnTo>
                  <a:lnTo>
                    <a:pt x="2324" y="2041"/>
                  </a:lnTo>
                  <a:lnTo>
                    <a:pt x="2239" y="241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9" name="Freeform 721">
              <a:extLst>
                <a:ext uri="{FF2B5EF4-FFF2-40B4-BE49-F238E27FC236}">
                  <a16:creationId xmlns:a16="http://schemas.microsoft.com/office/drawing/2014/main" id="{F10C9FE5-10B3-42AF-A05D-D608A3E6C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" y="132"/>
              <a:ext cx="1531" cy="1843"/>
            </a:xfrm>
            <a:custGeom>
              <a:avLst/>
              <a:gdLst>
                <a:gd name="T0" fmla="*/ 1475 w 1531"/>
                <a:gd name="T1" fmla="*/ 1843 h 1843"/>
                <a:gd name="T2" fmla="*/ 1446 w 1531"/>
                <a:gd name="T3" fmla="*/ 1730 h 1843"/>
                <a:gd name="T4" fmla="*/ 1361 w 1531"/>
                <a:gd name="T5" fmla="*/ 1701 h 1843"/>
                <a:gd name="T6" fmla="*/ 1276 w 1531"/>
                <a:gd name="T7" fmla="*/ 1588 h 1843"/>
                <a:gd name="T8" fmla="*/ 1219 w 1531"/>
                <a:gd name="T9" fmla="*/ 1673 h 1843"/>
                <a:gd name="T10" fmla="*/ 1163 w 1531"/>
                <a:gd name="T11" fmla="*/ 1645 h 1843"/>
                <a:gd name="T12" fmla="*/ 1134 w 1531"/>
                <a:gd name="T13" fmla="*/ 1531 h 1843"/>
                <a:gd name="T14" fmla="*/ 1163 w 1531"/>
                <a:gd name="T15" fmla="*/ 1503 h 1843"/>
                <a:gd name="T16" fmla="*/ 1106 w 1531"/>
                <a:gd name="T17" fmla="*/ 1446 h 1843"/>
                <a:gd name="T18" fmla="*/ 993 w 1531"/>
                <a:gd name="T19" fmla="*/ 1446 h 1843"/>
                <a:gd name="T20" fmla="*/ 964 w 1531"/>
                <a:gd name="T21" fmla="*/ 1361 h 1843"/>
                <a:gd name="T22" fmla="*/ 851 w 1531"/>
                <a:gd name="T23" fmla="*/ 1361 h 1843"/>
                <a:gd name="T24" fmla="*/ 766 w 1531"/>
                <a:gd name="T25" fmla="*/ 1248 h 1843"/>
                <a:gd name="T26" fmla="*/ 766 w 1531"/>
                <a:gd name="T27" fmla="*/ 1049 h 1843"/>
                <a:gd name="T28" fmla="*/ 652 w 1531"/>
                <a:gd name="T29" fmla="*/ 1049 h 1843"/>
                <a:gd name="T30" fmla="*/ 539 w 1531"/>
                <a:gd name="T31" fmla="*/ 936 h 1843"/>
                <a:gd name="T32" fmla="*/ 539 w 1531"/>
                <a:gd name="T33" fmla="*/ 879 h 1843"/>
                <a:gd name="T34" fmla="*/ 426 w 1531"/>
                <a:gd name="T35" fmla="*/ 766 h 1843"/>
                <a:gd name="T36" fmla="*/ 369 w 1531"/>
                <a:gd name="T37" fmla="*/ 794 h 1843"/>
                <a:gd name="T38" fmla="*/ 284 w 1531"/>
                <a:gd name="T39" fmla="*/ 794 h 1843"/>
                <a:gd name="T40" fmla="*/ 170 w 1531"/>
                <a:gd name="T41" fmla="*/ 709 h 1843"/>
                <a:gd name="T42" fmla="*/ 199 w 1531"/>
                <a:gd name="T43" fmla="*/ 567 h 1843"/>
                <a:gd name="T44" fmla="*/ 29 w 1531"/>
                <a:gd name="T45" fmla="*/ 596 h 1843"/>
                <a:gd name="T46" fmla="*/ 0 w 1531"/>
                <a:gd name="T47" fmla="*/ 482 h 1843"/>
                <a:gd name="T48" fmla="*/ 0 w 1531"/>
                <a:gd name="T49" fmla="*/ 341 h 1843"/>
                <a:gd name="T50" fmla="*/ 85 w 1531"/>
                <a:gd name="T51" fmla="*/ 312 h 1843"/>
                <a:gd name="T52" fmla="*/ 85 w 1531"/>
                <a:gd name="T53" fmla="*/ 170 h 1843"/>
                <a:gd name="T54" fmla="*/ 284 w 1531"/>
                <a:gd name="T55" fmla="*/ 142 h 1843"/>
                <a:gd name="T56" fmla="*/ 426 w 1531"/>
                <a:gd name="T57" fmla="*/ 57 h 1843"/>
                <a:gd name="T58" fmla="*/ 737 w 1531"/>
                <a:gd name="T59" fmla="*/ 0 h 1843"/>
                <a:gd name="T60" fmla="*/ 908 w 1531"/>
                <a:gd name="T61" fmla="*/ 227 h 1843"/>
                <a:gd name="T62" fmla="*/ 1049 w 1531"/>
                <a:gd name="T63" fmla="*/ 312 h 1843"/>
                <a:gd name="T64" fmla="*/ 1163 w 1531"/>
                <a:gd name="T65" fmla="*/ 284 h 1843"/>
                <a:gd name="T66" fmla="*/ 1276 w 1531"/>
                <a:gd name="T67" fmla="*/ 426 h 1843"/>
                <a:gd name="T68" fmla="*/ 1219 w 1531"/>
                <a:gd name="T69" fmla="*/ 709 h 1843"/>
                <a:gd name="T70" fmla="*/ 1361 w 1531"/>
                <a:gd name="T71" fmla="*/ 879 h 1843"/>
                <a:gd name="T72" fmla="*/ 1333 w 1531"/>
                <a:gd name="T73" fmla="*/ 1276 h 1843"/>
                <a:gd name="T74" fmla="*/ 1446 w 1531"/>
                <a:gd name="T75" fmla="*/ 1389 h 1843"/>
                <a:gd name="T76" fmla="*/ 1446 w 1531"/>
                <a:gd name="T77" fmla="*/ 1616 h 1843"/>
                <a:gd name="T78" fmla="*/ 1531 w 1531"/>
                <a:gd name="T79" fmla="*/ 1701 h 1843"/>
                <a:gd name="T80" fmla="*/ 1475 w 1531"/>
                <a:gd name="T81" fmla="*/ 1843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1" h="1843">
                  <a:moveTo>
                    <a:pt x="1475" y="1843"/>
                  </a:moveTo>
                  <a:lnTo>
                    <a:pt x="1446" y="1730"/>
                  </a:lnTo>
                  <a:lnTo>
                    <a:pt x="1361" y="1701"/>
                  </a:lnTo>
                  <a:lnTo>
                    <a:pt x="1276" y="1588"/>
                  </a:lnTo>
                  <a:lnTo>
                    <a:pt x="1219" y="1673"/>
                  </a:lnTo>
                  <a:lnTo>
                    <a:pt x="1163" y="1645"/>
                  </a:lnTo>
                  <a:lnTo>
                    <a:pt x="1134" y="1531"/>
                  </a:lnTo>
                  <a:lnTo>
                    <a:pt x="1163" y="1503"/>
                  </a:lnTo>
                  <a:lnTo>
                    <a:pt x="1106" y="1446"/>
                  </a:lnTo>
                  <a:lnTo>
                    <a:pt x="993" y="1446"/>
                  </a:lnTo>
                  <a:lnTo>
                    <a:pt x="964" y="1361"/>
                  </a:lnTo>
                  <a:lnTo>
                    <a:pt x="851" y="1361"/>
                  </a:lnTo>
                  <a:lnTo>
                    <a:pt x="766" y="1248"/>
                  </a:lnTo>
                  <a:lnTo>
                    <a:pt x="766" y="1049"/>
                  </a:lnTo>
                  <a:lnTo>
                    <a:pt x="652" y="1049"/>
                  </a:lnTo>
                  <a:lnTo>
                    <a:pt x="539" y="936"/>
                  </a:lnTo>
                  <a:lnTo>
                    <a:pt x="539" y="879"/>
                  </a:lnTo>
                  <a:lnTo>
                    <a:pt x="426" y="766"/>
                  </a:lnTo>
                  <a:lnTo>
                    <a:pt x="369" y="794"/>
                  </a:lnTo>
                  <a:lnTo>
                    <a:pt x="284" y="794"/>
                  </a:lnTo>
                  <a:lnTo>
                    <a:pt x="170" y="709"/>
                  </a:lnTo>
                  <a:lnTo>
                    <a:pt x="199" y="567"/>
                  </a:lnTo>
                  <a:lnTo>
                    <a:pt x="29" y="596"/>
                  </a:lnTo>
                  <a:lnTo>
                    <a:pt x="0" y="482"/>
                  </a:lnTo>
                  <a:lnTo>
                    <a:pt x="0" y="341"/>
                  </a:lnTo>
                  <a:lnTo>
                    <a:pt x="85" y="312"/>
                  </a:lnTo>
                  <a:lnTo>
                    <a:pt x="85" y="170"/>
                  </a:lnTo>
                  <a:lnTo>
                    <a:pt x="284" y="142"/>
                  </a:lnTo>
                  <a:lnTo>
                    <a:pt x="426" y="57"/>
                  </a:lnTo>
                  <a:lnTo>
                    <a:pt x="737" y="0"/>
                  </a:lnTo>
                  <a:lnTo>
                    <a:pt x="908" y="227"/>
                  </a:lnTo>
                  <a:lnTo>
                    <a:pt x="1049" y="312"/>
                  </a:lnTo>
                  <a:lnTo>
                    <a:pt x="1163" y="284"/>
                  </a:lnTo>
                  <a:lnTo>
                    <a:pt x="1276" y="426"/>
                  </a:lnTo>
                  <a:lnTo>
                    <a:pt x="1219" y="709"/>
                  </a:lnTo>
                  <a:lnTo>
                    <a:pt x="1361" y="879"/>
                  </a:lnTo>
                  <a:lnTo>
                    <a:pt x="1333" y="1276"/>
                  </a:lnTo>
                  <a:lnTo>
                    <a:pt x="1446" y="1389"/>
                  </a:lnTo>
                  <a:lnTo>
                    <a:pt x="1446" y="1616"/>
                  </a:lnTo>
                  <a:lnTo>
                    <a:pt x="1531" y="1701"/>
                  </a:lnTo>
                  <a:lnTo>
                    <a:pt x="1475" y="184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722">
              <a:extLst>
                <a:ext uri="{FF2B5EF4-FFF2-40B4-BE49-F238E27FC236}">
                  <a16:creationId xmlns:a16="http://schemas.microsoft.com/office/drawing/2014/main" id="{60B4C1B7-3300-4458-963F-3CA787CFC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302"/>
              <a:ext cx="1219" cy="879"/>
            </a:xfrm>
            <a:custGeom>
              <a:avLst/>
              <a:gdLst>
                <a:gd name="T0" fmla="*/ 765 w 1219"/>
                <a:gd name="T1" fmla="*/ 0 h 879"/>
                <a:gd name="T2" fmla="*/ 765 w 1219"/>
                <a:gd name="T3" fmla="*/ 142 h 879"/>
                <a:gd name="T4" fmla="*/ 680 w 1219"/>
                <a:gd name="T5" fmla="*/ 171 h 879"/>
                <a:gd name="T6" fmla="*/ 680 w 1219"/>
                <a:gd name="T7" fmla="*/ 284 h 879"/>
                <a:gd name="T8" fmla="*/ 680 w 1219"/>
                <a:gd name="T9" fmla="*/ 312 h 879"/>
                <a:gd name="T10" fmla="*/ 709 w 1219"/>
                <a:gd name="T11" fmla="*/ 426 h 879"/>
                <a:gd name="T12" fmla="*/ 879 w 1219"/>
                <a:gd name="T13" fmla="*/ 397 h 879"/>
                <a:gd name="T14" fmla="*/ 850 w 1219"/>
                <a:gd name="T15" fmla="*/ 539 h 879"/>
                <a:gd name="T16" fmla="*/ 964 w 1219"/>
                <a:gd name="T17" fmla="*/ 624 h 879"/>
                <a:gd name="T18" fmla="*/ 1049 w 1219"/>
                <a:gd name="T19" fmla="*/ 624 h 879"/>
                <a:gd name="T20" fmla="*/ 1106 w 1219"/>
                <a:gd name="T21" fmla="*/ 596 h 879"/>
                <a:gd name="T22" fmla="*/ 1219 w 1219"/>
                <a:gd name="T23" fmla="*/ 709 h 879"/>
                <a:gd name="T24" fmla="*/ 1219 w 1219"/>
                <a:gd name="T25" fmla="*/ 766 h 879"/>
                <a:gd name="T26" fmla="*/ 1077 w 1219"/>
                <a:gd name="T27" fmla="*/ 879 h 879"/>
                <a:gd name="T28" fmla="*/ 1021 w 1219"/>
                <a:gd name="T29" fmla="*/ 738 h 879"/>
                <a:gd name="T30" fmla="*/ 935 w 1219"/>
                <a:gd name="T31" fmla="*/ 738 h 879"/>
                <a:gd name="T32" fmla="*/ 907 w 1219"/>
                <a:gd name="T33" fmla="*/ 681 h 879"/>
                <a:gd name="T34" fmla="*/ 850 w 1219"/>
                <a:gd name="T35" fmla="*/ 681 h 879"/>
                <a:gd name="T36" fmla="*/ 737 w 1219"/>
                <a:gd name="T37" fmla="*/ 539 h 879"/>
                <a:gd name="T38" fmla="*/ 794 w 1219"/>
                <a:gd name="T39" fmla="*/ 681 h 879"/>
                <a:gd name="T40" fmla="*/ 794 w 1219"/>
                <a:gd name="T41" fmla="*/ 766 h 879"/>
                <a:gd name="T42" fmla="*/ 454 w 1219"/>
                <a:gd name="T43" fmla="*/ 539 h 879"/>
                <a:gd name="T44" fmla="*/ 198 w 1219"/>
                <a:gd name="T45" fmla="*/ 482 h 879"/>
                <a:gd name="T46" fmla="*/ 0 w 1219"/>
                <a:gd name="T47" fmla="*/ 312 h 879"/>
                <a:gd name="T48" fmla="*/ 28 w 1219"/>
                <a:gd name="T49" fmla="*/ 227 h 879"/>
                <a:gd name="T50" fmla="*/ 397 w 1219"/>
                <a:gd name="T51" fmla="*/ 57 h 879"/>
                <a:gd name="T52" fmla="*/ 765 w 1219"/>
                <a:gd name="T53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19" h="879">
                  <a:moveTo>
                    <a:pt x="765" y="0"/>
                  </a:moveTo>
                  <a:lnTo>
                    <a:pt x="765" y="142"/>
                  </a:lnTo>
                  <a:lnTo>
                    <a:pt x="680" y="171"/>
                  </a:lnTo>
                  <a:lnTo>
                    <a:pt x="680" y="284"/>
                  </a:lnTo>
                  <a:lnTo>
                    <a:pt x="680" y="312"/>
                  </a:lnTo>
                  <a:lnTo>
                    <a:pt x="709" y="426"/>
                  </a:lnTo>
                  <a:lnTo>
                    <a:pt x="879" y="397"/>
                  </a:lnTo>
                  <a:lnTo>
                    <a:pt x="850" y="539"/>
                  </a:lnTo>
                  <a:lnTo>
                    <a:pt x="964" y="624"/>
                  </a:lnTo>
                  <a:lnTo>
                    <a:pt x="1049" y="624"/>
                  </a:lnTo>
                  <a:lnTo>
                    <a:pt x="1106" y="596"/>
                  </a:lnTo>
                  <a:lnTo>
                    <a:pt x="1219" y="709"/>
                  </a:lnTo>
                  <a:lnTo>
                    <a:pt x="1219" y="766"/>
                  </a:lnTo>
                  <a:lnTo>
                    <a:pt x="1077" y="879"/>
                  </a:lnTo>
                  <a:lnTo>
                    <a:pt x="1021" y="738"/>
                  </a:lnTo>
                  <a:lnTo>
                    <a:pt x="935" y="738"/>
                  </a:lnTo>
                  <a:lnTo>
                    <a:pt x="907" y="681"/>
                  </a:lnTo>
                  <a:lnTo>
                    <a:pt x="850" y="681"/>
                  </a:lnTo>
                  <a:lnTo>
                    <a:pt x="737" y="539"/>
                  </a:lnTo>
                  <a:lnTo>
                    <a:pt x="794" y="681"/>
                  </a:lnTo>
                  <a:lnTo>
                    <a:pt x="794" y="766"/>
                  </a:lnTo>
                  <a:lnTo>
                    <a:pt x="454" y="539"/>
                  </a:lnTo>
                  <a:lnTo>
                    <a:pt x="198" y="482"/>
                  </a:lnTo>
                  <a:lnTo>
                    <a:pt x="0" y="312"/>
                  </a:lnTo>
                  <a:lnTo>
                    <a:pt x="28" y="227"/>
                  </a:lnTo>
                  <a:lnTo>
                    <a:pt x="397" y="57"/>
                  </a:lnTo>
                  <a:lnTo>
                    <a:pt x="76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1" name="Freeform 725">
              <a:extLst>
                <a:ext uri="{FF2B5EF4-FFF2-40B4-BE49-F238E27FC236}">
                  <a16:creationId xmlns:a16="http://schemas.microsoft.com/office/drawing/2014/main" id="{E5BE9133-F3C2-4CC1-B56C-5E5097CA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3052"/>
              <a:ext cx="1984" cy="2807"/>
            </a:xfrm>
            <a:custGeom>
              <a:avLst/>
              <a:gdLst>
                <a:gd name="T0" fmla="*/ 1871 w 1984"/>
                <a:gd name="T1" fmla="*/ 1985 h 2807"/>
                <a:gd name="T2" fmla="*/ 1899 w 1984"/>
                <a:gd name="T3" fmla="*/ 1475 h 2807"/>
                <a:gd name="T4" fmla="*/ 1899 w 1984"/>
                <a:gd name="T5" fmla="*/ 1219 h 2807"/>
                <a:gd name="T6" fmla="*/ 1843 w 1984"/>
                <a:gd name="T7" fmla="*/ 936 h 2807"/>
                <a:gd name="T8" fmla="*/ 1672 w 1984"/>
                <a:gd name="T9" fmla="*/ 936 h 2807"/>
                <a:gd name="T10" fmla="*/ 1786 w 1984"/>
                <a:gd name="T11" fmla="*/ 624 h 2807"/>
                <a:gd name="T12" fmla="*/ 1559 w 1984"/>
                <a:gd name="T13" fmla="*/ 567 h 2807"/>
                <a:gd name="T14" fmla="*/ 1332 w 1984"/>
                <a:gd name="T15" fmla="*/ 284 h 2807"/>
                <a:gd name="T16" fmla="*/ 1247 w 1984"/>
                <a:gd name="T17" fmla="*/ 170 h 2807"/>
                <a:gd name="T18" fmla="*/ 992 w 1984"/>
                <a:gd name="T19" fmla="*/ 0 h 2807"/>
                <a:gd name="T20" fmla="*/ 907 w 1984"/>
                <a:gd name="T21" fmla="*/ 142 h 2807"/>
                <a:gd name="T22" fmla="*/ 567 w 1984"/>
                <a:gd name="T23" fmla="*/ 284 h 2807"/>
                <a:gd name="T24" fmla="*/ 482 w 1984"/>
                <a:gd name="T25" fmla="*/ 199 h 2807"/>
                <a:gd name="T26" fmla="*/ 340 w 1984"/>
                <a:gd name="T27" fmla="*/ 57 h 2807"/>
                <a:gd name="T28" fmla="*/ 227 w 1984"/>
                <a:gd name="T29" fmla="*/ 199 h 2807"/>
                <a:gd name="T30" fmla="*/ 142 w 1984"/>
                <a:gd name="T31" fmla="*/ 255 h 2807"/>
                <a:gd name="T32" fmla="*/ 170 w 1984"/>
                <a:gd name="T33" fmla="*/ 426 h 2807"/>
                <a:gd name="T34" fmla="*/ 340 w 1984"/>
                <a:gd name="T35" fmla="*/ 567 h 2807"/>
                <a:gd name="T36" fmla="*/ 227 w 1984"/>
                <a:gd name="T37" fmla="*/ 993 h 2807"/>
                <a:gd name="T38" fmla="*/ 255 w 1984"/>
                <a:gd name="T39" fmla="*/ 1276 h 2807"/>
                <a:gd name="T40" fmla="*/ 198 w 1984"/>
                <a:gd name="T41" fmla="*/ 1446 h 2807"/>
                <a:gd name="T42" fmla="*/ 0 w 1984"/>
                <a:gd name="T43" fmla="*/ 1503 h 2807"/>
                <a:gd name="T44" fmla="*/ 113 w 1984"/>
                <a:gd name="T45" fmla="*/ 1673 h 2807"/>
                <a:gd name="T46" fmla="*/ 255 w 1984"/>
                <a:gd name="T47" fmla="*/ 2183 h 2807"/>
                <a:gd name="T48" fmla="*/ 142 w 1984"/>
                <a:gd name="T49" fmla="*/ 2467 h 2807"/>
                <a:gd name="T50" fmla="*/ 255 w 1984"/>
                <a:gd name="T51" fmla="*/ 2580 h 2807"/>
                <a:gd name="T52" fmla="*/ 510 w 1984"/>
                <a:gd name="T53" fmla="*/ 2353 h 2807"/>
                <a:gd name="T54" fmla="*/ 623 w 1984"/>
                <a:gd name="T55" fmla="*/ 2183 h 2807"/>
                <a:gd name="T56" fmla="*/ 709 w 1984"/>
                <a:gd name="T57" fmla="*/ 2212 h 2807"/>
                <a:gd name="T58" fmla="*/ 964 w 1984"/>
                <a:gd name="T59" fmla="*/ 2127 h 2807"/>
                <a:gd name="T60" fmla="*/ 1247 w 1984"/>
                <a:gd name="T61" fmla="*/ 2410 h 2807"/>
                <a:gd name="T62" fmla="*/ 1247 w 1984"/>
                <a:gd name="T63" fmla="*/ 2807 h 2807"/>
                <a:gd name="T64" fmla="*/ 1446 w 1984"/>
                <a:gd name="T65" fmla="*/ 2722 h 2807"/>
                <a:gd name="T66" fmla="*/ 1672 w 1984"/>
                <a:gd name="T67" fmla="*/ 2552 h 2807"/>
                <a:gd name="T68" fmla="*/ 1757 w 1984"/>
                <a:gd name="T69" fmla="*/ 2467 h 2807"/>
                <a:gd name="T70" fmla="*/ 1871 w 1984"/>
                <a:gd name="T71" fmla="*/ 2353 h 2807"/>
                <a:gd name="T72" fmla="*/ 1871 w 1984"/>
                <a:gd name="T73" fmla="*/ 2240 h 2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84" h="2807">
                  <a:moveTo>
                    <a:pt x="1956" y="2042"/>
                  </a:moveTo>
                  <a:lnTo>
                    <a:pt x="1871" y="1985"/>
                  </a:lnTo>
                  <a:lnTo>
                    <a:pt x="1984" y="1616"/>
                  </a:lnTo>
                  <a:lnTo>
                    <a:pt x="1899" y="1475"/>
                  </a:lnTo>
                  <a:lnTo>
                    <a:pt x="1984" y="1389"/>
                  </a:lnTo>
                  <a:lnTo>
                    <a:pt x="1899" y="1219"/>
                  </a:lnTo>
                  <a:lnTo>
                    <a:pt x="1928" y="993"/>
                  </a:lnTo>
                  <a:lnTo>
                    <a:pt x="1843" y="936"/>
                  </a:lnTo>
                  <a:lnTo>
                    <a:pt x="1729" y="964"/>
                  </a:lnTo>
                  <a:lnTo>
                    <a:pt x="1672" y="936"/>
                  </a:lnTo>
                  <a:lnTo>
                    <a:pt x="1757" y="879"/>
                  </a:lnTo>
                  <a:lnTo>
                    <a:pt x="1786" y="624"/>
                  </a:lnTo>
                  <a:lnTo>
                    <a:pt x="1559" y="652"/>
                  </a:lnTo>
                  <a:lnTo>
                    <a:pt x="1559" y="567"/>
                  </a:lnTo>
                  <a:lnTo>
                    <a:pt x="1332" y="369"/>
                  </a:lnTo>
                  <a:lnTo>
                    <a:pt x="1332" y="284"/>
                  </a:lnTo>
                  <a:lnTo>
                    <a:pt x="1276" y="227"/>
                  </a:lnTo>
                  <a:lnTo>
                    <a:pt x="1247" y="170"/>
                  </a:lnTo>
                  <a:lnTo>
                    <a:pt x="1049" y="85"/>
                  </a:lnTo>
                  <a:lnTo>
                    <a:pt x="992" y="0"/>
                  </a:lnTo>
                  <a:lnTo>
                    <a:pt x="935" y="0"/>
                  </a:lnTo>
                  <a:lnTo>
                    <a:pt x="907" y="142"/>
                  </a:lnTo>
                  <a:lnTo>
                    <a:pt x="595" y="142"/>
                  </a:lnTo>
                  <a:lnTo>
                    <a:pt x="567" y="284"/>
                  </a:lnTo>
                  <a:lnTo>
                    <a:pt x="510" y="312"/>
                  </a:lnTo>
                  <a:lnTo>
                    <a:pt x="482" y="199"/>
                  </a:lnTo>
                  <a:lnTo>
                    <a:pt x="312" y="142"/>
                  </a:lnTo>
                  <a:lnTo>
                    <a:pt x="340" y="57"/>
                  </a:lnTo>
                  <a:lnTo>
                    <a:pt x="255" y="57"/>
                  </a:lnTo>
                  <a:lnTo>
                    <a:pt x="227" y="199"/>
                  </a:lnTo>
                  <a:lnTo>
                    <a:pt x="170" y="199"/>
                  </a:lnTo>
                  <a:lnTo>
                    <a:pt x="142" y="255"/>
                  </a:lnTo>
                  <a:lnTo>
                    <a:pt x="198" y="284"/>
                  </a:lnTo>
                  <a:lnTo>
                    <a:pt x="170" y="426"/>
                  </a:lnTo>
                  <a:lnTo>
                    <a:pt x="255" y="397"/>
                  </a:lnTo>
                  <a:lnTo>
                    <a:pt x="340" y="567"/>
                  </a:lnTo>
                  <a:lnTo>
                    <a:pt x="227" y="851"/>
                  </a:lnTo>
                  <a:lnTo>
                    <a:pt x="227" y="993"/>
                  </a:lnTo>
                  <a:lnTo>
                    <a:pt x="255" y="1078"/>
                  </a:lnTo>
                  <a:lnTo>
                    <a:pt x="255" y="1276"/>
                  </a:lnTo>
                  <a:lnTo>
                    <a:pt x="170" y="1361"/>
                  </a:lnTo>
                  <a:lnTo>
                    <a:pt x="198" y="1446"/>
                  </a:lnTo>
                  <a:lnTo>
                    <a:pt x="113" y="1560"/>
                  </a:lnTo>
                  <a:lnTo>
                    <a:pt x="0" y="1503"/>
                  </a:lnTo>
                  <a:lnTo>
                    <a:pt x="56" y="1673"/>
                  </a:lnTo>
                  <a:lnTo>
                    <a:pt x="113" y="1673"/>
                  </a:lnTo>
                  <a:lnTo>
                    <a:pt x="198" y="1786"/>
                  </a:lnTo>
                  <a:lnTo>
                    <a:pt x="255" y="2183"/>
                  </a:lnTo>
                  <a:lnTo>
                    <a:pt x="142" y="2240"/>
                  </a:lnTo>
                  <a:lnTo>
                    <a:pt x="142" y="2467"/>
                  </a:lnTo>
                  <a:lnTo>
                    <a:pt x="198" y="2609"/>
                  </a:lnTo>
                  <a:lnTo>
                    <a:pt x="255" y="2580"/>
                  </a:lnTo>
                  <a:lnTo>
                    <a:pt x="425" y="2580"/>
                  </a:lnTo>
                  <a:lnTo>
                    <a:pt x="510" y="2353"/>
                  </a:lnTo>
                  <a:lnTo>
                    <a:pt x="482" y="2240"/>
                  </a:lnTo>
                  <a:lnTo>
                    <a:pt x="623" y="2183"/>
                  </a:lnTo>
                  <a:lnTo>
                    <a:pt x="680" y="2070"/>
                  </a:lnTo>
                  <a:lnTo>
                    <a:pt x="709" y="2212"/>
                  </a:lnTo>
                  <a:lnTo>
                    <a:pt x="765" y="2297"/>
                  </a:lnTo>
                  <a:lnTo>
                    <a:pt x="964" y="2127"/>
                  </a:lnTo>
                  <a:lnTo>
                    <a:pt x="1219" y="2240"/>
                  </a:lnTo>
                  <a:lnTo>
                    <a:pt x="1247" y="2410"/>
                  </a:lnTo>
                  <a:lnTo>
                    <a:pt x="1361" y="2523"/>
                  </a:lnTo>
                  <a:lnTo>
                    <a:pt x="1247" y="2807"/>
                  </a:lnTo>
                  <a:lnTo>
                    <a:pt x="1361" y="2807"/>
                  </a:lnTo>
                  <a:lnTo>
                    <a:pt x="1446" y="2722"/>
                  </a:lnTo>
                  <a:lnTo>
                    <a:pt x="1531" y="2722"/>
                  </a:lnTo>
                  <a:lnTo>
                    <a:pt x="1672" y="2552"/>
                  </a:lnTo>
                  <a:lnTo>
                    <a:pt x="1644" y="2467"/>
                  </a:lnTo>
                  <a:lnTo>
                    <a:pt x="1757" y="2467"/>
                  </a:lnTo>
                  <a:lnTo>
                    <a:pt x="1871" y="2410"/>
                  </a:lnTo>
                  <a:lnTo>
                    <a:pt x="1871" y="2353"/>
                  </a:lnTo>
                  <a:lnTo>
                    <a:pt x="1956" y="2268"/>
                  </a:lnTo>
                  <a:lnTo>
                    <a:pt x="1871" y="2240"/>
                  </a:lnTo>
                  <a:lnTo>
                    <a:pt x="1956" y="20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2" name="Freeform 730">
              <a:extLst>
                <a:ext uri="{FF2B5EF4-FFF2-40B4-BE49-F238E27FC236}">
                  <a16:creationId xmlns:a16="http://schemas.microsoft.com/office/drawing/2014/main" id="{B12F1D15-69D1-4B54-8977-529F2132B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542"/>
              <a:ext cx="1049" cy="1162"/>
            </a:xfrm>
            <a:custGeom>
              <a:avLst/>
              <a:gdLst>
                <a:gd name="T0" fmla="*/ 964 w 1049"/>
                <a:gd name="T1" fmla="*/ 255 h 1162"/>
                <a:gd name="T2" fmla="*/ 1049 w 1049"/>
                <a:gd name="T3" fmla="*/ 369 h 1162"/>
                <a:gd name="T4" fmla="*/ 964 w 1049"/>
                <a:gd name="T5" fmla="*/ 510 h 1162"/>
                <a:gd name="T6" fmla="*/ 936 w 1049"/>
                <a:gd name="T7" fmla="*/ 680 h 1162"/>
                <a:gd name="T8" fmla="*/ 851 w 1049"/>
                <a:gd name="T9" fmla="*/ 851 h 1162"/>
                <a:gd name="T10" fmla="*/ 851 w 1049"/>
                <a:gd name="T11" fmla="*/ 1134 h 1162"/>
                <a:gd name="T12" fmla="*/ 624 w 1049"/>
                <a:gd name="T13" fmla="*/ 1162 h 1162"/>
                <a:gd name="T14" fmla="*/ 624 w 1049"/>
                <a:gd name="T15" fmla="*/ 1077 h 1162"/>
                <a:gd name="T16" fmla="*/ 397 w 1049"/>
                <a:gd name="T17" fmla="*/ 879 h 1162"/>
                <a:gd name="T18" fmla="*/ 397 w 1049"/>
                <a:gd name="T19" fmla="*/ 794 h 1162"/>
                <a:gd name="T20" fmla="*/ 341 w 1049"/>
                <a:gd name="T21" fmla="*/ 737 h 1162"/>
                <a:gd name="T22" fmla="*/ 312 w 1049"/>
                <a:gd name="T23" fmla="*/ 680 h 1162"/>
                <a:gd name="T24" fmla="*/ 114 w 1049"/>
                <a:gd name="T25" fmla="*/ 595 h 1162"/>
                <a:gd name="T26" fmla="*/ 57 w 1049"/>
                <a:gd name="T27" fmla="*/ 510 h 1162"/>
                <a:gd name="T28" fmla="*/ 0 w 1049"/>
                <a:gd name="T29" fmla="*/ 510 h 1162"/>
                <a:gd name="T30" fmla="*/ 85 w 1049"/>
                <a:gd name="T31" fmla="*/ 369 h 1162"/>
                <a:gd name="T32" fmla="*/ 29 w 1049"/>
                <a:gd name="T33" fmla="*/ 284 h 1162"/>
                <a:gd name="T34" fmla="*/ 57 w 1049"/>
                <a:gd name="T35" fmla="*/ 113 h 1162"/>
                <a:gd name="T36" fmla="*/ 85 w 1049"/>
                <a:gd name="T37" fmla="*/ 85 h 1162"/>
                <a:gd name="T38" fmla="*/ 170 w 1049"/>
                <a:gd name="T39" fmla="*/ 85 h 1162"/>
                <a:gd name="T40" fmla="*/ 114 w 1049"/>
                <a:gd name="T41" fmla="*/ 0 h 1162"/>
                <a:gd name="T42" fmla="*/ 227 w 1049"/>
                <a:gd name="T43" fmla="*/ 0 h 1162"/>
                <a:gd name="T44" fmla="*/ 255 w 1049"/>
                <a:gd name="T45" fmla="*/ 57 h 1162"/>
                <a:gd name="T46" fmla="*/ 284 w 1049"/>
                <a:gd name="T47" fmla="*/ 57 h 1162"/>
                <a:gd name="T48" fmla="*/ 312 w 1049"/>
                <a:gd name="T49" fmla="*/ 199 h 1162"/>
                <a:gd name="T50" fmla="*/ 369 w 1049"/>
                <a:gd name="T51" fmla="*/ 199 h 1162"/>
                <a:gd name="T52" fmla="*/ 426 w 1049"/>
                <a:gd name="T53" fmla="*/ 113 h 1162"/>
                <a:gd name="T54" fmla="*/ 511 w 1049"/>
                <a:gd name="T55" fmla="*/ 113 h 1162"/>
                <a:gd name="T56" fmla="*/ 539 w 1049"/>
                <a:gd name="T57" fmla="*/ 227 h 1162"/>
                <a:gd name="T58" fmla="*/ 624 w 1049"/>
                <a:gd name="T59" fmla="*/ 227 h 1162"/>
                <a:gd name="T60" fmla="*/ 652 w 1049"/>
                <a:gd name="T61" fmla="*/ 113 h 1162"/>
                <a:gd name="T62" fmla="*/ 737 w 1049"/>
                <a:gd name="T63" fmla="*/ 113 h 1162"/>
                <a:gd name="T64" fmla="*/ 737 w 1049"/>
                <a:gd name="T65" fmla="*/ 142 h 1162"/>
                <a:gd name="T66" fmla="*/ 822 w 1049"/>
                <a:gd name="T67" fmla="*/ 170 h 1162"/>
                <a:gd name="T68" fmla="*/ 822 w 1049"/>
                <a:gd name="T69" fmla="*/ 227 h 1162"/>
                <a:gd name="T70" fmla="*/ 879 w 1049"/>
                <a:gd name="T71" fmla="*/ 227 h 1162"/>
                <a:gd name="T72" fmla="*/ 908 w 1049"/>
                <a:gd name="T73" fmla="*/ 199 h 1162"/>
                <a:gd name="T74" fmla="*/ 964 w 1049"/>
                <a:gd name="T75" fmla="*/ 255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9" h="1162">
                  <a:moveTo>
                    <a:pt x="964" y="255"/>
                  </a:moveTo>
                  <a:lnTo>
                    <a:pt x="1049" y="369"/>
                  </a:lnTo>
                  <a:lnTo>
                    <a:pt x="964" y="510"/>
                  </a:lnTo>
                  <a:lnTo>
                    <a:pt x="936" y="680"/>
                  </a:lnTo>
                  <a:lnTo>
                    <a:pt x="851" y="851"/>
                  </a:lnTo>
                  <a:lnTo>
                    <a:pt x="851" y="1134"/>
                  </a:lnTo>
                  <a:lnTo>
                    <a:pt x="624" y="1162"/>
                  </a:lnTo>
                  <a:lnTo>
                    <a:pt x="624" y="1077"/>
                  </a:lnTo>
                  <a:lnTo>
                    <a:pt x="397" y="879"/>
                  </a:lnTo>
                  <a:lnTo>
                    <a:pt x="397" y="794"/>
                  </a:lnTo>
                  <a:lnTo>
                    <a:pt x="341" y="737"/>
                  </a:lnTo>
                  <a:lnTo>
                    <a:pt x="312" y="680"/>
                  </a:lnTo>
                  <a:lnTo>
                    <a:pt x="114" y="595"/>
                  </a:lnTo>
                  <a:lnTo>
                    <a:pt x="57" y="510"/>
                  </a:lnTo>
                  <a:lnTo>
                    <a:pt x="0" y="510"/>
                  </a:lnTo>
                  <a:lnTo>
                    <a:pt x="85" y="369"/>
                  </a:lnTo>
                  <a:lnTo>
                    <a:pt x="29" y="284"/>
                  </a:lnTo>
                  <a:lnTo>
                    <a:pt x="57" y="113"/>
                  </a:lnTo>
                  <a:lnTo>
                    <a:pt x="85" y="85"/>
                  </a:lnTo>
                  <a:lnTo>
                    <a:pt x="170" y="85"/>
                  </a:lnTo>
                  <a:lnTo>
                    <a:pt x="114" y="0"/>
                  </a:lnTo>
                  <a:lnTo>
                    <a:pt x="227" y="0"/>
                  </a:lnTo>
                  <a:lnTo>
                    <a:pt x="255" y="57"/>
                  </a:lnTo>
                  <a:lnTo>
                    <a:pt x="284" y="57"/>
                  </a:lnTo>
                  <a:lnTo>
                    <a:pt x="312" y="199"/>
                  </a:lnTo>
                  <a:lnTo>
                    <a:pt x="369" y="199"/>
                  </a:lnTo>
                  <a:lnTo>
                    <a:pt x="426" y="113"/>
                  </a:lnTo>
                  <a:lnTo>
                    <a:pt x="511" y="113"/>
                  </a:lnTo>
                  <a:lnTo>
                    <a:pt x="539" y="227"/>
                  </a:lnTo>
                  <a:lnTo>
                    <a:pt x="624" y="227"/>
                  </a:lnTo>
                  <a:lnTo>
                    <a:pt x="652" y="113"/>
                  </a:lnTo>
                  <a:lnTo>
                    <a:pt x="737" y="113"/>
                  </a:lnTo>
                  <a:lnTo>
                    <a:pt x="737" y="142"/>
                  </a:lnTo>
                  <a:lnTo>
                    <a:pt x="822" y="170"/>
                  </a:lnTo>
                  <a:lnTo>
                    <a:pt x="822" y="227"/>
                  </a:lnTo>
                  <a:lnTo>
                    <a:pt x="879" y="227"/>
                  </a:lnTo>
                  <a:lnTo>
                    <a:pt x="908" y="199"/>
                  </a:lnTo>
                  <a:lnTo>
                    <a:pt x="964" y="25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3" name="Freeform 731">
              <a:extLst>
                <a:ext uri="{FF2B5EF4-FFF2-40B4-BE49-F238E27FC236}">
                  <a16:creationId xmlns:a16="http://schemas.microsoft.com/office/drawing/2014/main" id="{187316C0-0499-4829-A123-8C0EC01D4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060"/>
              <a:ext cx="992" cy="1304"/>
            </a:xfrm>
            <a:custGeom>
              <a:avLst/>
              <a:gdLst>
                <a:gd name="T0" fmla="*/ 57 w 992"/>
                <a:gd name="T1" fmla="*/ 1191 h 1304"/>
                <a:gd name="T2" fmla="*/ 114 w 992"/>
                <a:gd name="T3" fmla="*/ 1191 h 1304"/>
                <a:gd name="T4" fmla="*/ 142 w 992"/>
                <a:gd name="T5" fmla="*/ 1049 h 1304"/>
                <a:gd name="T6" fmla="*/ 227 w 992"/>
                <a:gd name="T7" fmla="*/ 1049 h 1304"/>
                <a:gd name="T8" fmla="*/ 199 w 992"/>
                <a:gd name="T9" fmla="*/ 1134 h 1304"/>
                <a:gd name="T10" fmla="*/ 369 w 992"/>
                <a:gd name="T11" fmla="*/ 1191 h 1304"/>
                <a:gd name="T12" fmla="*/ 397 w 992"/>
                <a:gd name="T13" fmla="*/ 1304 h 1304"/>
                <a:gd name="T14" fmla="*/ 454 w 992"/>
                <a:gd name="T15" fmla="*/ 1276 h 1304"/>
                <a:gd name="T16" fmla="*/ 482 w 992"/>
                <a:gd name="T17" fmla="*/ 1134 h 1304"/>
                <a:gd name="T18" fmla="*/ 794 w 992"/>
                <a:gd name="T19" fmla="*/ 1134 h 1304"/>
                <a:gd name="T20" fmla="*/ 822 w 992"/>
                <a:gd name="T21" fmla="*/ 992 h 1304"/>
                <a:gd name="T22" fmla="*/ 907 w 992"/>
                <a:gd name="T23" fmla="*/ 851 h 1304"/>
                <a:gd name="T24" fmla="*/ 851 w 992"/>
                <a:gd name="T25" fmla="*/ 766 h 1304"/>
                <a:gd name="T26" fmla="*/ 879 w 992"/>
                <a:gd name="T27" fmla="*/ 595 h 1304"/>
                <a:gd name="T28" fmla="*/ 907 w 992"/>
                <a:gd name="T29" fmla="*/ 567 h 1304"/>
                <a:gd name="T30" fmla="*/ 992 w 992"/>
                <a:gd name="T31" fmla="*/ 567 h 1304"/>
                <a:gd name="T32" fmla="*/ 936 w 992"/>
                <a:gd name="T33" fmla="*/ 482 h 1304"/>
                <a:gd name="T34" fmla="*/ 907 w 992"/>
                <a:gd name="T35" fmla="*/ 454 h 1304"/>
                <a:gd name="T36" fmla="*/ 822 w 992"/>
                <a:gd name="T37" fmla="*/ 454 h 1304"/>
                <a:gd name="T38" fmla="*/ 851 w 992"/>
                <a:gd name="T39" fmla="*/ 340 h 1304"/>
                <a:gd name="T40" fmla="*/ 709 w 992"/>
                <a:gd name="T41" fmla="*/ 369 h 1304"/>
                <a:gd name="T42" fmla="*/ 681 w 992"/>
                <a:gd name="T43" fmla="*/ 312 h 1304"/>
                <a:gd name="T44" fmla="*/ 681 w 992"/>
                <a:gd name="T45" fmla="*/ 227 h 1304"/>
                <a:gd name="T46" fmla="*/ 624 w 992"/>
                <a:gd name="T47" fmla="*/ 227 h 1304"/>
                <a:gd name="T48" fmla="*/ 567 w 992"/>
                <a:gd name="T49" fmla="*/ 142 h 1304"/>
                <a:gd name="T50" fmla="*/ 510 w 992"/>
                <a:gd name="T51" fmla="*/ 170 h 1304"/>
                <a:gd name="T52" fmla="*/ 482 w 992"/>
                <a:gd name="T53" fmla="*/ 114 h 1304"/>
                <a:gd name="T54" fmla="*/ 397 w 992"/>
                <a:gd name="T55" fmla="*/ 85 h 1304"/>
                <a:gd name="T56" fmla="*/ 340 w 992"/>
                <a:gd name="T57" fmla="*/ 0 h 1304"/>
                <a:gd name="T58" fmla="*/ 255 w 992"/>
                <a:gd name="T59" fmla="*/ 28 h 1304"/>
                <a:gd name="T60" fmla="*/ 255 w 992"/>
                <a:gd name="T61" fmla="*/ 114 h 1304"/>
                <a:gd name="T62" fmla="*/ 85 w 992"/>
                <a:gd name="T63" fmla="*/ 114 h 1304"/>
                <a:gd name="T64" fmla="*/ 29 w 992"/>
                <a:gd name="T65" fmla="*/ 199 h 1304"/>
                <a:gd name="T66" fmla="*/ 199 w 992"/>
                <a:gd name="T67" fmla="*/ 340 h 1304"/>
                <a:gd name="T68" fmla="*/ 199 w 992"/>
                <a:gd name="T69" fmla="*/ 482 h 1304"/>
                <a:gd name="T70" fmla="*/ 255 w 992"/>
                <a:gd name="T71" fmla="*/ 482 h 1304"/>
                <a:gd name="T72" fmla="*/ 255 w 992"/>
                <a:gd name="T73" fmla="*/ 624 h 1304"/>
                <a:gd name="T74" fmla="*/ 142 w 992"/>
                <a:gd name="T75" fmla="*/ 737 h 1304"/>
                <a:gd name="T76" fmla="*/ 170 w 992"/>
                <a:gd name="T77" fmla="*/ 794 h 1304"/>
                <a:gd name="T78" fmla="*/ 114 w 992"/>
                <a:gd name="T79" fmla="*/ 822 h 1304"/>
                <a:gd name="T80" fmla="*/ 114 w 992"/>
                <a:gd name="T81" fmla="*/ 907 h 1304"/>
                <a:gd name="T82" fmla="*/ 29 w 992"/>
                <a:gd name="T83" fmla="*/ 936 h 1304"/>
                <a:gd name="T84" fmla="*/ 0 w 992"/>
                <a:gd name="T85" fmla="*/ 1077 h 1304"/>
                <a:gd name="T86" fmla="*/ 57 w 992"/>
                <a:gd name="T87" fmla="*/ 1191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2" h="1304">
                  <a:moveTo>
                    <a:pt x="57" y="1191"/>
                  </a:moveTo>
                  <a:lnTo>
                    <a:pt x="114" y="1191"/>
                  </a:lnTo>
                  <a:lnTo>
                    <a:pt x="142" y="1049"/>
                  </a:lnTo>
                  <a:lnTo>
                    <a:pt x="227" y="1049"/>
                  </a:lnTo>
                  <a:lnTo>
                    <a:pt x="199" y="1134"/>
                  </a:lnTo>
                  <a:lnTo>
                    <a:pt x="369" y="1191"/>
                  </a:lnTo>
                  <a:lnTo>
                    <a:pt x="397" y="1304"/>
                  </a:lnTo>
                  <a:lnTo>
                    <a:pt x="454" y="1276"/>
                  </a:lnTo>
                  <a:lnTo>
                    <a:pt x="482" y="1134"/>
                  </a:lnTo>
                  <a:lnTo>
                    <a:pt x="794" y="1134"/>
                  </a:lnTo>
                  <a:lnTo>
                    <a:pt x="822" y="992"/>
                  </a:lnTo>
                  <a:lnTo>
                    <a:pt x="907" y="851"/>
                  </a:lnTo>
                  <a:lnTo>
                    <a:pt x="851" y="766"/>
                  </a:lnTo>
                  <a:lnTo>
                    <a:pt x="879" y="595"/>
                  </a:lnTo>
                  <a:lnTo>
                    <a:pt x="907" y="567"/>
                  </a:lnTo>
                  <a:lnTo>
                    <a:pt x="992" y="567"/>
                  </a:lnTo>
                  <a:lnTo>
                    <a:pt x="936" y="482"/>
                  </a:lnTo>
                  <a:lnTo>
                    <a:pt x="907" y="454"/>
                  </a:lnTo>
                  <a:lnTo>
                    <a:pt x="822" y="454"/>
                  </a:lnTo>
                  <a:lnTo>
                    <a:pt x="851" y="340"/>
                  </a:lnTo>
                  <a:lnTo>
                    <a:pt x="709" y="369"/>
                  </a:lnTo>
                  <a:lnTo>
                    <a:pt x="681" y="312"/>
                  </a:lnTo>
                  <a:lnTo>
                    <a:pt x="681" y="227"/>
                  </a:lnTo>
                  <a:lnTo>
                    <a:pt x="624" y="227"/>
                  </a:lnTo>
                  <a:lnTo>
                    <a:pt x="567" y="142"/>
                  </a:lnTo>
                  <a:lnTo>
                    <a:pt x="510" y="170"/>
                  </a:lnTo>
                  <a:lnTo>
                    <a:pt x="482" y="114"/>
                  </a:lnTo>
                  <a:lnTo>
                    <a:pt x="397" y="85"/>
                  </a:lnTo>
                  <a:lnTo>
                    <a:pt x="340" y="0"/>
                  </a:lnTo>
                  <a:lnTo>
                    <a:pt x="255" y="28"/>
                  </a:lnTo>
                  <a:lnTo>
                    <a:pt x="255" y="114"/>
                  </a:lnTo>
                  <a:lnTo>
                    <a:pt x="85" y="114"/>
                  </a:lnTo>
                  <a:lnTo>
                    <a:pt x="29" y="199"/>
                  </a:lnTo>
                  <a:lnTo>
                    <a:pt x="199" y="340"/>
                  </a:lnTo>
                  <a:lnTo>
                    <a:pt x="199" y="482"/>
                  </a:lnTo>
                  <a:lnTo>
                    <a:pt x="255" y="482"/>
                  </a:lnTo>
                  <a:lnTo>
                    <a:pt x="255" y="624"/>
                  </a:lnTo>
                  <a:lnTo>
                    <a:pt x="142" y="737"/>
                  </a:lnTo>
                  <a:lnTo>
                    <a:pt x="170" y="794"/>
                  </a:lnTo>
                  <a:lnTo>
                    <a:pt x="114" y="822"/>
                  </a:lnTo>
                  <a:lnTo>
                    <a:pt x="114" y="907"/>
                  </a:lnTo>
                  <a:lnTo>
                    <a:pt x="29" y="936"/>
                  </a:lnTo>
                  <a:lnTo>
                    <a:pt x="0" y="1077"/>
                  </a:lnTo>
                  <a:lnTo>
                    <a:pt x="57" y="119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Freeform 732">
              <a:extLst>
                <a:ext uri="{FF2B5EF4-FFF2-40B4-BE49-F238E27FC236}">
                  <a16:creationId xmlns:a16="http://schemas.microsoft.com/office/drawing/2014/main" id="{C83C7C6C-1DDA-47DD-BC35-1B5D54141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635"/>
              <a:ext cx="1105" cy="1191"/>
            </a:xfrm>
            <a:custGeom>
              <a:avLst/>
              <a:gdLst>
                <a:gd name="T0" fmla="*/ 1105 w 1105"/>
                <a:gd name="T1" fmla="*/ 312 h 1191"/>
                <a:gd name="T2" fmla="*/ 1105 w 1105"/>
                <a:gd name="T3" fmla="*/ 368 h 1191"/>
                <a:gd name="T4" fmla="*/ 935 w 1105"/>
                <a:gd name="T5" fmla="*/ 453 h 1191"/>
                <a:gd name="T6" fmla="*/ 879 w 1105"/>
                <a:gd name="T7" fmla="*/ 567 h 1191"/>
                <a:gd name="T8" fmla="*/ 765 w 1105"/>
                <a:gd name="T9" fmla="*/ 567 h 1191"/>
                <a:gd name="T10" fmla="*/ 708 w 1105"/>
                <a:gd name="T11" fmla="*/ 624 h 1191"/>
                <a:gd name="T12" fmla="*/ 737 w 1105"/>
                <a:gd name="T13" fmla="*/ 680 h 1191"/>
                <a:gd name="T14" fmla="*/ 708 w 1105"/>
                <a:gd name="T15" fmla="*/ 907 h 1191"/>
                <a:gd name="T16" fmla="*/ 567 w 1105"/>
                <a:gd name="T17" fmla="*/ 907 h 1191"/>
                <a:gd name="T18" fmla="*/ 510 w 1105"/>
                <a:gd name="T19" fmla="*/ 1134 h 1191"/>
                <a:gd name="T20" fmla="*/ 453 w 1105"/>
                <a:gd name="T21" fmla="*/ 1077 h 1191"/>
                <a:gd name="T22" fmla="*/ 425 w 1105"/>
                <a:gd name="T23" fmla="*/ 1191 h 1191"/>
                <a:gd name="T24" fmla="*/ 340 w 1105"/>
                <a:gd name="T25" fmla="*/ 1134 h 1191"/>
                <a:gd name="T26" fmla="*/ 283 w 1105"/>
                <a:gd name="T27" fmla="*/ 1162 h 1191"/>
                <a:gd name="T28" fmla="*/ 227 w 1105"/>
                <a:gd name="T29" fmla="*/ 1106 h 1191"/>
                <a:gd name="T30" fmla="*/ 198 w 1105"/>
                <a:gd name="T31" fmla="*/ 964 h 1191"/>
                <a:gd name="T32" fmla="*/ 141 w 1105"/>
                <a:gd name="T33" fmla="*/ 964 h 1191"/>
                <a:gd name="T34" fmla="*/ 170 w 1105"/>
                <a:gd name="T35" fmla="*/ 879 h 1191"/>
                <a:gd name="T36" fmla="*/ 0 w 1105"/>
                <a:gd name="T37" fmla="*/ 794 h 1191"/>
                <a:gd name="T38" fmla="*/ 170 w 1105"/>
                <a:gd name="T39" fmla="*/ 567 h 1191"/>
                <a:gd name="T40" fmla="*/ 255 w 1105"/>
                <a:gd name="T41" fmla="*/ 312 h 1191"/>
                <a:gd name="T42" fmla="*/ 227 w 1105"/>
                <a:gd name="T43" fmla="*/ 255 h 1191"/>
                <a:gd name="T44" fmla="*/ 255 w 1105"/>
                <a:gd name="T45" fmla="*/ 198 h 1191"/>
                <a:gd name="T46" fmla="*/ 312 w 1105"/>
                <a:gd name="T47" fmla="*/ 198 h 1191"/>
                <a:gd name="T48" fmla="*/ 312 w 1105"/>
                <a:gd name="T49" fmla="*/ 227 h 1191"/>
                <a:gd name="T50" fmla="*/ 482 w 1105"/>
                <a:gd name="T51" fmla="*/ 283 h 1191"/>
                <a:gd name="T52" fmla="*/ 538 w 1105"/>
                <a:gd name="T53" fmla="*/ 255 h 1191"/>
                <a:gd name="T54" fmla="*/ 510 w 1105"/>
                <a:gd name="T55" fmla="*/ 198 h 1191"/>
                <a:gd name="T56" fmla="*/ 397 w 1105"/>
                <a:gd name="T57" fmla="*/ 170 h 1191"/>
                <a:gd name="T58" fmla="*/ 397 w 1105"/>
                <a:gd name="T59" fmla="*/ 142 h 1191"/>
                <a:gd name="T60" fmla="*/ 312 w 1105"/>
                <a:gd name="T61" fmla="*/ 57 h 1191"/>
                <a:gd name="T62" fmla="*/ 397 w 1105"/>
                <a:gd name="T63" fmla="*/ 0 h 1191"/>
                <a:gd name="T64" fmla="*/ 510 w 1105"/>
                <a:gd name="T65" fmla="*/ 113 h 1191"/>
                <a:gd name="T66" fmla="*/ 595 w 1105"/>
                <a:gd name="T67" fmla="*/ 85 h 1191"/>
                <a:gd name="T68" fmla="*/ 623 w 1105"/>
                <a:gd name="T69" fmla="*/ 198 h 1191"/>
                <a:gd name="T70" fmla="*/ 708 w 1105"/>
                <a:gd name="T71" fmla="*/ 255 h 1191"/>
                <a:gd name="T72" fmla="*/ 737 w 1105"/>
                <a:gd name="T73" fmla="*/ 142 h 1191"/>
                <a:gd name="T74" fmla="*/ 1049 w 1105"/>
                <a:gd name="T75" fmla="*/ 312 h 1191"/>
                <a:gd name="T76" fmla="*/ 1105 w 1105"/>
                <a:gd name="T77" fmla="*/ 312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5" h="1191">
                  <a:moveTo>
                    <a:pt x="1105" y="312"/>
                  </a:moveTo>
                  <a:lnTo>
                    <a:pt x="1105" y="368"/>
                  </a:lnTo>
                  <a:lnTo>
                    <a:pt x="935" y="453"/>
                  </a:lnTo>
                  <a:lnTo>
                    <a:pt x="879" y="567"/>
                  </a:lnTo>
                  <a:lnTo>
                    <a:pt x="765" y="567"/>
                  </a:lnTo>
                  <a:lnTo>
                    <a:pt x="708" y="624"/>
                  </a:lnTo>
                  <a:lnTo>
                    <a:pt x="737" y="680"/>
                  </a:lnTo>
                  <a:lnTo>
                    <a:pt x="708" y="907"/>
                  </a:lnTo>
                  <a:lnTo>
                    <a:pt x="567" y="907"/>
                  </a:lnTo>
                  <a:lnTo>
                    <a:pt x="510" y="1134"/>
                  </a:lnTo>
                  <a:lnTo>
                    <a:pt x="453" y="1077"/>
                  </a:lnTo>
                  <a:lnTo>
                    <a:pt x="425" y="1191"/>
                  </a:lnTo>
                  <a:lnTo>
                    <a:pt x="340" y="1134"/>
                  </a:lnTo>
                  <a:lnTo>
                    <a:pt x="283" y="1162"/>
                  </a:lnTo>
                  <a:lnTo>
                    <a:pt x="227" y="1106"/>
                  </a:lnTo>
                  <a:lnTo>
                    <a:pt x="198" y="964"/>
                  </a:lnTo>
                  <a:lnTo>
                    <a:pt x="141" y="964"/>
                  </a:lnTo>
                  <a:lnTo>
                    <a:pt x="170" y="879"/>
                  </a:lnTo>
                  <a:lnTo>
                    <a:pt x="0" y="794"/>
                  </a:lnTo>
                  <a:lnTo>
                    <a:pt x="170" y="567"/>
                  </a:lnTo>
                  <a:lnTo>
                    <a:pt x="255" y="312"/>
                  </a:lnTo>
                  <a:lnTo>
                    <a:pt x="227" y="255"/>
                  </a:lnTo>
                  <a:lnTo>
                    <a:pt x="255" y="198"/>
                  </a:lnTo>
                  <a:lnTo>
                    <a:pt x="312" y="198"/>
                  </a:lnTo>
                  <a:lnTo>
                    <a:pt x="312" y="227"/>
                  </a:lnTo>
                  <a:lnTo>
                    <a:pt x="482" y="283"/>
                  </a:lnTo>
                  <a:lnTo>
                    <a:pt x="538" y="255"/>
                  </a:lnTo>
                  <a:lnTo>
                    <a:pt x="510" y="198"/>
                  </a:lnTo>
                  <a:lnTo>
                    <a:pt x="397" y="170"/>
                  </a:lnTo>
                  <a:lnTo>
                    <a:pt x="397" y="142"/>
                  </a:lnTo>
                  <a:lnTo>
                    <a:pt x="312" y="57"/>
                  </a:lnTo>
                  <a:lnTo>
                    <a:pt x="397" y="0"/>
                  </a:lnTo>
                  <a:lnTo>
                    <a:pt x="510" y="113"/>
                  </a:lnTo>
                  <a:lnTo>
                    <a:pt x="595" y="85"/>
                  </a:lnTo>
                  <a:lnTo>
                    <a:pt x="623" y="198"/>
                  </a:lnTo>
                  <a:lnTo>
                    <a:pt x="708" y="255"/>
                  </a:lnTo>
                  <a:lnTo>
                    <a:pt x="737" y="142"/>
                  </a:lnTo>
                  <a:lnTo>
                    <a:pt x="1049" y="312"/>
                  </a:lnTo>
                  <a:lnTo>
                    <a:pt x="1105" y="3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5" name="Freeform 733">
              <a:extLst>
                <a:ext uri="{FF2B5EF4-FFF2-40B4-BE49-F238E27FC236}">
                  <a16:creationId xmlns:a16="http://schemas.microsoft.com/office/drawing/2014/main" id="{ECA43628-94A9-467E-9555-0D869722C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351"/>
              <a:ext cx="1729" cy="1418"/>
            </a:xfrm>
            <a:custGeom>
              <a:avLst/>
              <a:gdLst>
                <a:gd name="T0" fmla="*/ 85 w 1729"/>
                <a:gd name="T1" fmla="*/ 794 h 1418"/>
                <a:gd name="T2" fmla="*/ 198 w 1729"/>
                <a:gd name="T3" fmla="*/ 879 h 1418"/>
                <a:gd name="T4" fmla="*/ 312 w 1729"/>
                <a:gd name="T5" fmla="*/ 936 h 1418"/>
                <a:gd name="T6" fmla="*/ 369 w 1729"/>
                <a:gd name="T7" fmla="*/ 1021 h 1418"/>
                <a:gd name="T8" fmla="*/ 539 w 1729"/>
                <a:gd name="T9" fmla="*/ 1049 h 1418"/>
                <a:gd name="T10" fmla="*/ 595 w 1729"/>
                <a:gd name="T11" fmla="*/ 1163 h 1418"/>
                <a:gd name="T12" fmla="*/ 737 w 1729"/>
                <a:gd name="T13" fmla="*/ 1191 h 1418"/>
                <a:gd name="T14" fmla="*/ 794 w 1729"/>
                <a:gd name="T15" fmla="*/ 1248 h 1418"/>
                <a:gd name="T16" fmla="*/ 879 w 1729"/>
                <a:gd name="T17" fmla="*/ 1390 h 1418"/>
                <a:gd name="T18" fmla="*/ 1021 w 1729"/>
                <a:gd name="T19" fmla="*/ 1304 h 1418"/>
                <a:gd name="T20" fmla="*/ 1134 w 1729"/>
                <a:gd name="T21" fmla="*/ 1418 h 1418"/>
                <a:gd name="T22" fmla="*/ 1247 w 1729"/>
                <a:gd name="T23" fmla="*/ 1304 h 1418"/>
                <a:gd name="T24" fmla="*/ 1332 w 1729"/>
                <a:gd name="T25" fmla="*/ 1361 h 1418"/>
                <a:gd name="T26" fmla="*/ 1389 w 1729"/>
                <a:gd name="T27" fmla="*/ 1418 h 1418"/>
                <a:gd name="T28" fmla="*/ 1389 w 1729"/>
                <a:gd name="T29" fmla="*/ 1248 h 1418"/>
                <a:gd name="T30" fmla="*/ 1361 w 1729"/>
                <a:gd name="T31" fmla="*/ 1163 h 1418"/>
                <a:gd name="T32" fmla="*/ 1361 w 1729"/>
                <a:gd name="T33" fmla="*/ 851 h 1418"/>
                <a:gd name="T34" fmla="*/ 1418 w 1729"/>
                <a:gd name="T35" fmla="*/ 539 h 1418"/>
                <a:gd name="T36" fmla="*/ 1503 w 1729"/>
                <a:gd name="T37" fmla="*/ 482 h 1418"/>
                <a:gd name="T38" fmla="*/ 1673 w 1729"/>
                <a:gd name="T39" fmla="*/ 567 h 1418"/>
                <a:gd name="T40" fmla="*/ 1701 w 1729"/>
                <a:gd name="T41" fmla="*/ 482 h 1418"/>
                <a:gd name="T42" fmla="*/ 1588 w 1729"/>
                <a:gd name="T43" fmla="*/ 426 h 1418"/>
                <a:gd name="T44" fmla="*/ 1588 w 1729"/>
                <a:gd name="T45" fmla="*/ 284 h 1418"/>
                <a:gd name="T46" fmla="*/ 1219 w 1729"/>
                <a:gd name="T47" fmla="*/ 0 h 1418"/>
                <a:gd name="T48" fmla="*/ 1106 w 1729"/>
                <a:gd name="T49" fmla="*/ 199 h 1418"/>
                <a:gd name="T50" fmla="*/ 1191 w 1729"/>
                <a:gd name="T51" fmla="*/ 312 h 1418"/>
                <a:gd name="T52" fmla="*/ 1049 w 1729"/>
                <a:gd name="T53" fmla="*/ 341 h 1418"/>
                <a:gd name="T54" fmla="*/ 851 w 1729"/>
                <a:gd name="T55" fmla="*/ 426 h 1418"/>
                <a:gd name="T56" fmla="*/ 765 w 1729"/>
                <a:gd name="T57" fmla="*/ 369 h 1418"/>
                <a:gd name="T58" fmla="*/ 652 w 1729"/>
                <a:gd name="T59" fmla="*/ 511 h 1418"/>
                <a:gd name="T60" fmla="*/ 454 w 1729"/>
                <a:gd name="T61" fmla="*/ 454 h 1418"/>
                <a:gd name="T62" fmla="*/ 369 w 1729"/>
                <a:gd name="T63" fmla="*/ 369 h 1418"/>
                <a:gd name="T64" fmla="*/ 284 w 1729"/>
                <a:gd name="T65" fmla="*/ 397 h 1418"/>
                <a:gd name="T66" fmla="*/ 0 w 1729"/>
                <a:gd name="T67" fmla="*/ 426 h 1418"/>
                <a:gd name="T68" fmla="*/ 85 w 1729"/>
                <a:gd name="T69" fmla="*/ 596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9" h="1418">
                  <a:moveTo>
                    <a:pt x="28" y="709"/>
                  </a:moveTo>
                  <a:lnTo>
                    <a:pt x="85" y="794"/>
                  </a:lnTo>
                  <a:lnTo>
                    <a:pt x="170" y="823"/>
                  </a:lnTo>
                  <a:lnTo>
                    <a:pt x="198" y="879"/>
                  </a:lnTo>
                  <a:lnTo>
                    <a:pt x="255" y="851"/>
                  </a:lnTo>
                  <a:lnTo>
                    <a:pt x="312" y="936"/>
                  </a:lnTo>
                  <a:lnTo>
                    <a:pt x="369" y="936"/>
                  </a:lnTo>
                  <a:lnTo>
                    <a:pt x="369" y="1021"/>
                  </a:lnTo>
                  <a:lnTo>
                    <a:pt x="397" y="1078"/>
                  </a:lnTo>
                  <a:lnTo>
                    <a:pt x="539" y="1049"/>
                  </a:lnTo>
                  <a:lnTo>
                    <a:pt x="510" y="1163"/>
                  </a:lnTo>
                  <a:lnTo>
                    <a:pt x="595" y="1163"/>
                  </a:lnTo>
                  <a:lnTo>
                    <a:pt x="624" y="1191"/>
                  </a:lnTo>
                  <a:lnTo>
                    <a:pt x="737" y="1191"/>
                  </a:lnTo>
                  <a:lnTo>
                    <a:pt x="765" y="1248"/>
                  </a:lnTo>
                  <a:lnTo>
                    <a:pt x="794" y="1248"/>
                  </a:lnTo>
                  <a:lnTo>
                    <a:pt x="822" y="1390"/>
                  </a:lnTo>
                  <a:lnTo>
                    <a:pt x="879" y="1390"/>
                  </a:lnTo>
                  <a:lnTo>
                    <a:pt x="936" y="1304"/>
                  </a:lnTo>
                  <a:lnTo>
                    <a:pt x="1021" y="1304"/>
                  </a:lnTo>
                  <a:lnTo>
                    <a:pt x="1049" y="1418"/>
                  </a:lnTo>
                  <a:lnTo>
                    <a:pt x="1134" y="1418"/>
                  </a:lnTo>
                  <a:lnTo>
                    <a:pt x="1162" y="1304"/>
                  </a:lnTo>
                  <a:lnTo>
                    <a:pt x="1247" y="1304"/>
                  </a:lnTo>
                  <a:lnTo>
                    <a:pt x="1247" y="1333"/>
                  </a:lnTo>
                  <a:lnTo>
                    <a:pt x="1332" y="1361"/>
                  </a:lnTo>
                  <a:lnTo>
                    <a:pt x="1332" y="1418"/>
                  </a:lnTo>
                  <a:lnTo>
                    <a:pt x="1389" y="1418"/>
                  </a:lnTo>
                  <a:lnTo>
                    <a:pt x="1418" y="1390"/>
                  </a:lnTo>
                  <a:lnTo>
                    <a:pt x="1389" y="1248"/>
                  </a:lnTo>
                  <a:lnTo>
                    <a:pt x="1332" y="1248"/>
                  </a:lnTo>
                  <a:lnTo>
                    <a:pt x="1361" y="1163"/>
                  </a:lnTo>
                  <a:lnTo>
                    <a:pt x="1191" y="1078"/>
                  </a:lnTo>
                  <a:lnTo>
                    <a:pt x="1361" y="851"/>
                  </a:lnTo>
                  <a:lnTo>
                    <a:pt x="1446" y="596"/>
                  </a:lnTo>
                  <a:lnTo>
                    <a:pt x="1418" y="539"/>
                  </a:lnTo>
                  <a:lnTo>
                    <a:pt x="1446" y="482"/>
                  </a:lnTo>
                  <a:lnTo>
                    <a:pt x="1503" y="482"/>
                  </a:lnTo>
                  <a:lnTo>
                    <a:pt x="1503" y="511"/>
                  </a:lnTo>
                  <a:lnTo>
                    <a:pt x="1673" y="567"/>
                  </a:lnTo>
                  <a:lnTo>
                    <a:pt x="1729" y="539"/>
                  </a:lnTo>
                  <a:lnTo>
                    <a:pt x="1701" y="482"/>
                  </a:lnTo>
                  <a:lnTo>
                    <a:pt x="1588" y="454"/>
                  </a:lnTo>
                  <a:lnTo>
                    <a:pt x="1588" y="426"/>
                  </a:lnTo>
                  <a:lnTo>
                    <a:pt x="1503" y="341"/>
                  </a:lnTo>
                  <a:lnTo>
                    <a:pt x="1588" y="284"/>
                  </a:lnTo>
                  <a:lnTo>
                    <a:pt x="1418" y="142"/>
                  </a:lnTo>
                  <a:lnTo>
                    <a:pt x="1219" y="0"/>
                  </a:lnTo>
                  <a:lnTo>
                    <a:pt x="1191" y="114"/>
                  </a:lnTo>
                  <a:lnTo>
                    <a:pt x="1106" y="199"/>
                  </a:lnTo>
                  <a:lnTo>
                    <a:pt x="1247" y="284"/>
                  </a:lnTo>
                  <a:lnTo>
                    <a:pt x="1191" y="312"/>
                  </a:lnTo>
                  <a:lnTo>
                    <a:pt x="1106" y="284"/>
                  </a:lnTo>
                  <a:lnTo>
                    <a:pt x="1049" y="341"/>
                  </a:lnTo>
                  <a:lnTo>
                    <a:pt x="964" y="312"/>
                  </a:lnTo>
                  <a:lnTo>
                    <a:pt x="851" y="426"/>
                  </a:lnTo>
                  <a:lnTo>
                    <a:pt x="822" y="341"/>
                  </a:lnTo>
                  <a:lnTo>
                    <a:pt x="765" y="369"/>
                  </a:lnTo>
                  <a:lnTo>
                    <a:pt x="737" y="426"/>
                  </a:lnTo>
                  <a:lnTo>
                    <a:pt x="652" y="511"/>
                  </a:lnTo>
                  <a:lnTo>
                    <a:pt x="482" y="426"/>
                  </a:lnTo>
                  <a:lnTo>
                    <a:pt x="454" y="454"/>
                  </a:lnTo>
                  <a:lnTo>
                    <a:pt x="397" y="426"/>
                  </a:lnTo>
                  <a:lnTo>
                    <a:pt x="369" y="369"/>
                  </a:lnTo>
                  <a:lnTo>
                    <a:pt x="312" y="369"/>
                  </a:lnTo>
                  <a:lnTo>
                    <a:pt x="284" y="397"/>
                  </a:lnTo>
                  <a:lnTo>
                    <a:pt x="113" y="369"/>
                  </a:lnTo>
                  <a:lnTo>
                    <a:pt x="0" y="426"/>
                  </a:lnTo>
                  <a:lnTo>
                    <a:pt x="0" y="539"/>
                  </a:lnTo>
                  <a:lnTo>
                    <a:pt x="85" y="596"/>
                  </a:lnTo>
                  <a:lnTo>
                    <a:pt x="28" y="70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734">
              <a:extLst>
                <a:ext uri="{FF2B5EF4-FFF2-40B4-BE49-F238E27FC236}">
                  <a16:creationId xmlns:a16="http://schemas.microsoft.com/office/drawing/2014/main" id="{13EC691F-081E-4E0C-A8F3-E2C993D95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46"/>
              <a:ext cx="1361" cy="1616"/>
            </a:xfrm>
            <a:custGeom>
              <a:avLst/>
              <a:gdLst>
                <a:gd name="T0" fmla="*/ 0 w 1361"/>
                <a:gd name="T1" fmla="*/ 1474 h 1616"/>
                <a:gd name="T2" fmla="*/ 171 w 1361"/>
                <a:gd name="T3" fmla="*/ 1502 h 1616"/>
                <a:gd name="T4" fmla="*/ 199 w 1361"/>
                <a:gd name="T5" fmla="*/ 1474 h 1616"/>
                <a:gd name="T6" fmla="*/ 256 w 1361"/>
                <a:gd name="T7" fmla="*/ 1474 h 1616"/>
                <a:gd name="T8" fmla="*/ 284 w 1361"/>
                <a:gd name="T9" fmla="*/ 1531 h 1616"/>
                <a:gd name="T10" fmla="*/ 341 w 1361"/>
                <a:gd name="T11" fmla="*/ 1559 h 1616"/>
                <a:gd name="T12" fmla="*/ 369 w 1361"/>
                <a:gd name="T13" fmla="*/ 1531 h 1616"/>
                <a:gd name="T14" fmla="*/ 539 w 1361"/>
                <a:gd name="T15" fmla="*/ 1616 h 1616"/>
                <a:gd name="T16" fmla="*/ 624 w 1361"/>
                <a:gd name="T17" fmla="*/ 1531 h 1616"/>
                <a:gd name="T18" fmla="*/ 652 w 1361"/>
                <a:gd name="T19" fmla="*/ 1474 h 1616"/>
                <a:gd name="T20" fmla="*/ 709 w 1361"/>
                <a:gd name="T21" fmla="*/ 1446 h 1616"/>
                <a:gd name="T22" fmla="*/ 738 w 1361"/>
                <a:gd name="T23" fmla="*/ 1531 h 1616"/>
                <a:gd name="T24" fmla="*/ 851 w 1361"/>
                <a:gd name="T25" fmla="*/ 1417 h 1616"/>
                <a:gd name="T26" fmla="*/ 936 w 1361"/>
                <a:gd name="T27" fmla="*/ 1446 h 1616"/>
                <a:gd name="T28" fmla="*/ 993 w 1361"/>
                <a:gd name="T29" fmla="*/ 1389 h 1616"/>
                <a:gd name="T30" fmla="*/ 1078 w 1361"/>
                <a:gd name="T31" fmla="*/ 1417 h 1616"/>
                <a:gd name="T32" fmla="*/ 1134 w 1361"/>
                <a:gd name="T33" fmla="*/ 1389 h 1616"/>
                <a:gd name="T34" fmla="*/ 993 w 1361"/>
                <a:gd name="T35" fmla="*/ 1304 h 1616"/>
                <a:gd name="T36" fmla="*/ 1078 w 1361"/>
                <a:gd name="T37" fmla="*/ 1219 h 1616"/>
                <a:gd name="T38" fmla="*/ 1106 w 1361"/>
                <a:gd name="T39" fmla="*/ 1105 h 1616"/>
                <a:gd name="T40" fmla="*/ 1021 w 1361"/>
                <a:gd name="T41" fmla="*/ 1049 h 1616"/>
                <a:gd name="T42" fmla="*/ 908 w 1361"/>
                <a:gd name="T43" fmla="*/ 708 h 1616"/>
                <a:gd name="T44" fmla="*/ 1219 w 1361"/>
                <a:gd name="T45" fmla="*/ 340 h 1616"/>
                <a:gd name="T46" fmla="*/ 1191 w 1361"/>
                <a:gd name="T47" fmla="*/ 198 h 1616"/>
                <a:gd name="T48" fmla="*/ 1361 w 1361"/>
                <a:gd name="T49" fmla="*/ 56 h 1616"/>
                <a:gd name="T50" fmla="*/ 1219 w 1361"/>
                <a:gd name="T51" fmla="*/ 0 h 1616"/>
                <a:gd name="T52" fmla="*/ 1021 w 1361"/>
                <a:gd name="T53" fmla="*/ 28 h 1616"/>
                <a:gd name="T54" fmla="*/ 936 w 1361"/>
                <a:gd name="T55" fmla="*/ 0 h 1616"/>
                <a:gd name="T56" fmla="*/ 908 w 1361"/>
                <a:gd name="T57" fmla="*/ 85 h 1616"/>
                <a:gd name="T58" fmla="*/ 823 w 1361"/>
                <a:gd name="T59" fmla="*/ 170 h 1616"/>
                <a:gd name="T60" fmla="*/ 709 w 1361"/>
                <a:gd name="T61" fmla="*/ 85 h 1616"/>
                <a:gd name="T62" fmla="*/ 511 w 1361"/>
                <a:gd name="T63" fmla="*/ 170 h 1616"/>
                <a:gd name="T64" fmla="*/ 482 w 1361"/>
                <a:gd name="T65" fmla="*/ 227 h 1616"/>
                <a:gd name="T66" fmla="*/ 227 w 1361"/>
                <a:gd name="T67" fmla="*/ 425 h 1616"/>
                <a:gd name="T68" fmla="*/ 199 w 1361"/>
                <a:gd name="T69" fmla="*/ 595 h 1616"/>
                <a:gd name="T70" fmla="*/ 227 w 1361"/>
                <a:gd name="T71" fmla="*/ 680 h 1616"/>
                <a:gd name="T72" fmla="*/ 171 w 1361"/>
                <a:gd name="T73" fmla="*/ 822 h 1616"/>
                <a:gd name="T74" fmla="*/ 114 w 1361"/>
                <a:gd name="T75" fmla="*/ 879 h 1616"/>
                <a:gd name="T76" fmla="*/ 57 w 1361"/>
                <a:gd name="T77" fmla="*/ 1049 h 1616"/>
                <a:gd name="T78" fmla="*/ 85 w 1361"/>
                <a:gd name="T79" fmla="*/ 1134 h 1616"/>
                <a:gd name="T80" fmla="*/ 0 w 1361"/>
                <a:gd name="T81" fmla="*/ 1247 h 1616"/>
                <a:gd name="T82" fmla="*/ 0 w 1361"/>
                <a:gd name="T83" fmla="*/ 1474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61" h="1616">
                  <a:moveTo>
                    <a:pt x="0" y="1474"/>
                  </a:moveTo>
                  <a:lnTo>
                    <a:pt x="171" y="1502"/>
                  </a:lnTo>
                  <a:lnTo>
                    <a:pt x="199" y="1474"/>
                  </a:lnTo>
                  <a:lnTo>
                    <a:pt x="256" y="1474"/>
                  </a:lnTo>
                  <a:lnTo>
                    <a:pt x="284" y="1531"/>
                  </a:lnTo>
                  <a:lnTo>
                    <a:pt x="341" y="1559"/>
                  </a:lnTo>
                  <a:lnTo>
                    <a:pt x="369" y="1531"/>
                  </a:lnTo>
                  <a:lnTo>
                    <a:pt x="539" y="1616"/>
                  </a:lnTo>
                  <a:lnTo>
                    <a:pt x="624" y="1531"/>
                  </a:lnTo>
                  <a:lnTo>
                    <a:pt x="652" y="1474"/>
                  </a:lnTo>
                  <a:lnTo>
                    <a:pt x="709" y="1446"/>
                  </a:lnTo>
                  <a:lnTo>
                    <a:pt x="738" y="1531"/>
                  </a:lnTo>
                  <a:lnTo>
                    <a:pt x="851" y="1417"/>
                  </a:lnTo>
                  <a:lnTo>
                    <a:pt x="936" y="1446"/>
                  </a:lnTo>
                  <a:lnTo>
                    <a:pt x="993" y="1389"/>
                  </a:lnTo>
                  <a:lnTo>
                    <a:pt x="1078" y="1417"/>
                  </a:lnTo>
                  <a:lnTo>
                    <a:pt x="1134" y="1389"/>
                  </a:lnTo>
                  <a:lnTo>
                    <a:pt x="993" y="1304"/>
                  </a:lnTo>
                  <a:lnTo>
                    <a:pt x="1078" y="1219"/>
                  </a:lnTo>
                  <a:lnTo>
                    <a:pt x="1106" y="1105"/>
                  </a:lnTo>
                  <a:lnTo>
                    <a:pt x="1021" y="1049"/>
                  </a:lnTo>
                  <a:lnTo>
                    <a:pt x="908" y="708"/>
                  </a:lnTo>
                  <a:lnTo>
                    <a:pt x="1219" y="340"/>
                  </a:lnTo>
                  <a:lnTo>
                    <a:pt x="1191" y="198"/>
                  </a:lnTo>
                  <a:lnTo>
                    <a:pt x="1361" y="56"/>
                  </a:lnTo>
                  <a:lnTo>
                    <a:pt x="1219" y="0"/>
                  </a:lnTo>
                  <a:lnTo>
                    <a:pt x="1021" y="28"/>
                  </a:lnTo>
                  <a:lnTo>
                    <a:pt x="936" y="0"/>
                  </a:lnTo>
                  <a:lnTo>
                    <a:pt x="908" y="85"/>
                  </a:lnTo>
                  <a:lnTo>
                    <a:pt x="823" y="170"/>
                  </a:lnTo>
                  <a:lnTo>
                    <a:pt x="709" y="85"/>
                  </a:lnTo>
                  <a:lnTo>
                    <a:pt x="511" y="170"/>
                  </a:lnTo>
                  <a:lnTo>
                    <a:pt x="482" y="227"/>
                  </a:lnTo>
                  <a:lnTo>
                    <a:pt x="227" y="425"/>
                  </a:lnTo>
                  <a:lnTo>
                    <a:pt x="199" y="595"/>
                  </a:lnTo>
                  <a:lnTo>
                    <a:pt x="227" y="680"/>
                  </a:lnTo>
                  <a:lnTo>
                    <a:pt x="171" y="822"/>
                  </a:lnTo>
                  <a:lnTo>
                    <a:pt x="114" y="879"/>
                  </a:lnTo>
                  <a:lnTo>
                    <a:pt x="57" y="1049"/>
                  </a:lnTo>
                  <a:lnTo>
                    <a:pt x="85" y="1134"/>
                  </a:lnTo>
                  <a:lnTo>
                    <a:pt x="0" y="1247"/>
                  </a:lnTo>
                  <a:lnTo>
                    <a:pt x="0" y="147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5753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グループ化 83">
            <a:extLst>
              <a:ext uri="{FF2B5EF4-FFF2-40B4-BE49-F238E27FC236}">
                <a16:creationId xmlns:a16="http://schemas.microsoft.com/office/drawing/2014/main" id="{BAFB4CB6-FB1C-451E-A358-F18B2716837B}"/>
              </a:ext>
            </a:extLst>
          </p:cNvPr>
          <p:cNvGrpSpPr/>
          <p:nvPr/>
        </p:nvGrpSpPr>
        <p:grpSpPr>
          <a:xfrm>
            <a:off x="0" y="1133745"/>
            <a:ext cx="4295800" cy="5724255"/>
            <a:chOff x="0" y="1133745"/>
            <a:chExt cx="3485709" cy="5724255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4FE716AA-0506-4C25-96C3-C158509C1708}"/>
                </a:ext>
              </a:extLst>
            </p:cNvPr>
            <p:cNvSpPr/>
            <p:nvPr/>
          </p:nvSpPr>
          <p:spPr bwMode="auto">
            <a:xfrm rot="16200000">
              <a:off x="1027323" y="4399613"/>
              <a:ext cx="1431064" cy="3485709"/>
            </a:xfrm>
            <a:prstGeom prst="rect">
              <a:avLst/>
            </a:prstGeom>
            <a:solidFill>
              <a:srgbClr val="66FF66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正方形/長方形 3">
              <a:extLst>
                <a:ext uri="{FF2B5EF4-FFF2-40B4-BE49-F238E27FC236}">
                  <a16:creationId xmlns:a16="http://schemas.microsoft.com/office/drawing/2014/main" id="{4D7D9614-7F13-40D9-8CB2-03075CFBE399}"/>
                </a:ext>
              </a:extLst>
            </p:cNvPr>
            <p:cNvSpPr/>
            <p:nvPr/>
          </p:nvSpPr>
          <p:spPr bwMode="auto">
            <a:xfrm rot="16200000">
              <a:off x="1027323" y="2968550"/>
              <a:ext cx="1431064" cy="3485709"/>
            </a:xfrm>
            <a:prstGeom prst="rect">
              <a:avLst/>
            </a:prstGeom>
            <a:solidFill>
              <a:srgbClr val="00CC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正方形/長方形 4">
              <a:extLst>
                <a:ext uri="{FF2B5EF4-FFF2-40B4-BE49-F238E27FC236}">
                  <a16:creationId xmlns:a16="http://schemas.microsoft.com/office/drawing/2014/main" id="{F8E24B65-F697-4819-98EC-B1A9ADDF08EF}"/>
                </a:ext>
              </a:extLst>
            </p:cNvPr>
            <p:cNvSpPr/>
            <p:nvPr/>
          </p:nvSpPr>
          <p:spPr bwMode="auto">
            <a:xfrm rot="16200000">
              <a:off x="1027323" y="1537486"/>
              <a:ext cx="1431064" cy="3485709"/>
            </a:xfrm>
            <a:prstGeom prst="rect">
              <a:avLst/>
            </a:prstGeom>
            <a:solidFill>
              <a:srgbClr val="0080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正方形/長方形 5">
              <a:extLst>
                <a:ext uri="{FF2B5EF4-FFF2-40B4-BE49-F238E27FC236}">
                  <a16:creationId xmlns:a16="http://schemas.microsoft.com/office/drawing/2014/main" id="{42C48158-7C4C-451A-ACC8-5E1EE3895F22}"/>
                </a:ext>
              </a:extLst>
            </p:cNvPr>
            <p:cNvSpPr/>
            <p:nvPr/>
          </p:nvSpPr>
          <p:spPr bwMode="auto">
            <a:xfrm rot="16200000">
              <a:off x="1027323" y="106422"/>
              <a:ext cx="1431064" cy="3485709"/>
            </a:xfrm>
            <a:prstGeom prst="rect">
              <a:avLst/>
            </a:prstGeom>
            <a:solidFill>
              <a:srgbClr val="0033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85" name="グループ化 84">
            <a:extLst>
              <a:ext uri="{FF2B5EF4-FFF2-40B4-BE49-F238E27FC236}">
                <a16:creationId xmlns:a16="http://schemas.microsoft.com/office/drawing/2014/main" id="{0C8BF965-148C-4621-9A52-C9B6FAC6DC2D}"/>
              </a:ext>
            </a:extLst>
          </p:cNvPr>
          <p:cNvGrpSpPr/>
          <p:nvPr/>
        </p:nvGrpSpPr>
        <p:grpSpPr>
          <a:xfrm>
            <a:off x="4260910" y="1133744"/>
            <a:ext cx="7931089" cy="5724256"/>
            <a:chOff x="3485710" y="1133744"/>
            <a:chExt cx="8706290" cy="5724256"/>
          </a:xfrm>
        </p:grpSpPr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BE174F5D-62AA-4EFB-A985-8E0A0864F037}"/>
                </a:ext>
              </a:extLst>
            </p:cNvPr>
            <p:cNvSpPr/>
            <p:nvPr/>
          </p:nvSpPr>
          <p:spPr bwMode="auto">
            <a:xfrm rot="16200000">
              <a:off x="7123323" y="1789323"/>
              <a:ext cx="1431064" cy="8706290"/>
            </a:xfrm>
            <a:prstGeom prst="rect">
              <a:avLst/>
            </a:prstGeom>
            <a:solidFill>
              <a:srgbClr val="66FF66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正方形/長方形 23">
              <a:extLst>
                <a:ext uri="{FF2B5EF4-FFF2-40B4-BE49-F238E27FC236}">
                  <a16:creationId xmlns:a16="http://schemas.microsoft.com/office/drawing/2014/main" id="{6D209FFA-0BC6-47EF-9FAF-F463C71B3B5B}"/>
                </a:ext>
              </a:extLst>
            </p:cNvPr>
            <p:cNvSpPr/>
            <p:nvPr/>
          </p:nvSpPr>
          <p:spPr bwMode="auto">
            <a:xfrm rot="16200000">
              <a:off x="7123323" y="358260"/>
              <a:ext cx="1431064" cy="8706290"/>
            </a:xfrm>
            <a:prstGeom prst="rect">
              <a:avLst/>
            </a:prstGeom>
            <a:solidFill>
              <a:srgbClr val="00CC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正方形/長方形 24">
              <a:extLst>
                <a:ext uri="{FF2B5EF4-FFF2-40B4-BE49-F238E27FC236}">
                  <a16:creationId xmlns:a16="http://schemas.microsoft.com/office/drawing/2014/main" id="{0EBC208E-1ED9-44ED-845C-52B07C983788}"/>
                </a:ext>
              </a:extLst>
            </p:cNvPr>
            <p:cNvSpPr/>
            <p:nvPr/>
          </p:nvSpPr>
          <p:spPr bwMode="auto">
            <a:xfrm rot="16200000">
              <a:off x="7123323" y="-1072805"/>
              <a:ext cx="1431064" cy="8706290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正方形/長方形 30">
              <a:extLst>
                <a:ext uri="{FF2B5EF4-FFF2-40B4-BE49-F238E27FC236}">
                  <a16:creationId xmlns:a16="http://schemas.microsoft.com/office/drawing/2014/main" id="{04AB9444-ECDD-4972-B768-0FDDF1FE2480}"/>
                </a:ext>
              </a:extLst>
            </p:cNvPr>
            <p:cNvSpPr/>
            <p:nvPr/>
          </p:nvSpPr>
          <p:spPr bwMode="auto">
            <a:xfrm rot="16200000">
              <a:off x="7123323" y="-2503869"/>
              <a:ext cx="1431064" cy="8706290"/>
            </a:xfrm>
            <a:prstGeom prst="rect">
              <a:avLst/>
            </a:prstGeom>
            <a:solidFill>
              <a:srgbClr val="0033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6F48D27D-FF1C-4691-A5EC-828BADBB1FF9}"/>
              </a:ext>
            </a:extLst>
          </p:cNvPr>
          <p:cNvSpPr txBox="1"/>
          <p:nvPr/>
        </p:nvSpPr>
        <p:spPr>
          <a:xfrm>
            <a:off x="1290067" y="1616500"/>
            <a:ext cx="27911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９～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10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51FCD0F1-D3E3-4E24-81EE-9FD297A9E1EA}"/>
              </a:ext>
            </a:extLst>
          </p:cNvPr>
          <p:cNvSpPr txBox="1"/>
          <p:nvPr/>
        </p:nvSpPr>
        <p:spPr>
          <a:xfrm>
            <a:off x="1495249" y="4419016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F9DE7395-93EA-4F10-BD7B-243BB13F1DC5}"/>
              </a:ext>
            </a:extLst>
          </p:cNvPr>
          <p:cNvSpPr txBox="1"/>
          <p:nvPr/>
        </p:nvSpPr>
        <p:spPr>
          <a:xfrm>
            <a:off x="1439946" y="5913580"/>
            <a:ext cx="24913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～２問正解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FA723CD1-913F-48AE-B9AF-B9F11208178C}"/>
              </a:ext>
            </a:extLst>
          </p:cNvPr>
          <p:cNvSpPr txBox="1"/>
          <p:nvPr/>
        </p:nvSpPr>
        <p:spPr>
          <a:xfrm>
            <a:off x="1495251" y="2987951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6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8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10845FFF-A708-4301-94D9-1EC9A9AE1388}"/>
              </a:ext>
            </a:extLst>
          </p:cNvPr>
          <p:cNvSpPr txBox="1"/>
          <p:nvPr/>
        </p:nvSpPr>
        <p:spPr>
          <a:xfrm>
            <a:off x="1290065" y="1616500"/>
            <a:ext cx="27911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９～</a:t>
            </a:r>
            <a:r>
              <a:rPr kumimoji="1" lang="en-US" altLang="ja-JP" sz="3200" b="1" dirty="0">
                <a:latin typeface="+mj-ea"/>
                <a:ea typeface="+mj-ea"/>
              </a:rPr>
              <a:t>10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96BF84A2-91C2-47A4-B87B-9AE3E18DD7AE}"/>
              </a:ext>
            </a:extLst>
          </p:cNvPr>
          <p:cNvSpPr txBox="1"/>
          <p:nvPr/>
        </p:nvSpPr>
        <p:spPr>
          <a:xfrm>
            <a:off x="1495247" y="4419016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3</a:t>
            </a:r>
            <a:r>
              <a:rPr kumimoji="1" lang="ja-JP" altLang="en-US" sz="3200" b="1" dirty="0"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atin typeface="+mj-ea"/>
                <a:ea typeface="+mj-ea"/>
              </a:rPr>
              <a:t>5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58524795-C678-452F-8D69-BBCB6F1E26A0}"/>
              </a:ext>
            </a:extLst>
          </p:cNvPr>
          <p:cNvSpPr txBox="1"/>
          <p:nvPr/>
        </p:nvSpPr>
        <p:spPr>
          <a:xfrm>
            <a:off x="1439944" y="5913580"/>
            <a:ext cx="24913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0</a:t>
            </a:r>
            <a:r>
              <a:rPr kumimoji="1" lang="ja-JP" altLang="en-US" sz="3200" b="1" dirty="0">
                <a:latin typeface="+mj-ea"/>
                <a:ea typeface="+mj-ea"/>
              </a:rPr>
              <a:t>～２問正解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3F56F0AC-002A-46FD-A5A0-24A104C71E2E}"/>
              </a:ext>
            </a:extLst>
          </p:cNvPr>
          <p:cNvSpPr txBox="1"/>
          <p:nvPr/>
        </p:nvSpPr>
        <p:spPr>
          <a:xfrm>
            <a:off x="1495249" y="2987951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6</a:t>
            </a:r>
            <a:r>
              <a:rPr kumimoji="1" lang="ja-JP" altLang="en-US" sz="3200" b="1" dirty="0"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atin typeface="+mj-ea"/>
                <a:ea typeface="+mj-ea"/>
              </a:rPr>
              <a:t>8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438C5066-7EA5-4F92-85B8-28A8A772EBF1}"/>
              </a:ext>
            </a:extLst>
          </p:cNvPr>
          <p:cNvSpPr txBox="1"/>
          <p:nvPr/>
        </p:nvSpPr>
        <p:spPr>
          <a:xfrm>
            <a:off x="2412941" y="262379"/>
            <a:ext cx="73661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4000" b="1" dirty="0">
                <a:solidFill>
                  <a:schemeClr val="bg1"/>
                </a:solidFill>
                <a:latin typeface="+mj-ea"/>
                <a:ea typeface="+mj-ea"/>
              </a:rPr>
              <a:t>あなたは何問正解できたかな？</a:t>
            </a:r>
          </a:p>
        </p:txBody>
      </p:sp>
      <p:grpSp>
        <p:nvGrpSpPr>
          <p:cNvPr id="48" name="Group 295">
            <a:extLst>
              <a:ext uri="{FF2B5EF4-FFF2-40B4-BE49-F238E27FC236}">
                <a16:creationId xmlns:a16="http://schemas.microsoft.com/office/drawing/2014/main" id="{5090636A-4E28-4091-85C1-94EFB6C31030}"/>
              </a:ext>
            </a:extLst>
          </p:cNvPr>
          <p:cNvGrpSpPr>
            <a:grpSpLocks/>
          </p:cNvGrpSpPr>
          <p:nvPr/>
        </p:nvGrpSpPr>
        <p:grpSpPr bwMode="auto">
          <a:xfrm>
            <a:off x="163037" y="2713592"/>
            <a:ext cx="1101982" cy="1101980"/>
            <a:chOff x="1516" y="601"/>
            <a:chExt cx="850" cy="850"/>
          </a:xfrm>
        </p:grpSpPr>
        <p:sp>
          <p:nvSpPr>
            <p:cNvPr id="72" name="Oval 24">
              <a:extLst>
                <a:ext uri="{FF2B5EF4-FFF2-40B4-BE49-F238E27FC236}">
                  <a16:creationId xmlns:a16="http://schemas.microsoft.com/office/drawing/2014/main" id="{57CEF509-2F3A-447E-ADCD-739BC01ED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601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3" name="Oval 25">
              <a:extLst>
                <a:ext uri="{FF2B5EF4-FFF2-40B4-BE49-F238E27FC236}">
                  <a16:creationId xmlns:a16="http://schemas.microsoft.com/office/drawing/2014/main" id="{8A195893-B297-4487-B783-F53BB4022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618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tint val="60392"/>
                    <a:invGamma/>
                  </a:srgbClr>
                </a:gs>
                <a:gs pos="100000">
                  <a:srgbClr val="FF993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4" name="Oval 26">
              <a:extLst>
                <a:ext uri="{FF2B5EF4-FFF2-40B4-BE49-F238E27FC236}">
                  <a16:creationId xmlns:a16="http://schemas.microsoft.com/office/drawing/2014/main" id="{7D0BFFFF-6E63-4368-8159-D12ECEE11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663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grpSp>
          <p:nvGrpSpPr>
            <p:cNvPr id="75" name="Group 27">
              <a:extLst>
                <a:ext uri="{FF2B5EF4-FFF2-40B4-BE49-F238E27FC236}">
                  <a16:creationId xmlns:a16="http://schemas.microsoft.com/office/drawing/2014/main" id="{D28135D9-42C1-4CFB-BE51-7BCFF60BC4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15" y="935"/>
              <a:ext cx="136" cy="182"/>
              <a:chOff x="535" y="935"/>
              <a:chExt cx="136" cy="182"/>
            </a:xfrm>
          </p:grpSpPr>
          <p:sp>
            <p:nvSpPr>
              <p:cNvPr id="82" name="Oval 28">
                <a:extLst>
                  <a:ext uri="{FF2B5EF4-FFF2-40B4-BE49-F238E27FC236}">
                    <a16:creationId xmlns:a16="http://schemas.microsoft.com/office/drawing/2014/main" id="{6B256AD2-18A6-4B37-BA03-9129260A3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935"/>
                <a:ext cx="136" cy="18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83" name="Oval 29">
                <a:extLst>
                  <a:ext uri="{FF2B5EF4-FFF2-40B4-BE49-F238E27FC236}">
                    <a16:creationId xmlns:a16="http://schemas.microsoft.com/office/drawing/2014/main" id="{3262F79F-2B92-4E2A-95EB-90DF88A05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935"/>
                <a:ext cx="90" cy="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grpSp>
          <p:nvGrpSpPr>
            <p:cNvPr id="76" name="Group 30">
              <a:extLst>
                <a:ext uri="{FF2B5EF4-FFF2-40B4-BE49-F238E27FC236}">
                  <a16:creationId xmlns:a16="http://schemas.microsoft.com/office/drawing/2014/main" id="{CABD5B8C-D22E-405B-AB9B-39735882AB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2" y="935"/>
              <a:ext cx="136" cy="182"/>
              <a:chOff x="535" y="935"/>
              <a:chExt cx="136" cy="182"/>
            </a:xfrm>
          </p:grpSpPr>
          <p:sp>
            <p:nvSpPr>
              <p:cNvPr id="80" name="Oval 31">
                <a:extLst>
                  <a:ext uri="{FF2B5EF4-FFF2-40B4-BE49-F238E27FC236}">
                    <a16:creationId xmlns:a16="http://schemas.microsoft.com/office/drawing/2014/main" id="{0574F519-ACBA-4922-B1C0-AC4B8CEFC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935"/>
                <a:ext cx="136" cy="18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81" name="Oval 32">
                <a:extLst>
                  <a:ext uri="{FF2B5EF4-FFF2-40B4-BE49-F238E27FC236}">
                    <a16:creationId xmlns:a16="http://schemas.microsoft.com/office/drawing/2014/main" id="{1B11BC23-0F0C-4EDC-AF3E-104155325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935"/>
                <a:ext cx="90" cy="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grpSp>
          <p:nvGrpSpPr>
            <p:cNvPr id="77" name="Group 33">
              <a:extLst>
                <a:ext uri="{FF2B5EF4-FFF2-40B4-BE49-F238E27FC236}">
                  <a16:creationId xmlns:a16="http://schemas.microsoft.com/office/drawing/2014/main" id="{9D31A94D-EEEE-4556-8D29-A82EA3F9FD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5" y="1207"/>
              <a:ext cx="272" cy="91"/>
              <a:chOff x="580" y="1207"/>
              <a:chExt cx="363" cy="182"/>
            </a:xfrm>
          </p:grpSpPr>
          <p:sp>
            <p:nvSpPr>
              <p:cNvPr id="78" name="AutoShape 34">
                <a:extLst>
                  <a:ext uri="{FF2B5EF4-FFF2-40B4-BE49-F238E27FC236}">
                    <a16:creationId xmlns:a16="http://schemas.microsoft.com/office/drawing/2014/main" id="{9A2073F5-B7AC-414B-8C8D-793D8238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1" y="1116"/>
                <a:ext cx="182" cy="363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333333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79" name="Freeform 35">
                <a:extLst>
                  <a:ext uri="{FF2B5EF4-FFF2-40B4-BE49-F238E27FC236}">
                    <a16:creationId xmlns:a16="http://schemas.microsoft.com/office/drawing/2014/main" id="{DC025AFB-6589-4E29-AE14-3E71C558C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298"/>
                <a:ext cx="272" cy="91"/>
              </a:xfrm>
              <a:custGeom>
                <a:avLst/>
                <a:gdLst>
                  <a:gd name="T0" fmla="*/ 136 w 272"/>
                  <a:gd name="T1" fmla="*/ 136 h 136"/>
                  <a:gd name="T2" fmla="*/ 0 w 272"/>
                  <a:gd name="T3" fmla="*/ 45 h 136"/>
                  <a:gd name="T4" fmla="*/ 136 w 272"/>
                  <a:gd name="T5" fmla="*/ 0 h 136"/>
                  <a:gd name="T6" fmla="*/ 272 w 272"/>
                  <a:gd name="T7" fmla="*/ 45 h 136"/>
                  <a:gd name="T8" fmla="*/ 136 w 272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36">
                    <a:moveTo>
                      <a:pt x="136" y="136"/>
                    </a:moveTo>
                    <a:cubicBezTo>
                      <a:pt x="91" y="136"/>
                      <a:pt x="0" y="68"/>
                      <a:pt x="0" y="45"/>
                    </a:cubicBezTo>
                    <a:cubicBezTo>
                      <a:pt x="0" y="22"/>
                      <a:pt x="91" y="0"/>
                      <a:pt x="136" y="0"/>
                    </a:cubicBezTo>
                    <a:cubicBezTo>
                      <a:pt x="181" y="0"/>
                      <a:pt x="272" y="22"/>
                      <a:pt x="272" y="45"/>
                    </a:cubicBezTo>
                    <a:cubicBezTo>
                      <a:pt x="272" y="68"/>
                      <a:pt x="181" y="136"/>
                      <a:pt x="136" y="136"/>
                    </a:cubicBezTo>
                    <a:close/>
                  </a:path>
                </a:pathLst>
              </a:custGeom>
              <a:solidFill>
                <a:srgbClr val="FF99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</p:grpSp>
      <p:grpSp>
        <p:nvGrpSpPr>
          <p:cNvPr id="49" name="Group 296">
            <a:extLst>
              <a:ext uri="{FF2B5EF4-FFF2-40B4-BE49-F238E27FC236}">
                <a16:creationId xmlns:a16="http://schemas.microsoft.com/office/drawing/2014/main" id="{07AFAF32-1478-463E-A3B5-0FF8CB9D54F8}"/>
              </a:ext>
            </a:extLst>
          </p:cNvPr>
          <p:cNvGrpSpPr>
            <a:grpSpLocks/>
          </p:cNvGrpSpPr>
          <p:nvPr/>
        </p:nvGrpSpPr>
        <p:grpSpPr bwMode="auto">
          <a:xfrm>
            <a:off x="163198" y="1314451"/>
            <a:ext cx="1101982" cy="1101980"/>
            <a:chOff x="336" y="601"/>
            <a:chExt cx="850" cy="850"/>
          </a:xfrm>
        </p:grpSpPr>
        <p:sp>
          <p:nvSpPr>
            <p:cNvPr id="64" name="Oval 2">
              <a:extLst>
                <a:ext uri="{FF2B5EF4-FFF2-40B4-BE49-F238E27FC236}">
                  <a16:creationId xmlns:a16="http://schemas.microsoft.com/office/drawing/2014/main" id="{10E0DE91-0B53-4FDC-9EAB-365CAF0D3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601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5" name="Oval 19">
              <a:extLst>
                <a:ext uri="{FF2B5EF4-FFF2-40B4-BE49-F238E27FC236}">
                  <a16:creationId xmlns:a16="http://schemas.microsoft.com/office/drawing/2014/main" id="{642269AA-17E8-4993-AC81-D9631A632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" y="618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FF0000">
                    <a:gamma/>
                    <a:tint val="60392"/>
                    <a:invGamma/>
                  </a:srgbClr>
                </a:gs>
                <a:gs pos="100000">
                  <a:srgbClr val="FF00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6" name="Oval 20">
              <a:extLst>
                <a:ext uri="{FF2B5EF4-FFF2-40B4-BE49-F238E27FC236}">
                  <a16:creationId xmlns:a16="http://schemas.microsoft.com/office/drawing/2014/main" id="{748333F7-5BB6-413C-BF5B-C5E43369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63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grpSp>
          <p:nvGrpSpPr>
            <p:cNvPr id="67" name="Group 21">
              <a:extLst>
                <a:ext uri="{FF2B5EF4-FFF2-40B4-BE49-F238E27FC236}">
                  <a16:creationId xmlns:a16="http://schemas.microsoft.com/office/drawing/2014/main" id="{617B86A0-CC68-4F19-AD7E-DDCC111CBC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" y="1177"/>
              <a:ext cx="453" cy="212"/>
              <a:chOff x="580" y="1207"/>
              <a:chExt cx="363" cy="182"/>
            </a:xfrm>
          </p:grpSpPr>
          <p:sp>
            <p:nvSpPr>
              <p:cNvPr id="70" name="AutoShape 22">
                <a:extLst>
                  <a:ext uri="{FF2B5EF4-FFF2-40B4-BE49-F238E27FC236}">
                    <a16:creationId xmlns:a16="http://schemas.microsoft.com/office/drawing/2014/main" id="{27ADA8BD-B854-4F5C-A9C9-F5D986382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1" y="1116"/>
                <a:ext cx="182" cy="363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333333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71" name="Freeform 23">
                <a:extLst>
                  <a:ext uri="{FF2B5EF4-FFF2-40B4-BE49-F238E27FC236}">
                    <a16:creationId xmlns:a16="http://schemas.microsoft.com/office/drawing/2014/main" id="{FF3DB245-640E-4A6A-9A6F-84FFB476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298"/>
                <a:ext cx="272" cy="91"/>
              </a:xfrm>
              <a:custGeom>
                <a:avLst/>
                <a:gdLst>
                  <a:gd name="T0" fmla="*/ 136 w 272"/>
                  <a:gd name="T1" fmla="*/ 136 h 136"/>
                  <a:gd name="T2" fmla="*/ 0 w 272"/>
                  <a:gd name="T3" fmla="*/ 45 h 136"/>
                  <a:gd name="T4" fmla="*/ 136 w 272"/>
                  <a:gd name="T5" fmla="*/ 0 h 136"/>
                  <a:gd name="T6" fmla="*/ 272 w 272"/>
                  <a:gd name="T7" fmla="*/ 45 h 136"/>
                  <a:gd name="T8" fmla="*/ 136 w 272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36">
                    <a:moveTo>
                      <a:pt x="136" y="136"/>
                    </a:moveTo>
                    <a:cubicBezTo>
                      <a:pt x="91" y="136"/>
                      <a:pt x="0" y="68"/>
                      <a:pt x="0" y="45"/>
                    </a:cubicBezTo>
                    <a:cubicBezTo>
                      <a:pt x="0" y="22"/>
                      <a:pt x="91" y="0"/>
                      <a:pt x="136" y="0"/>
                    </a:cubicBezTo>
                    <a:cubicBezTo>
                      <a:pt x="181" y="0"/>
                      <a:pt x="272" y="22"/>
                      <a:pt x="272" y="45"/>
                    </a:cubicBezTo>
                    <a:cubicBezTo>
                      <a:pt x="272" y="68"/>
                      <a:pt x="181" y="136"/>
                      <a:pt x="136" y="136"/>
                    </a:cubicBezTo>
                    <a:close/>
                  </a:path>
                </a:pathLst>
              </a:custGeom>
              <a:solidFill>
                <a:srgbClr val="FF99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sp>
          <p:nvSpPr>
            <p:cNvPr id="68" name="AutoShape 36">
              <a:extLst>
                <a:ext uri="{FF2B5EF4-FFF2-40B4-BE49-F238E27FC236}">
                  <a16:creationId xmlns:a16="http://schemas.microsoft.com/office/drawing/2014/main" id="{CA092FF4-4D7D-4C8F-A87C-CE8998B8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" y="890"/>
              <a:ext cx="272" cy="272"/>
            </a:xfrm>
            <a:custGeom>
              <a:avLst/>
              <a:gdLst>
                <a:gd name="G0" fmla="+- 8146 0 0"/>
                <a:gd name="G1" fmla="+- -11686764 0 0"/>
                <a:gd name="G2" fmla="+- 0 0 -11686764"/>
                <a:gd name="T0" fmla="*/ 0 256 1"/>
                <a:gd name="T1" fmla="*/ 180 256 1"/>
                <a:gd name="G3" fmla="+- -11686764 T0 T1"/>
                <a:gd name="T2" fmla="*/ 0 256 1"/>
                <a:gd name="T3" fmla="*/ 90 256 1"/>
                <a:gd name="G4" fmla="+- -11686764 T2 T3"/>
                <a:gd name="G5" fmla="*/ G4 2 1"/>
                <a:gd name="T4" fmla="*/ 90 256 1"/>
                <a:gd name="T5" fmla="*/ 0 256 1"/>
                <a:gd name="G6" fmla="+- -11686764 T4 T5"/>
                <a:gd name="G7" fmla="*/ G6 2 1"/>
                <a:gd name="G8" fmla="abs -11686764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46"/>
                <a:gd name="G18" fmla="*/ 8146 1 2"/>
                <a:gd name="G19" fmla="+- G18 5400 0"/>
                <a:gd name="G20" fmla="cos G19 -11686764"/>
                <a:gd name="G21" fmla="sin G19 -11686764"/>
                <a:gd name="G22" fmla="+- G20 10800 0"/>
                <a:gd name="G23" fmla="+- G21 10800 0"/>
                <a:gd name="G24" fmla="+- 10800 0 G20"/>
                <a:gd name="G25" fmla="+- 8146 10800 0"/>
                <a:gd name="G26" fmla="?: G9 G17 G25"/>
                <a:gd name="G27" fmla="?: G9 0 21600"/>
                <a:gd name="G28" fmla="cos 10800 -11686764"/>
                <a:gd name="G29" fmla="sin 10800 -11686764"/>
                <a:gd name="G30" fmla="sin 8146 -11686764"/>
                <a:gd name="G31" fmla="+- G28 10800 0"/>
                <a:gd name="G32" fmla="+- G29 10800 0"/>
                <a:gd name="G33" fmla="+- G30 10800 0"/>
                <a:gd name="G34" fmla="?: G4 0 G31"/>
                <a:gd name="G35" fmla="?: -11686764 G34 0"/>
                <a:gd name="G36" fmla="?: G6 G35 G31"/>
                <a:gd name="G37" fmla="+- 21600 0 G36"/>
                <a:gd name="G38" fmla="?: G4 0 G33"/>
                <a:gd name="G39" fmla="?: -11686764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331 w 21600"/>
                <a:gd name="T15" fmla="*/ 10523 h 21600"/>
                <a:gd name="T16" fmla="*/ 10800 w 21600"/>
                <a:gd name="T17" fmla="*/ 2654 h 21600"/>
                <a:gd name="T18" fmla="*/ 20269 w 21600"/>
                <a:gd name="T19" fmla="*/ 10523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2657" y="10562"/>
                  </a:moveTo>
                  <a:cubicBezTo>
                    <a:pt x="2786" y="6157"/>
                    <a:pt x="6393" y="2654"/>
                    <a:pt x="10800" y="2654"/>
                  </a:cubicBezTo>
                  <a:cubicBezTo>
                    <a:pt x="15206" y="2654"/>
                    <a:pt x="18813" y="6157"/>
                    <a:pt x="18942" y="10562"/>
                  </a:cubicBezTo>
                  <a:lnTo>
                    <a:pt x="21595" y="10484"/>
                  </a:lnTo>
                  <a:cubicBezTo>
                    <a:pt x="21424" y="4645"/>
                    <a:pt x="16641" y="0"/>
                    <a:pt x="10799" y="0"/>
                  </a:cubicBezTo>
                  <a:cubicBezTo>
                    <a:pt x="4958" y="0"/>
                    <a:pt x="175" y="4645"/>
                    <a:pt x="4" y="104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9" name="AutoShape 37">
              <a:extLst>
                <a:ext uri="{FF2B5EF4-FFF2-40B4-BE49-F238E27FC236}">
                  <a16:creationId xmlns:a16="http://schemas.microsoft.com/office/drawing/2014/main" id="{3F395874-36A3-49BF-A792-506D304DC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890"/>
              <a:ext cx="272" cy="272"/>
            </a:xfrm>
            <a:custGeom>
              <a:avLst/>
              <a:gdLst>
                <a:gd name="G0" fmla="+- 8146 0 0"/>
                <a:gd name="G1" fmla="+- -11686764 0 0"/>
                <a:gd name="G2" fmla="+- 0 0 -11686764"/>
                <a:gd name="T0" fmla="*/ 0 256 1"/>
                <a:gd name="T1" fmla="*/ 180 256 1"/>
                <a:gd name="G3" fmla="+- -11686764 T0 T1"/>
                <a:gd name="T2" fmla="*/ 0 256 1"/>
                <a:gd name="T3" fmla="*/ 90 256 1"/>
                <a:gd name="G4" fmla="+- -11686764 T2 T3"/>
                <a:gd name="G5" fmla="*/ G4 2 1"/>
                <a:gd name="T4" fmla="*/ 90 256 1"/>
                <a:gd name="T5" fmla="*/ 0 256 1"/>
                <a:gd name="G6" fmla="+- -11686764 T4 T5"/>
                <a:gd name="G7" fmla="*/ G6 2 1"/>
                <a:gd name="G8" fmla="abs -11686764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46"/>
                <a:gd name="G18" fmla="*/ 8146 1 2"/>
                <a:gd name="G19" fmla="+- G18 5400 0"/>
                <a:gd name="G20" fmla="cos G19 -11686764"/>
                <a:gd name="G21" fmla="sin G19 -11686764"/>
                <a:gd name="G22" fmla="+- G20 10800 0"/>
                <a:gd name="G23" fmla="+- G21 10800 0"/>
                <a:gd name="G24" fmla="+- 10800 0 G20"/>
                <a:gd name="G25" fmla="+- 8146 10800 0"/>
                <a:gd name="G26" fmla="?: G9 G17 G25"/>
                <a:gd name="G27" fmla="?: G9 0 21600"/>
                <a:gd name="G28" fmla="cos 10800 -11686764"/>
                <a:gd name="G29" fmla="sin 10800 -11686764"/>
                <a:gd name="G30" fmla="sin 8146 -11686764"/>
                <a:gd name="G31" fmla="+- G28 10800 0"/>
                <a:gd name="G32" fmla="+- G29 10800 0"/>
                <a:gd name="G33" fmla="+- G30 10800 0"/>
                <a:gd name="G34" fmla="?: G4 0 G31"/>
                <a:gd name="G35" fmla="?: -11686764 G34 0"/>
                <a:gd name="G36" fmla="?: G6 G35 G31"/>
                <a:gd name="G37" fmla="+- 21600 0 G36"/>
                <a:gd name="G38" fmla="?: G4 0 G33"/>
                <a:gd name="G39" fmla="?: -11686764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331 w 21600"/>
                <a:gd name="T15" fmla="*/ 10523 h 21600"/>
                <a:gd name="T16" fmla="*/ 10800 w 21600"/>
                <a:gd name="T17" fmla="*/ 2654 h 21600"/>
                <a:gd name="T18" fmla="*/ 20269 w 21600"/>
                <a:gd name="T19" fmla="*/ 10523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2657" y="10562"/>
                  </a:moveTo>
                  <a:cubicBezTo>
                    <a:pt x="2786" y="6157"/>
                    <a:pt x="6393" y="2654"/>
                    <a:pt x="10800" y="2654"/>
                  </a:cubicBezTo>
                  <a:cubicBezTo>
                    <a:pt x="15206" y="2654"/>
                    <a:pt x="18813" y="6157"/>
                    <a:pt x="18942" y="10562"/>
                  </a:cubicBezTo>
                  <a:lnTo>
                    <a:pt x="21595" y="10484"/>
                  </a:lnTo>
                  <a:cubicBezTo>
                    <a:pt x="21424" y="4645"/>
                    <a:pt x="16641" y="0"/>
                    <a:pt x="10799" y="0"/>
                  </a:cubicBezTo>
                  <a:cubicBezTo>
                    <a:pt x="4958" y="0"/>
                    <a:pt x="175" y="4645"/>
                    <a:pt x="4" y="104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grpSp>
        <p:nvGrpSpPr>
          <p:cNvPr id="50" name="Group 294">
            <a:extLst>
              <a:ext uri="{FF2B5EF4-FFF2-40B4-BE49-F238E27FC236}">
                <a16:creationId xmlns:a16="http://schemas.microsoft.com/office/drawing/2014/main" id="{1BA796D7-29FD-444A-A7EA-AC5435C6EAB6}"/>
              </a:ext>
            </a:extLst>
          </p:cNvPr>
          <p:cNvGrpSpPr>
            <a:grpSpLocks/>
          </p:cNvGrpSpPr>
          <p:nvPr/>
        </p:nvGrpSpPr>
        <p:grpSpPr bwMode="auto">
          <a:xfrm>
            <a:off x="158267" y="4171560"/>
            <a:ext cx="1101982" cy="1101980"/>
            <a:chOff x="3891" y="584"/>
            <a:chExt cx="850" cy="850"/>
          </a:xfrm>
        </p:grpSpPr>
        <p:sp>
          <p:nvSpPr>
            <p:cNvPr id="58" name="Oval 47">
              <a:extLst>
                <a:ext uri="{FF2B5EF4-FFF2-40B4-BE49-F238E27FC236}">
                  <a16:creationId xmlns:a16="http://schemas.microsoft.com/office/drawing/2014/main" id="{55180997-CC01-4303-A965-03ADE34F4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584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9" name="Oval 48">
              <a:extLst>
                <a:ext uri="{FF2B5EF4-FFF2-40B4-BE49-F238E27FC236}">
                  <a16:creationId xmlns:a16="http://schemas.microsoft.com/office/drawing/2014/main" id="{F96136CD-0B99-43FF-A888-39360B7B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601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0066FF">
                    <a:gamma/>
                    <a:tint val="60392"/>
                    <a:invGamma/>
                  </a:srgbClr>
                </a:gs>
                <a:gs pos="100000">
                  <a:srgbClr val="0066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0" name="Oval 49">
              <a:extLst>
                <a:ext uri="{FF2B5EF4-FFF2-40B4-BE49-F238E27FC236}">
                  <a16:creationId xmlns:a16="http://schemas.microsoft.com/office/drawing/2014/main" id="{3848B230-345B-4AFA-A38A-72EC6DB9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646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1" name="Oval 56">
              <a:extLst>
                <a:ext uri="{FF2B5EF4-FFF2-40B4-BE49-F238E27FC236}">
                  <a16:creationId xmlns:a16="http://schemas.microsoft.com/office/drawing/2014/main" id="{43B9E93E-83A0-48FF-A114-A782C316B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981"/>
              <a:ext cx="227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2" name="Oval 57">
              <a:extLst>
                <a:ext uri="{FF2B5EF4-FFF2-40B4-BE49-F238E27FC236}">
                  <a16:creationId xmlns:a16="http://schemas.microsoft.com/office/drawing/2014/main" id="{58C58FA4-CC27-4105-B4D6-5D802C7DD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981"/>
              <a:ext cx="227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3" name="AutoShape 58">
              <a:extLst>
                <a:ext uri="{FF2B5EF4-FFF2-40B4-BE49-F238E27FC236}">
                  <a16:creationId xmlns:a16="http://schemas.microsoft.com/office/drawing/2014/main" id="{1B612D39-F907-4981-B298-25B4E06C8A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0">
              <a:off x="4300" y="1207"/>
              <a:ext cx="44" cy="136"/>
            </a:xfrm>
            <a:prstGeom prst="moon">
              <a:avLst>
                <a:gd name="adj" fmla="val 33329"/>
              </a:avLst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grpSp>
        <p:nvGrpSpPr>
          <p:cNvPr id="51" name="Group 293">
            <a:extLst>
              <a:ext uri="{FF2B5EF4-FFF2-40B4-BE49-F238E27FC236}">
                <a16:creationId xmlns:a16="http://schemas.microsoft.com/office/drawing/2014/main" id="{642315FC-FF74-4C80-ADA9-13365827C36A}"/>
              </a:ext>
            </a:extLst>
          </p:cNvPr>
          <p:cNvGrpSpPr>
            <a:grpSpLocks/>
          </p:cNvGrpSpPr>
          <p:nvPr/>
        </p:nvGrpSpPr>
        <p:grpSpPr bwMode="auto">
          <a:xfrm>
            <a:off x="158265" y="5602622"/>
            <a:ext cx="1101982" cy="1101980"/>
            <a:chOff x="5037" y="618"/>
            <a:chExt cx="850" cy="850"/>
          </a:xfrm>
        </p:grpSpPr>
        <p:sp>
          <p:nvSpPr>
            <p:cNvPr id="52" name="Oval 50">
              <a:extLst>
                <a:ext uri="{FF2B5EF4-FFF2-40B4-BE49-F238E27FC236}">
                  <a16:creationId xmlns:a16="http://schemas.microsoft.com/office/drawing/2014/main" id="{37EFBB98-CA32-4C08-AAF2-9E644A38F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" y="618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3" name="Oval 51">
              <a:extLst>
                <a:ext uri="{FF2B5EF4-FFF2-40B4-BE49-F238E27FC236}">
                  <a16:creationId xmlns:a16="http://schemas.microsoft.com/office/drawing/2014/main" id="{D2A4C80C-8EDD-407D-977B-DE7D5FA4A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" y="635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CC0099">
                    <a:gamma/>
                    <a:tint val="60392"/>
                    <a:invGamma/>
                  </a:srgbClr>
                </a:gs>
                <a:gs pos="100000">
                  <a:srgbClr val="CC0099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4" name="Oval 52">
              <a:extLst>
                <a:ext uri="{FF2B5EF4-FFF2-40B4-BE49-F238E27FC236}">
                  <a16:creationId xmlns:a16="http://schemas.microsoft.com/office/drawing/2014/main" id="{32594763-E411-4E37-898B-EB45CBD17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" y="680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622BF974-45CE-41BC-91D4-EF12121B0CCF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207" y="935"/>
              <a:ext cx="182" cy="182"/>
            </a:xfrm>
            <a:custGeom>
              <a:avLst/>
              <a:gdLst>
                <a:gd name="T0" fmla="*/ 272 w 726"/>
                <a:gd name="T1" fmla="*/ 0 h 726"/>
                <a:gd name="T2" fmla="*/ 272 w 726"/>
                <a:gd name="T3" fmla="*/ 272 h 726"/>
                <a:gd name="T4" fmla="*/ 0 w 726"/>
                <a:gd name="T5" fmla="*/ 272 h 726"/>
                <a:gd name="T6" fmla="*/ 0 w 726"/>
                <a:gd name="T7" fmla="*/ 453 h 726"/>
                <a:gd name="T8" fmla="*/ 272 w 726"/>
                <a:gd name="T9" fmla="*/ 453 h 726"/>
                <a:gd name="T10" fmla="*/ 272 w 726"/>
                <a:gd name="T11" fmla="*/ 726 h 726"/>
                <a:gd name="T12" fmla="*/ 454 w 726"/>
                <a:gd name="T13" fmla="*/ 726 h 726"/>
                <a:gd name="T14" fmla="*/ 454 w 726"/>
                <a:gd name="T15" fmla="*/ 453 h 726"/>
                <a:gd name="T16" fmla="*/ 726 w 726"/>
                <a:gd name="T17" fmla="*/ 453 h 726"/>
                <a:gd name="T18" fmla="*/ 726 w 726"/>
                <a:gd name="T19" fmla="*/ 272 h 726"/>
                <a:gd name="T20" fmla="*/ 454 w 726"/>
                <a:gd name="T21" fmla="*/ 272 h 726"/>
                <a:gd name="T22" fmla="*/ 454 w 726"/>
                <a:gd name="T23" fmla="*/ 0 h 726"/>
                <a:gd name="T24" fmla="*/ 272 w 726"/>
                <a:gd name="T2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6">
                  <a:moveTo>
                    <a:pt x="272" y="0"/>
                  </a:moveTo>
                  <a:lnTo>
                    <a:pt x="272" y="272"/>
                  </a:lnTo>
                  <a:lnTo>
                    <a:pt x="0" y="272"/>
                  </a:lnTo>
                  <a:lnTo>
                    <a:pt x="0" y="453"/>
                  </a:lnTo>
                  <a:lnTo>
                    <a:pt x="272" y="453"/>
                  </a:lnTo>
                  <a:lnTo>
                    <a:pt x="272" y="726"/>
                  </a:lnTo>
                  <a:lnTo>
                    <a:pt x="454" y="726"/>
                  </a:lnTo>
                  <a:lnTo>
                    <a:pt x="454" y="453"/>
                  </a:lnTo>
                  <a:lnTo>
                    <a:pt x="726" y="453"/>
                  </a:lnTo>
                  <a:lnTo>
                    <a:pt x="726" y="272"/>
                  </a:lnTo>
                  <a:lnTo>
                    <a:pt x="454" y="272"/>
                  </a:lnTo>
                  <a:lnTo>
                    <a:pt x="454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4942544-48D1-450E-B56F-6BF051BC1BA5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524" y="935"/>
              <a:ext cx="182" cy="182"/>
            </a:xfrm>
            <a:custGeom>
              <a:avLst/>
              <a:gdLst>
                <a:gd name="T0" fmla="*/ 272 w 726"/>
                <a:gd name="T1" fmla="*/ 0 h 726"/>
                <a:gd name="T2" fmla="*/ 272 w 726"/>
                <a:gd name="T3" fmla="*/ 272 h 726"/>
                <a:gd name="T4" fmla="*/ 0 w 726"/>
                <a:gd name="T5" fmla="*/ 272 h 726"/>
                <a:gd name="T6" fmla="*/ 0 w 726"/>
                <a:gd name="T7" fmla="*/ 453 h 726"/>
                <a:gd name="T8" fmla="*/ 272 w 726"/>
                <a:gd name="T9" fmla="*/ 453 h 726"/>
                <a:gd name="T10" fmla="*/ 272 w 726"/>
                <a:gd name="T11" fmla="*/ 726 h 726"/>
                <a:gd name="T12" fmla="*/ 454 w 726"/>
                <a:gd name="T13" fmla="*/ 726 h 726"/>
                <a:gd name="T14" fmla="*/ 454 w 726"/>
                <a:gd name="T15" fmla="*/ 453 h 726"/>
                <a:gd name="T16" fmla="*/ 726 w 726"/>
                <a:gd name="T17" fmla="*/ 453 h 726"/>
                <a:gd name="T18" fmla="*/ 726 w 726"/>
                <a:gd name="T19" fmla="*/ 272 h 726"/>
                <a:gd name="T20" fmla="*/ 454 w 726"/>
                <a:gd name="T21" fmla="*/ 272 h 726"/>
                <a:gd name="T22" fmla="*/ 454 w 726"/>
                <a:gd name="T23" fmla="*/ 0 h 726"/>
                <a:gd name="T24" fmla="*/ 272 w 726"/>
                <a:gd name="T2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6">
                  <a:moveTo>
                    <a:pt x="272" y="0"/>
                  </a:moveTo>
                  <a:lnTo>
                    <a:pt x="272" y="272"/>
                  </a:lnTo>
                  <a:lnTo>
                    <a:pt x="0" y="272"/>
                  </a:lnTo>
                  <a:lnTo>
                    <a:pt x="0" y="453"/>
                  </a:lnTo>
                  <a:lnTo>
                    <a:pt x="272" y="453"/>
                  </a:lnTo>
                  <a:lnTo>
                    <a:pt x="272" y="726"/>
                  </a:lnTo>
                  <a:lnTo>
                    <a:pt x="454" y="726"/>
                  </a:lnTo>
                  <a:lnTo>
                    <a:pt x="454" y="453"/>
                  </a:lnTo>
                  <a:lnTo>
                    <a:pt x="726" y="453"/>
                  </a:lnTo>
                  <a:lnTo>
                    <a:pt x="726" y="272"/>
                  </a:lnTo>
                  <a:lnTo>
                    <a:pt x="454" y="272"/>
                  </a:lnTo>
                  <a:lnTo>
                    <a:pt x="454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7" name="AutoShape 59">
              <a:extLst>
                <a:ext uri="{FF2B5EF4-FFF2-40B4-BE49-F238E27FC236}">
                  <a16:creationId xmlns:a16="http://schemas.microsoft.com/office/drawing/2014/main" id="{3804AE37-BD2F-466E-88F0-4A9F042C1F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0">
              <a:off x="5456" y="1049"/>
              <a:ext cx="45" cy="453"/>
            </a:xfrm>
            <a:prstGeom prst="moon">
              <a:avLst>
                <a:gd name="adj" fmla="val 33329"/>
              </a:avLst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BEFD7C91-E9A9-4BBF-925B-4929D4AB2E28}"/>
              </a:ext>
            </a:extLst>
          </p:cNvPr>
          <p:cNvSpPr txBox="1"/>
          <p:nvPr/>
        </p:nvSpPr>
        <p:spPr>
          <a:xfrm>
            <a:off x="4648435" y="1573053"/>
            <a:ext cx="63401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すごい！あなたは日本地図博士！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927F6FBD-56CC-4730-85BA-96172244485B}"/>
              </a:ext>
            </a:extLst>
          </p:cNvPr>
          <p:cNvSpPr txBox="1"/>
          <p:nvPr/>
        </p:nvSpPr>
        <p:spPr>
          <a:xfrm>
            <a:off x="4648435" y="2984465"/>
            <a:ext cx="34676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よく知ってるね！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0C695CD9-76E1-43AE-BD12-21470886AACD}"/>
              </a:ext>
            </a:extLst>
          </p:cNvPr>
          <p:cNvSpPr txBox="1"/>
          <p:nvPr/>
        </p:nvSpPr>
        <p:spPr>
          <a:xfrm>
            <a:off x="4648435" y="4406865"/>
            <a:ext cx="2236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あと一息！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E7010F4E-7D96-43D0-A92D-EE78C9078EA8}"/>
              </a:ext>
            </a:extLst>
          </p:cNvPr>
          <p:cNvSpPr txBox="1"/>
          <p:nvPr/>
        </p:nvSpPr>
        <p:spPr>
          <a:xfrm>
            <a:off x="4648435" y="5880065"/>
            <a:ext cx="55194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うーん、もうちょっと・・・</a:t>
            </a:r>
          </a:p>
        </p:txBody>
      </p:sp>
    </p:spTree>
    <p:extLst>
      <p:ext uri="{BB962C8B-B14F-4D97-AF65-F5344CB8AC3E}">
        <p14:creationId xmlns:p14="http://schemas.microsoft.com/office/powerpoint/2010/main" val="10140823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1200000">
        <p15:prstTrans prst="drape"/>
      </p:transition>
    </mc:Choice>
    <mc:Fallback xmlns="">
      <p:transition spd="slow" advClick="0" advTm="1200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１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1AC31EF0-56F3-45D2-A841-97987F1E3775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255" name="テキスト ボックス 254">
            <a:extLst>
              <a:ext uri="{FF2B5EF4-FFF2-40B4-BE49-F238E27FC236}">
                <a16:creationId xmlns:a16="http://schemas.microsoft.com/office/drawing/2014/main" id="{C9186CCF-63EC-4940-A5E5-18D5793176BE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ヒント：四国地方</a:t>
            </a:r>
          </a:p>
        </p:txBody>
      </p:sp>
      <p:grpSp>
        <p:nvGrpSpPr>
          <p:cNvPr id="292" name="Group 958">
            <a:extLst>
              <a:ext uri="{FF2B5EF4-FFF2-40B4-BE49-F238E27FC236}">
                <a16:creationId xmlns:a16="http://schemas.microsoft.com/office/drawing/2014/main" id="{B78E860A-43E7-4405-BDB0-647570E79498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3485710" y="1807400"/>
            <a:ext cx="4047882" cy="3328204"/>
            <a:chOff x="657" y="274"/>
            <a:chExt cx="6862" cy="5642"/>
          </a:xfrm>
          <a:solidFill>
            <a:srgbClr val="92D050"/>
          </a:solidFill>
        </p:grpSpPr>
        <p:sp>
          <p:nvSpPr>
            <p:cNvPr id="293" name="Freeform 919">
              <a:extLst>
                <a:ext uri="{FF2B5EF4-FFF2-40B4-BE49-F238E27FC236}">
                  <a16:creationId xmlns:a16="http://schemas.microsoft.com/office/drawing/2014/main" id="{E08F78C7-EDF5-4E65-9E41-10B28F9BD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3278"/>
              <a:ext cx="1786" cy="1700"/>
            </a:xfrm>
            <a:custGeom>
              <a:avLst/>
              <a:gdLst>
                <a:gd name="T0" fmla="*/ 29 w 1786"/>
                <a:gd name="T1" fmla="*/ 369 h 1701"/>
                <a:gd name="T2" fmla="*/ 85 w 1786"/>
                <a:gd name="T3" fmla="*/ 567 h 1701"/>
                <a:gd name="T4" fmla="*/ 114 w 1786"/>
                <a:gd name="T5" fmla="*/ 652 h 1701"/>
                <a:gd name="T6" fmla="*/ 227 w 1786"/>
                <a:gd name="T7" fmla="*/ 766 h 1701"/>
                <a:gd name="T8" fmla="*/ 426 w 1786"/>
                <a:gd name="T9" fmla="*/ 851 h 1701"/>
                <a:gd name="T10" fmla="*/ 539 w 1786"/>
                <a:gd name="T11" fmla="*/ 936 h 1701"/>
                <a:gd name="T12" fmla="*/ 539 w 1786"/>
                <a:gd name="T13" fmla="*/ 1021 h 1701"/>
                <a:gd name="T14" fmla="*/ 681 w 1786"/>
                <a:gd name="T15" fmla="*/ 1077 h 1701"/>
                <a:gd name="T16" fmla="*/ 766 w 1786"/>
                <a:gd name="T17" fmla="*/ 1077 h 1701"/>
                <a:gd name="T18" fmla="*/ 908 w 1786"/>
                <a:gd name="T19" fmla="*/ 1191 h 1701"/>
                <a:gd name="T20" fmla="*/ 851 w 1786"/>
                <a:gd name="T21" fmla="*/ 1304 h 1701"/>
                <a:gd name="T22" fmla="*/ 879 w 1786"/>
                <a:gd name="T23" fmla="*/ 1559 h 1701"/>
                <a:gd name="T24" fmla="*/ 1021 w 1786"/>
                <a:gd name="T25" fmla="*/ 1531 h 1701"/>
                <a:gd name="T26" fmla="*/ 1134 w 1786"/>
                <a:gd name="T27" fmla="*/ 1531 h 1701"/>
                <a:gd name="T28" fmla="*/ 1276 w 1786"/>
                <a:gd name="T29" fmla="*/ 1559 h 1701"/>
                <a:gd name="T30" fmla="*/ 1418 w 1786"/>
                <a:gd name="T31" fmla="*/ 1701 h 1701"/>
                <a:gd name="T32" fmla="*/ 1531 w 1786"/>
                <a:gd name="T33" fmla="*/ 1673 h 1701"/>
                <a:gd name="T34" fmla="*/ 1616 w 1786"/>
                <a:gd name="T35" fmla="*/ 1701 h 1701"/>
                <a:gd name="T36" fmla="*/ 1560 w 1786"/>
                <a:gd name="T37" fmla="*/ 1588 h 1701"/>
                <a:gd name="T38" fmla="*/ 1531 w 1786"/>
                <a:gd name="T39" fmla="*/ 1389 h 1701"/>
                <a:gd name="T40" fmla="*/ 1475 w 1786"/>
                <a:gd name="T41" fmla="*/ 1276 h 1701"/>
                <a:gd name="T42" fmla="*/ 1390 w 1786"/>
                <a:gd name="T43" fmla="*/ 1162 h 1701"/>
                <a:gd name="T44" fmla="*/ 1418 w 1786"/>
                <a:gd name="T45" fmla="*/ 1049 h 1701"/>
                <a:gd name="T46" fmla="*/ 1503 w 1786"/>
                <a:gd name="T47" fmla="*/ 851 h 1701"/>
                <a:gd name="T48" fmla="*/ 1645 w 1786"/>
                <a:gd name="T49" fmla="*/ 737 h 1701"/>
                <a:gd name="T50" fmla="*/ 1786 w 1786"/>
                <a:gd name="T51" fmla="*/ 709 h 1701"/>
                <a:gd name="T52" fmla="*/ 1758 w 1786"/>
                <a:gd name="T53" fmla="*/ 595 h 1701"/>
                <a:gd name="T54" fmla="*/ 1588 w 1786"/>
                <a:gd name="T55" fmla="*/ 567 h 1701"/>
                <a:gd name="T56" fmla="*/ 1475 w 1786"/>
                <a:gd name="T57" fmla="*/ 482 h 1701"/>
                <a:gd name="T58" fmla="*/ 1333 w 1786"/>
                <a:gd name="T59" fmla="*/ 567 h 1701"/>
                <a:gd name="T60" fmla="*/ 1163 w 1786"/>
                <a:gd name="T61" fmla="*/ 567 h 1701"/>
                <a:gd name="T62" fmla="*/ 1078 w 1786"/>
                <a:gd name="T63" fmla="*/ 397 h 1701"/>
                <a:gd name="T64" fmla="*/ 851 w 1786"/>
                <a:gd name="T65" fmla="*/ 340 h 1701"/>
                <a:gd name="T66" fmla="*/ 823 w 1786"/>
                <a:gd name="T67" fmla="*/ 255 h 1701"/>
                <a:gd name="T68" fmla="*/ 823 w 1786"/>
                <a:gd name="T69" fmla="*/ 142 h 1701"/>
                <a:gd name="T70" fmla="*/ 652 w 1786"/>
                <a:gd name="T71" fmla="*/ 142 h 1701"/>
                <a:gd name="T72" fmla="*/ 624 w 1786"/>
                <a:gd name="T73" fmla="*/ 284 h 1701"/>
                <a:gd name="T74" fmla="*/ 482 w 1786"/>
                <a:gd name="T75" fmla="*/ 454 h 1701"/>
                <a:gd name="T76" fmla="*/ 284 w 1786"/>
                <a:gd name="T77" fmla="*/ 624 h 1701"/>
                <a:gd name="T78" fmla="*/ 170 w 1786"/>
                <a:gd name="T79" fmla="*/ 454 h 1701"/>
                <a:gd name="T80" fmla="*/ 114 w 1786"/>
                <a:gd name="T81" fmla="*/ 369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86" h="1701">
                  <a:moveTo>
                    <a:pt x="57" y="369"/>
                  </a:moveTo>
                  <a:lnTo>
                    <a:pt x="29" y="369"/>
                  </a:lnTo>
                  <a:lnTo>
                    <a:pt x="0" y="482"/>
                  </a:lnTo>
                  <a:lnTo>
                    <a:pt x="85" y="567"/>
                  </a:lnTo>
                  <a:lnTo>
                    <a:pt x="57" y="624"/>
                  </a:lnTo>
                  <a:lnTo>
                    <a:pt x="114" y="652"/>
                  </a:lnTo>
                  <a:lnTo>
                    <a:pt x="170" y="737"/>
                  </a:lnTo>
                  <a:lnTo>
                    <a:pt x="227" y="766"/>
                  </a:lnTo>
                  <a:lnTo>
                    <a:pt x="341" y="851"/>
                  </a:lnTo>
                  <a:lnTo>
                    <a:pt x="426" y="851"/>
                  </a:lnTo>
                  <a:lnTo>
                    <a:pt x="454" y="936"/>
                  </a:lnTo>
                  <a:lnTo>
                    <a:pt x="539" y="936"/>
                  </a:lnTo>
                  <a:lnTo>
                    <a:pt x="567" y="964"/>
                  </a:lnTo>
                  <a:lnTo>
                    <a:pt x="539" y="1021"/>
                  </a:lnTo>
                  <a:lnTo>
                    <a:pt x="596" y="1077"/>
                  </a:lnTo>
                  <a:lnTo>
                    <a:pt x="681" y="1077"/>
                  </a:lnTo>
                  <a:lnTo>
                    <a:pt x="709" y="1106"/>
                  </a:lnTo>
                  <a:lnTo>
                    <a:pt x="766" y="1077"/>
                  </a:lnTo>
                  <a:lnTo>
                    <a:pt x="794" y="1134"/>
                  </a:lnTo>
                  <a:lnTo>
                    <a:pt x="908" y="1191"/>
                  </a:lnTo>
                  <a:lnTo>
                    <a:pt x="823" y="1276"/>
                  </a:lnTo>
                  <a:lnTo>
                    <a:pt x="851" y="1304"/>
                  </a:lnTo>
                  <a:lnTo>
                    <a:pt x="851" y="1474"/>
                  </a:lnTo>
                  <a:lnTo>
                    <a:pt x="879" y="1559"/>
                  </a:lnTo>
                  <a:lnTo>
                    <a:pt x="964" y="1559"/>
                  </a:lnTo>
                  <a:lnTo>
                    <a:pt x="1021" y="1531"/>
                  </a:lnTo>
                  <a:lnTo>
                    <a:pt x="1078" y="1559"/>
                  </a:lnTo>
                  <a:lnTo>
                    <a:pt x="1134" y="1531"/>
                  </a:lnTo>
                  <a:lnTo>
                    <a:pt x="1219" y="1588"/>
                  </a:lnTo>
                  <a:lnTo>
                    <a:pt x="1276" y="1559"/>
                  </a:lnTo>
                  <a:lnTo>
                    <a:pt x="1333" y="1673"/>
                  </a:lnTo>
                  <a:lnTo>
                    <a:pt x="1418" y="1701"/>
                  </a:lnTo>
                  <a:lnTo>
                    <a:pt x="1446" y="1673"/>
                  </a:lnTo>
                  <a:lnTo>
                    <a:pt x="1531" y="1673"/>
                  </a:lnTo>
                  <a:lnTo>
                    <a:pt x="1560" y="1701"/>
                  </a:lnTo>
                  <a:lnTo>
                    <a:pt x="1616" y="1701"/>
                  </a:lnTo>
                  <a:lnTo>
                    <a:pt x="1616" y="1644"/>
                  </a:lnTo>
                  <a:lnTo>
                    <a:pt x="1560" y="1588"/>
                  </a:lnTo>
                  <a:lnTo>
                    <a:pt x="1616" y="1361"/>
                  </a:lnTo>
                  <a:lnTo>
                    <a:pt x="1531" y="1389"/>
                  </a:lnTo>
                  <a:lnTo>
                    <a:pt x="1475" y="1361"/>
                  </a:lnTo>
                  <a:lnTo>
                    <a:pt x="1475" y="1276"/>
                  </a:lnTo>
                  <a:lnTo>
                    <a:pt x="1418" y="1276"/>
                  </a:lnTo>
                  <a:lnTo>
                    <a:pt x="1390" y="1162"/>
                  </a:lnTo>
                  <a:lnTo>
                    <a:pt x="1418" y="1134"/>
                  </a:lnTo>
                  <a:lnTo>
                    <a:pt x="1418" y="1049"/>
                  </a:lnTo>
                  <a:lnTo>
                    <a:pt x="1475" y="851"/>
                  </a:lnTo>
                  <a:lnTo>
                    <a:pt x="1503" y="851"/>
                  </a:lnTo>
                  <a:lnTo>
                    <a:pt x="1531" y="822"/>
                  </a:lnTo>
                  <a:lnTo>
                    <a:pt x="1645" y="737"/>
                  </a:lnTo>
                  <a:lnTo>
                    <a:pt x="1758" y="737"/>
                  </a:lnTo>
                  <a:lnTo>
                    <a:pt x="1786" y="709"/>
                  </a:lnTo>
                  <a:lnTo>
                    <a:pt x="1786" y="624"/>
                  </a:lnTo>
                  <a:lnTo>
                    <a:pt x="1758" y="595"/>
                  </a:lnTo>
                  <a:lnTo>
                    <a:pt x="1673" y="539"/>
                  </a:lnTo>
                  <a:lnTo>
                    <a:pt x="1588" y="567"/>
                  </a:lnTo>
                  <a:lnTo>
                    <a:pt x="1588" y="510"/>
                  </a:lnTo>
                  <a:lnTo>
                    <a:pt x="1475" y="482"/>
                  </a:lnTo>
                  <a:lnTo>
                    <a:pt x="1446" y="539"/>
                  </a:lnTo>
                  <a:lnTo>
                    <a:pt x="1333" y="567"/>
                  </a:lnTo>
                  <a:lnTo>
                    <a:pt x="1304" y="595"/>
                  </a:lnTo>
                  <a:lnTo>
                    <a:pt x="1163" y="567"/>
                  </a:lnTo>
                  <a:lnTo>
                    <a:pt x="1078" y="510"/>
                  </a:lnTo>
                  <a:lnTo>
                    <a:pt x="1078" y="397"/>
                  </a:lnTo>
                  <a:lnTo>
                    <a:pt x="1021" y="425"/>
                  </a:lnTo>
                  <a:lnTo>
                    <a:pt x="851" y="340"/>
                  </a:lnTo>
                  <a:lnTo>
                    <a:pt x="851" y="312"/>
                  </a:lnTo>
                  <a:lnTo>
                    <a:pt x="823" y="255"/>
                  </a:lnTo>
                  <a:lnTo>
                    <a:pt x="879" y="142"/>
                  </a:lnTo>
                  <a:lnTo>
                    <a:pt x="823" y="142"/>
                  </a:lnTo>
                  <a:lnTo>
                    <a:pt x="709" y="0"/>
                  </a:lnTo>
                  <a:lnTo>
                    <a:pt x="652" y="142"/>
                  </a:lnTo>
                  <a:lnTo>
                    <a:pt x="681" y="255"/>
                  </a:lnTo>
                  <a:lnTo>
                    <a:pt x="624" y="284"/>
                  </a:lnTo>
                  <a:lnTo>
                    <a:pt x="539" y="284"/>
                  </a:lnTo>
                  <a:lnTo>
                    <a:pt x="482" y="454"/>
                  </a:lnTo>
                  <a:lnTo>
                    <a:pt x="341" y="624"/>
                  </a:lnTo>
                  <a:lnTo>
                    <a:pt x="284" y="624"/>
                  </a:lnTo>
                  <a:lnTo>
                    <a:pt x="256" y="539"/>
                  </a:lnTo>
                  <a:lnTo>
                    <a:pt x="170" y="454"/>
                  </a:lnTo>
                  <a:lnTo>
                    <a:pt x="114" y="425"/>
                  </a:lnTo>
                  <a:lnTo>
                    <a:pt x="114" y="369"/>
                  </a:lnTo>
                  <a:lnTo>
                    <a:pt x="57" y="3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4" name="Freeform 920">
              <a:extLst>
                <a:ext uri="{FF2B5EF4-FFF2-40B4-BE49-F238E27FC236}">
                  <a16:creationId xmlns:a16="http://schemas.microsoft.com/office/drawing/2014/main" id="{6C6BEC87-D81E-4639-8233-38E756D67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826"/>
              <a:ext cx="1928" cy="1162"/>
            </a:xfrm>
            <a:custGeom>
              <a:avLst/>
              <a:gdLst>
                <a:gd name="T0" fmla="*/ 1077 w 1928"/>
                <a:gd name="T1" fmla="*/ 1077 h 1162"/>
                <a:gd name="T2" fmla="*/ 879 w 1928"/>
                <a:gd name="T3" fmla="*/ 1020 h 1162"/>
                <a:gd name="T4" fmla="*/ 766 w 1928"/>
                <a:gd name="T5" fmla="*/ 935 h 1162"/>
                <a:gd name="T6" fmla="*/ 624 w 1928"/>
                <a:gd name="T7" fmla="*/ 1020 h 1162"/>
                <a:gd name="T8" fmla="*/ 454 w 1928"/>
                <a:gd name="T9" fmla="*/ 1020 h 1162"/>
                <a:gd name="T10" fmla="*/ 369 w 1928"/>
                <a:gd name="T11" fmla="*/ 850 h 1162"/>
                <a:gd name="T12" fmla="*/ 142 w 1928"/>
                <a:gd name="T13" fmla="*/ 793 h 1162"/>
                <a:gd name="T14" fmla="*/ 114 w 1928"/>
                <a:gd name="T15" fmla="*/ 708 h 1162"/>
                <a:gd name="T16" fmla="*/ 114 w 1928"/>
                <a:gd name="T17" fmla="*/ 595 h 1162"/>
                <a:gd name="T18" fmla="*/ 0 w 1928"/>
                <a:gd name="T19" fmla="*/ 396 h 1162"/>
                <a:gd name="T20" fmla="*/ 255 w 1928"/>
                <a:gd name="T21" fmla="*/ 311 h 1162"/>
                <a:gd name="T22" fmla="*/ 482 w 1928"/>
                <a:gd name="T23" fmla="*/ 141 h 1162"/>
                <a:gd name="T24" fmla="*/ 595 w 1928"/>
                <a:gd name="T25" fmla="*/ 198 h 1162"/>
                <a:gd name="T26" fmla="*/ 709 w 1928"/>
                <a:gd name="T27" fmla="*/ 255 h 1162"/>
                <a:gd name="T28" fmla="*/ 794 w 1928"/>
                <a:gd name="T29" fmla="*/ 368 h 1162"/>
                <a:gd name="T30" fmla="*/ 851 w 1928"/>
                <a:gd name="T31" fmla="*/ 283 h 1162"/>
                <a:gd name="T32" fmla="*/ 907 w 1928"/>
                <a:gd name="T33" fmla="*/ 226 h 1162"/>
                <a:gd name="T34" fmla="*/ 1021 w 1928"/>
                <a:gd name="T35" fmla="*/ 170 h 1162"/>
                <a:gd name="T36" fmla="*/ 1077 w 1928"/>
                <a:gd name="T37" fmla="*/ 0 h 1162"/>
                <a:gd name="T38" fmla="*/ 1191 w 1928"/>
                <a:gd name="T39" fmla="*/ 56 h 1162"/>
                <a:gd name="T40" fmla="*/ 1106 w 1928"/>
                <a:gd name="T41" fmla="*/ 113 h 1162"/>
                <a:gd name="T42" fmla="*/ 1191 w 1928"/>
                <a:gd name="T43" fmla="*/ 141 h 1162"/>
                <a:gd name="T44" fmla="*/ 1333 w 1928"/>
                <a:gd name="T45" fmla="*/ 198 h 1162"/>
                <a:gd name="T46" fmla="*/ 1588 w 1928"/>
                <a:gd name="T47" fmla="*/ 170 h 1162"/>
                <a:gd name="T48" fmla="*/ 1588 w 1928"/>
                <a:gd name="T49" fmla="*/ 255 h 1162"/>
                <a:gd name="T50" fmla="*/ 1644 w 1928"/>
                <a:gd name="T51" fmla="*/ 368 h 1162"/>
                <a:gd name="T52" fmla="*/ 1644 w 1928"/>
                <a:gd name="T53" fmla="*/ 481 h 1162"/>
                <a:gd name="T54" fmla="*/ 1758 w 1928"/>
                <a:gd name="T55" fmla="*/ 567 h 1162"/>
                <a:gd name="T56" fmla="*/ 1928 w 1928"/>
                <a:gd name="T57" fmla="*/ 623 h 1162"/>
                <a:gd name="T58" fmla="*/ 1871 w 1928"/>
                <a:gd name="T59" fmla="*/ 793 h 1162"/>
                <a:gd name="T60" fmla="*/ 1729 w 1928"/>
                <a:gd name="T61" fmla="*/ 850 h 1162"/>
                <a:gd name="T62" fmla="*/ 1815 w 1928"/>
                <a:gd name="T63" fmla="*/ 1020 h 1162"/>
                <a:gd name="T64" fmla="*/ 1701 w 1928"/>
                <a:gd name="T65" fmla="*/ 935 h 1162"/>
                <a:gd name="T66" fmla="*/ 1559 w 1928"/>
                <a:gd name="T67" fmla="*/ 1077 h 1162"/>
                <a:gd name="T68" fmla="*/ 1474 w 1928"/>
                <a:gd name="T69" fmla="*/ 1020 h 1162"/>
                <a:gd name="T70" fmla="*/ 1588 w 1928"/>
                <a:gd name="T71" fmla="*/ 822 h 1162"/>
                <a:gd name="T72" fmla="*/ 1446 w 1928"/>
                <a:gd name="T73" fmla="*/ 935 h 1162"/>
                <a:gd name="T74" fmla="*/ 1333 w 1928"/>
                <a:gd name="T75" fmla="*/ 963 h 1162"/>
                <a:gd name="T76" fmla="*/ 1219 w 1928"/>
                <a:gd name="T77" fmla="*/ 963 h 1162"/>
                <a:gd name="T78" fmla="*/ 1276 w 1928"/>
                <a:gd name="T79" fmla="*/ 1048 h 1162"/>
                <a:gd name="T80" fmla="*/ 1162 w 1928"/>
                <a:gd name="T81" fmla="*/ 1105 h 1162"/>
                <a:gd name="T82" fmla="*/ 1077 w 1928"/>
                <a:gd name="T83" fmla="*/ 1162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8" h="1162">
                  <a:moveTo>
                    <a:pt x="1077" y="1162"/>
                  </a:moveTo>
                  <a:lnTo>
                    <a:pt x="1077" y="1077"/>
                  </a:lnTo>
                  <a:lnTo>
                    <a:pt x="964" y="992"/>
                  </a:lnTo>
                  <a:lnTo>
                    <a:pt x="879" y="1020"/>
                  </a:lnTo>
                  <a:lnTo>
                    <a:pt x="879" y="963"/>
                  </a:lnTo>
                  <a:lnTo>
                    <a:pt x="766" y="935"/>
                  </a:lnTo>
                  <a:lnTo>
                    <a:pt x="737" y="992"/>
                  </a:lnTo>
                  <a:lnTo>
                    <a:pt x="624" y="1020"/>
                  </a:lnTo>
                  <a:lnTo>
                    <a:pt x="595" y="1048"/>
                  </a:lnTo>
                  <a:lnTo>
                    <a:pt x="454" y="1020"/>
                  </a:lnTo>
                  <a:lnTo>
                    <a:pt x="369" y="963"/>
                  </a:lnTo>
                  <a:lnTo>
                    <a:pt x="369" y="850"/>
                  </a:lnTo>
                  <a:lnTo>
                    <a:pt x="312" y="878"/>
                  </a:lnTo>
                  <a:lnTo>
                    <a:pt x="142" y="793"/>
                  </a:lnTo>
                  <a:lnTo>
                    <a:pt x="142" y="765"/>
                  </a:lnTo>
                  <a:lnTo>
                    <a:pt x="114" y="708"/>
                  </a:lnTo>
                  <a:lnTo>
                    <a:pt x="170" y="595"/>
                  </a:lnTo>
                  <a:lnTo>
                    <a:pt x="114" y="595"/>
                  </a:lnTo>
                  <a:lnTo>
                    <a:pt x="0" y="453"/>
                  </a:lnTo>
                  <a:lnTo>
                    <a:pt x="0" y="396"/>
                  </a:lnTo>
                  <a:lnTo>
                    <a:pt x="142" y="340"/>
                  </a:lnTo>
                  <a:lnTo>
                    <a:pt x="255" y="311"/>
                  </a:lnTo>
                  <a:lnTo>
                    <a:pt x="454" y="198"/>
                  </a:lnTo>
                  <a:lnTo>
                    <a:pt x="482" y="141"/>
                  </a:lnTo>
                  <a:lnTo>
                    <a:pt x="567" y="141"/>
                  </a:lnTo>
                  <a:lnTo>
                    <a:pt x="595" y="198"/>
                  </a:lnTo>
                  <a:lnTo>
                    <a:pt x="681" y="198"/>
                  </a:lnTo>
                  <a:lnTo>
                    <a:pt x="709" y="255"/>
                  </a:lnTo>
                  <a:lnTo>
                    <a:pt x="681" y="283"/>
                  </a:lnTo>
                  <a:lnTo>
                    <a:pt x="794" y="368"/>
                  </a:lnTo>
                  <a:lnTo>
                    <a:pt x="794" y="311"/>
                  </a:lnTo>
                  <a:lnTo>
                    <a:pt x="851" y="283"/>
                  </a:lnTo>
                  <a:lnTo>
                    <a:pt x="851" y="226"/>
                  </a:lnTo>
                  <a:lnTo>
                    <a:pt x="907" y="226"/>
                  </a:lnTo>
                  <a:lnTo>
                    <a:pt x="992" y="255"/>
                  </a:lnTo>
                  <a:lnTo>
                    <a:pt x="1021" y="170"/>
                  </a:lnTo>
                  <a:lnTo>
                    <a:pt x="992" y="56"/>
                  </a:lnTo>
                  <a:lnTo>
                    <a:pt x="1077" y="0"/>
                  </a:lnTo>
                  <a:lnTo>
                    <a:pt x="1134" y="0"/>
                  </a:lnTo>
                  <a:lnTo>
                    <a:pt x="1191" y="56"/>
                  </a:lnTo>
                  <a:lnTo>
                    <a:pt x="1106" y="56"/>
                  </a:lnTo>
                  <a:lnTo>
                    <a:pt x="1106" y="113"/>
                  </a:lnTo>
                  <a:lnTo>
                    <a:pt x="1191" y="85"/>
                  </a:lnTo>
                  <a:lnTo>
                    <a:pt x="1191" y="141"/>
                  </a:lnTo>
                  <a:lnTo>
                    <a:pt x="1276" y="226"/>
                  </a:lnTo>
                  <a:lnTo>
                    <a:pt x="1333" y="198"/>
                  </a:lnTo>
                  <a:lnTo>
                    <a:pt x="1418" y="283"/>
                  </a:lnTo>
                  <a:lnTo>
                    <a:pt x="1588" y="170"/>
                  </a:lnTo>
                  <a:lnTo>
                    <a:pt x="1644" y="198"/>
                  </a:lnTo>
                  <a:lnTo>
                    <a:pt x="1588" y="255"/>
                  </a:lnTo>
                  <a:lnTo>
                    <a:pt x="1673" y="311"/>
                  </a:lnTo>
                  <a:lnTo>
                    <a:pt x="1644" y="368"/>
                  </a:lnTo>
                  <a:lnTo>
                    <a:pt x="1673" y="425"/>
                  </a:lnTo>
                  <a:lnTo>
                    <a:pt x="1644" y="481"/>
                  </a:lnTo>
                  <a:lnTo>
                    <a:pt x="1786" y="538"/>
                  </a:lnTo>
                  <a:lnTo>
                    <a:pt x="1758" y="567"/>
                  </a:lnTo>
                  <a:lnTo>
                    <a:pt x="1900" y="567"/>
                  </a:lnTo>
                  <a:lnTo>
                    <a:pt x="1928" y="623"/>
                  </a:lnTo>
                  <a:lnTo>
                    <a:pt x="1871" y="652"/>
                  </a:lnTo>
                  <a:lnTo>
                    <a:pt x="1871" y="793"/>
                  </a:lnTo>
                  <a:lnTo>
                    <a:pt x="1786" y="793"/>
                  </a:lnTo>
                  <a:lnTo>
                    <a:pt x="1729" y="850"/>
                  </a:lnTo>
                  <a:lnTo>
                    <a:pt x="1786" y="907"/>
                  </a:lnTo>
                  <a:lnTo>
                    <a:pt x="1815" y="1020"/>
                  </a:lnTo>
                  <a:lnTo>
                    <a:pt x="1701" y="1020"/>
                  </a:lnTo>
                  <a:lnTo>
                    <a:pt x="1701" y="935"/>
                  </a:lnTo>
                  <a:lnTo>
                    <a:pt x="1644" y="935"/>
                  </a:lnTo>
                  <a:lnTo>
                    <a:pt x="1559" y="1077"/>
                  </a:lnTo>
                  <a:lnTo>
                    <a:pt x="1503" y="1048"/>
                  </a:lnTo>
                  <a:lnTo>
                    <a:pt x="1474" y="1020"/>
                  </a:lnTo>
                  <a:lnTo>
                    <a:pt x="1588" y="850"/>
                  </a:lnTo>
                  <a:lnTo>
                    <a:pt x="1588" y="822"/>
                  </a:lnTo>
                  <a:lnTo>
                    <a:pt x="1503" y="822"/>
                  </a:lnTo>
                  <a:lnTo>
                    <a:pt x="1446" y="935"/>
                  </a:lnTo>
                  <a:lnTo>
                    <a:pt x="1389" y="935"/>
                  </a:lnTo>
                  <a:lnTo>
                    <a:pt x="1333" y="963"/>
                  </a:lnTo>
                  <a:lnTo>
                    <a:pt x="1248" y="935"/>
                  </a:lnTo>
                  <a:lnTo>
                    <a:pt x="1219" y="963"/>
                  </a:lnTo>
                  <a:lnTo>
                    <a:pt x="1276" y="992"/>
                  </a:lnTo>
                  <a:lnTo>
                    <a:pt x="1276" y="1048"/>
                  </a:lnTo>
                  <a:lnTo>
                    <a:pt x="1162" y="1020"/>
                  </a:lnTo>
                  <a:lnTo>
                    <a:pt x="1162" y="1105"/>
                  </a:lnTo>
                  <a:lnTo>
                    <a:pt x="1106" y="1162"/>
                  </a:lnTo>
                  <a:lnTo>
                    <a:pt x="1077" y="11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5" name="Freeform 923">
              <a:extLst>
                <a:ext uri="{FF2B5EF4-FFF2-40B4-BE49-F238E27FC236}">
                  <a16:creationId xmlns:a16="http://schemas.microsoft.com/office/drawing/2014/main" id="{CF43BE71-261E-438B-A149-21DF66CFF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3648"/>
              <a:ext cx="907" cy="1020"/>
            </a:xfrm>
            <a:custGeom>
              <a:avLst/>
              <a:gdLst>
                <a:gd name="T0" fmla="*/ 226 w 907"/>
                <a:gd name="T1" fmla="*/ 992 h 1020"/>
                <a:gd name="T2" fmla="*/ 141 w 907"/>
                <a:gd name="T3" fmla="*/ 1020 h 1020"/>
                <a:gd name="T4" fmla="*/ 85 w 907"/>
                <a:gd name="T5" fmla="*/ 992 h 1020"/>
                <a:gd name="T6" fmla="*/ 85 w 907"/>
                <a:gd name="T7" fmla="*/ 907 h 1020"/>
                <a:gd name="T8" fmla="*/ 28 w 907"/>
                <a:gd name="T9" fmla="*/ 907 h 1020"/>
                <a:gd name="T10" fmla="*/ 0 w 907"/>
                <a:gd name="T11" fmla="*/ 793 h 1020"/>
                <a:gd name="T12" fmla="*/ 28 w 907"/>
                <a:gd name="T13" fmla="*/ 765 h 1020"/>
                <a:gd name="T14" fmla="*/ 28 w 907"/>
                <a:gd name="T15" fmla="*/ 680 h 1020"/>
                <a:gd name="T16" fmla="*/ 85 w 907"/>
                <a:gd name="T17" fmla="*/ 482 h 1020"/>
                <a:gd name="T18" fmla="*/ 113 w 907"/>
                <a:gd name="T19" fmla="*/ 482 h 1020"/>
                <a:gd name="T20" fmla="*/ 136 w 907"/>
                <a:gd name="T21" fmla="*/ 448 h 1020"/>
                <a:gd name="T22" fmla="*/ 250 w 907"/>
                <a:gd name="T23" fmla="*/ 366 h 1020"/>
                <a:gd name="T24" fmla="*/ 368 w 907"/>
                <a:gd name="T25" fmla="*/ 368 h 1020"/>
                <a:gd name="T26" fmla="*/ 396 w 907"/>
                <a:gd name="T27" fmla="*/ 340 h 1020"/>
                <a:gd name="T28" fmla="*/ 425 w 907"/>
                <a:gd name="T29" fmla="*/ 340 h 1020"/>
                <a:gd name="T30" fmla="*/ 481 w 907"/>
                <a:gd name="T31" fmla="*/ 283 h 1020"/>
                <a:gd name="T32" fmla="*/ 481 w 907"/>
                <a:gd name="T33" fmla="*/ 198 h 1020"/>
                <a:gd name="T34" fmla="*/ 595 w 907"/>
                <a:gd name="T35" fmla="*/ 226 h 1020"/>
                <a:gd name="T36" fmla="*/ 595 w 907"/>
                <a:gd name="T37" fmla="*/ 170 h 1020"/>
                <a:gd name="T38" fmla="*/ 538 w 907"/>
                <a:gd name="T39" fmla="*/ 141 h 1020"/>
                <a:gd name="T40" fmla="*/ 567 w 907"/>
                <a:gd name="T41" fmla="*/ 113 h 1020"/>
                <a:gd name="T42" fmla="*/ 652 w 907"/>
                <a:gd name="T43" fmla="*/ 141 h 1020"/>
                <a:gd name="T44" fmla="*/ 708 w 907"/>
                <a:gd name="T45" fmla="*/ 113 h 1020"/>
                <a:gd name="T46" fmla="*/ 765 w 907"/>
                <a:gd name="T47" fmla="*/ 113 h 1020"/>
                <a:gd name="T48" fmla="*/ 822 w 907"/>
                <a:gd name="T49" fmla="*/ 0 h 1020"/>
                <a:gd name="T50" fmla="*/ 907 w 907"/>
                <a:gd name="T51" fmla="*/ 0 h 1020"/>
                <a:gd name="T52" fmla="*/ 907 w 907"/>
                <a:gd name="T53" fmla="*/ 28 h 1020"/>
                <a:gd name="T54" fmla="*/ 793 w 907"/>
                <a:gd name="T55" fmla="*/ 198 h 1020"/>
                <a:gd name="T56" fmla="*/ 822 w 907"/>
                <a:gd name="T57" fmla="*/ 226 h 1020"/>
                <a:gd name="T58" fmla="*/ 878 w 907"/>
                <a:gd name="T59" fmla="*/ 255 h 1020"/>
                <a:gd name="T60" fmla="*/ 737 w 907"/>
                <a:gd name="T61" fmla="*/ 453 h 1020"/>
                <a:gd name="T62" fmla="*/ 652 w 907"/>
                <a:gd name="T63" fmla="*/ 510 h 1020"/>
                <a:gd name="T64" fmla="*/ 567 w 907"/>
                <a:gd name="T65" fmla="*/ 652 h 1020"/>
                <a:gd name="T66" fmla="*/ 595 w 907"/>
                <a:gd name="T67" fmla="*/ 793 h 1020"/>
                <a:gd name="T68" fmla="*/ 567 w 907"/>
                <a:gd name="T69" fmla="*/ 822 h 1020"/>
                <a:gd name="T70" fmla="*/ 396 w 907"/>
                <a:gd name="T71" fmla="*/ 708 h 1020"/>
                <a:gd name="T72" fmla="*/ 311 w 907"/>
                <a:gd name="T73" fmla="*/ 765 h 1020"/>
                <a:gd name="T74" fmla="*/ 226 w 907"/>
                <a:gd name="T75" fmla="*/ 992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7" h="1020">
                  <a:moveTo>
                    <a:pt x="226" y="992"/>
                  </a:moveTo>
                  <a:lnTo>
                    <a:pt x="141" y="1020"/>
                  </a:lnTo>
                  <a:lnTo>
                    <a:pt x="85" y="992"/>
                  </a:lnTo>
                  <a:lnTo>
                    <a:pt x="85" y="907"/>
                  </a:lnTo>
                  <a:lnTo>
                    <a:pt x="28" y="907"/>
                  </a:lnTo>
                  <a:lnTo>
                    <a:pt x="0" y="793"/>
                  </a:lnTo>
                  <a:lnTo>
                    <a:pt x="28" y="765"/>
                  </a:lnTo>
                  <a:lnTo>
                    <a:pt x="28" y="680"/>
                  </a:lnTo>
                  <a:lnTo>
                    <a:pt x="85" y="482"/>
                  </a:lnTo>
                  <a:lnTo>
                    <a:pt x="113" y="482"/>
                  </a:lnTo>
                  <a:lnTo>
                    <a:pt x="136" y="448"/>
                  </a:lnTo>
                  <a:lnTo>
                    <a:pt x="250" y="366"/>
                  </a:lnTo>
                  <a:lnTo>
                    <a:pt x="368" y="368"/>
                  </a:lnTo>
                  <a:lnTo>
                    <a:pt x="396" y="340"/>
                  </a:lnTo>
                  <a:lnTo>
                    <a:pt x="425" y="340"/>
                  </a:lnTo>
                  <a:lnTo>
                    <a:pt x="481" y="283"/>
                  </a:lnTo>
                  <a:lnTo>
                    <a:pt x="481" y="198"/>
                  </a:lnTo>
                  <a:lnTo>
                    <a:pt x="595" y="226"/>
                  </a:lnTo>
                  <a:lnTo>
                    <a:pt x="595" y="170"/>
                  </a:lnTo>
                  <a:lnTo>
                    <a:pt x="538" y="141"/>
                  </a:lnTo>
                  <a:lnTo>
                    <a:pt x="567" y="113"/>
                  </a:lnTo>
                  <a:lnTo>
                    <a:pt x="652" y="141"/>
                  </a:lnTo>
                  <a:lnTo>
                    <a:pt x="708" y="113"/>
                  </a:lnTo>
                  <a:lnTo>
                    <a:pt x="765" y="113"/>
                  </a:lnTo>
                  <a:lnTo>
                    <a:pt x="822" y="0"/>
                  </a:lnTo>
                  <a:lnTo>
                    <a:pt x="907" y="0"/>
                  </a:lnTo>
                  <a:lnTo>
                    <a:pt x="907" y="28"/>
                  </a:lnTo>
                  <a:lnTo>
                    <a:pt x="793" y="198"/>
                  </a:lnTo>
                  <a:lnTo>
                    <a:pt x="822" y="226"/>
                  </a:lnTo>
                  <a:lnTo>
                    <a:pt x="878" y="255"/>
                  </a:lnTo>
                  <a:lnTo>
                    <a:pt x="737" y="453"/>
                  </a:lnTo>
                  <a:lnTo>
                    <a:pt x="652" y="510"/>
                  </a:lnTo>
                  <a:lnTo>
                    <a:pt x="567" y="652"/>
                  </a:lnTo>
                  <a:lnTo>
                    <a:pt x="595" y="793"/>
                  </a:lnTo>
                  <a:lnTo>
                    <a:pt x="567" y="822"/>
                  </a:lnTo>
                  <a:lnTo>
                    <a:pt x="396" y="708"/>
                  </a:lnTo>
                  <a:lnTo>
                    <a:pt x="311" y="765"/>
                  </a:lnTo>
                  <a:lnTo>
                    <a:pt x="226" y="99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6" name="Freeform 924">
              <a:extLst>
                <a:ext uri="{FF2B5EF4-FFF2-40B4-BE49-F238E27FC236}">
                  <a16:creationId xmlns:a16="http://schemas.microsoft.com/office/drawing/2014/main" id="{2C49C328-A639-4C92-80A1-18B62E20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514"/>
              <a:ext cx="879" cy="879"/>
            </a:xfrm>
            <a:custGeom>
              <a:avLst/>
              <a:gdLst>
                <a:gd name="T0" fmla="*/ 823 w 879"/>
                <a:gd name="T1" fmla="*/ 879 h 879"/>
                <a:gd name="T2" fmla="*/ 879 w 879"/>
                <a:gd name="T3" fmla="*/ 793 h 879"/>
                <a:gd name="T4" fmla="*/ 851 w 879"/>
                <a:gd name="T5" fmla="*/ 652 h 879"/>
                <a:gd name="T6" fmla="*/ 766 w 879"/>
                <a:gd name="T7" fmla="*/ 737 h 879"/>
                <a:gd name="T8" fmla="*/ 766 w 879"/>
                <a:gd name="T9" fmla="*/ 595 h 879"/>
                <a:gd name="T10" fmla="*/ 879 w 879"/>
                <a:gd name="T11" fmla="*/ 567 h 879"/>
                <a:gd name="T12" fmla="*/ 738 w 879"/>
                <a:gd name="T13" fmla="*/ 453 h 879"/>
                <a:gd name="T14" fmla="*/ 851 w 879"/>
                <a:gd name="T15" fmla="*/ 397 h 879"/>
                <a:gd name="T16" fmla="*/ 738 w 879"/>
                <a:gd name="T17" fmla="*/ 198 h 879"/>
                <a:gd name="T18" fmla="*/ 681 w 879"/>
                <a:gd name="T19" fmla="*/ 227 h 879"/>
                <a:gd name="T20" fmla="*/ 624 w 879"/>
                <a:gd name="T21" fmla="*/ 198 h 879"/>
                <a:gd name="T22" fmla="*/ 511 w 879"/>
                <a:gd name="T23" fmla="*/ 198 h 879"/>
                <a:gd name="T24" fmla="*/ 511 w 879"/>
                <a:gd name="T25" fmla="*/ 113 h 879"/>
                <a:gd name="T26" fmla="*/ 454 w 879"/>
                <a:gd name="T27" fmla="*/ 56 h 879"/>
                <a:gd name="T28" fmla="*/ 482 w 879"/>
                <a:gd name="T29" fmla="*/ 0 h 879"/>
                <a:gd name="T30" fmla="*/ 397 w 879"/>
                <a:gd name="T31" fmla="*/ 0 h 879"/>
                <a:gd name="T32" fmla="*/ 369 w 879"/>
                <a:gd name="T33" fmla="*/ 28 h 879"/>
                <a:gd name="T34" fmla="*/ 284 w 879"/>
                <a:gd name="T35" fmla="*/ 0 h 879"/>
                <a:gd name="T36" fmla="*/ 199 w 879"/>
                <a:gd name="T37" fmla="*/ 56 h 879"/>
                <a:gd name="T38" fmla="*/ 256 w 879"/>
                <a:gd name="T39" fmla="*/ 113 h 879"/>
                <a:gd name="T40" fmla="*/ 199 w 879"/>
                <a:gd name="T41" fmla="*/ 255 h 879"/>
                <a:gd name="T42" fmla="*/ 85 w 879"/>
                <a:gd name="T43" fmla="*/ 170 h 879"/>
                <a:gd name="T44" fmla="*/ 29 w 879"/>
                <a:gd name="T45" fmla="*/ 198 h 879"/>
                <a:gd name="T46" fmla="*/ 0 w 879"/>
                <a:gd name="T47" fmla="*/ 312 h 879"/>
                <a:gd name="T48" fmla="*/ 57 w 879"/>
                <a:gd name="T49" fmla="*/ 312 h 879"/>
                <a:gd name="T50" fmla="*/ 114 w 879"/>
                <a:gd name="T51" fmla="*/ 368 h 879"/>
                <a:gd name="T52" fmla="*/ 29 w 879"/>
                <a:gd name="T53" fmla="*/ 368 h 879"/>
                <a:gd name="T54" fmla="*/ 29 w 879"/>
                <a:gd name="T55" fmla="*/ 425 h 879"/>
                <a:gd name="T56" fmla="*/ 114 w 879"/>
                <a:gd name="T57" fmla="*/ 397 h 879"/>
                <a:gd name="T58" fmla="*/ 114 w 879"/>
                <a:gd name="T59" fmla="*/ 453 h 879"/>
                <a:gd name="T60" fmla="*/ 199 w 879"/>
                <a:gd name="T61" fmla="*/ 538 h 879"/>
                <a:gd name="T62" fmla="*/ 256 w 879"/>
                <a:gd name="T63" fmla="*/ 510 h 879"/>
                <a:gd name="T64" fmla="*/ 341 w 879"/>
                <a:gd name="T65" fmla="*/ 595 h 879"/>
                <a:gd name="T66" fmla="*/ 511 w 879"/>
                <a:gd name="T67" fmla="*/ 482 h 879"/>
                <a:gd name="T68" fmla="*/ 567 w 879"/>
                <a:gd name="T69" fmla="*/ 510 h 879"/>
                <a:gd name="T70" fmla="*/ 511 w 879"/>
                <a:gd name="T71" fmla="*/ 567 h 879"/>
                <a:gd name="T72" fmla="*/ 596 w 879"/>
                <a:gd name="T73" fmla="*/ 623 h 879"/>
                <a:gd name="T74" fmla="*/ 567 w 879"/>
                <a:gd name="T75" fmla="*/ 680 h 879"/>
                <a:gd name="T76" fmla="*/ 596 w 879"/>
                <a:gd name="T77" fmla="*/ 737 h 879"/>
                <a:gd name="T78" fmla="*/ 567 w 879"/>
                <a:gd name="T79" fmla="*/ 793 h 879"/>
                <a:gd name="T80" fmla="*/ 709 w 879"/>
                <a:gd name="T81" fmla="*/ 850 h 879"/>
                <a:gd name="T82" fmla="*/ 681 w 879"/>
                <a:gd name="T83" fmla="*/ 879 h 879"/>
                <a:gd name="T84" fmla="*/ 823 w 879"/>
                <a:gd name="T85" fmla="*/ 879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79" h="879">
                  <a:moveTo>
                    <a:pt x="823" y="879"/>
                  </a:moveTo>
                  <a:lnTo>
                    <a:pt x="879" y="793"/>
                  </a:lnTo>
                  <a:lnTo>
                    <a:pt x="851" y="652"/>
                  </a:lnTo>
                  <a:lnTo>
                    <a:pt x="766" y="737"/>
                  </a:lnTo>
                  <a:lnTo>
                    <a:pt x="766" y="595"/>
                  </a:lnTo>
                  <a:lnTo>
                    <a:pt x="879" y="567"/>
                  </a:lnTo>
                  <a:lnTo>
                    <a:pt x="738" y="453"/>
                  </a:lnTo>
                  <a:lnTo>
                    <a:pt x="851" y="397"/>
                  </a:lnTo>
                  <a:lnTo>
                    <a:pt x="738" y="198"/>
                  </a:lnTo>
                  <a:lnTo>
                    <a:pt x="681" y="227"/>
                  </a:lnTo>
                  <a:lnTo>
                    <a:pt x="624" y="198"/>
                  </a:lnTo>
                  <a:lnTo>
                    <a:pt x="511" y="198"/>
                  </a:lnTo>
                  <a:lnTo>
                    <a:pt x="511" y="113"/>
                  </a:lnTo>
                  <a:lnTo>
                    <a:pt x="454" y="56"/>
                  </a:lnTo>
                  <a:lnTo>
                    <a:pt x="482" y="0"/>
                  </a:lnTo>
                  <a:lnTo>
                    <a:pt x="397" y="0"/>
                  </a:lnTo>
                  <a:lnTo>
                    <a:pt x="369" y="28"/>
                  </a:lnTo>
                  <a:lnTo>
                    <a:pt x="284" y="0"/>
                  </a:lnTo>
                  <a:lnTo>
                    <a:pt x="199" y="56"/>
                  </a:lnTo>
                  <a:lnTo>
                    <a:pt x="256" y="113"/>
                  </a:lnTo>
                  <a:lnTo>
                    <a:pt x="199" y="255"/>
                  </a:lnTo>
                  <a:lnTo>
                    <a:pt x="85" y="170"/>
                  </a:lnTo>
                  <a:lnTo>
                    <a:pt x="29" y="198"/>
                  </a:lnTo>
                  <a:lnTo>
                    <a:pt x="0" y="312"/>
                  </a:lnTo>
                  <a:lnTo>
                    <a:pt x="57" y="312"/>
                  </a:lnTo>
                  <a:lnTo>
                    <a:pt x="114" y="368"/>
                  </a:lnTo>
                  <a:lnTo>
                    <a:pt x="29" y="368"/>
                  </a:lnTo>
                  <a:lnTo>
                    <a:pt x="29" y="425"/>
                  </a:lnTo>
                  <a:lnTo>
                    <a:pt x="114" y="397"/>
                  </a:lnTo>
                  <a:lnTo>
                    <a:pt x="114" y="453"/>
                  </a:lnTo>
                  <a:lnTo>
                    <a:pt x="199" y="538"/>
                  </a:lnTo>
                  <a:lnTo>
                    <a:pt x="256" y="510"/>
                  </a:lnTo>
                  <a:lnTo>
                    <a:pt x="341" y="595"/>
                  </a:lnTo>
                  <a:lnTo>
                    <a:pt x="511" y="482"/>
                  </a:lnTo>
                  <a:lnTo>
                    <a:pt x="567" y="510"/>
                  </a:lnTo>
                  <a:lnTo>
                    <a:pt x="511" y="567"/>
                  </a:lnTo>
                  <a:lnTo>
                    <a:pt x="596" y="623"/>
                  </a:lnTo>
                  <a:lnTo>
                    <a:pt x="567" y="680"/>
                  </a:lnTo>
                  <a:lnTo>
                    <a:pt x="596" y="737"/>
                  </a:lnTo>
                  <a:lnTo>
                    <a:pt x="567" y="793"/>
                  </a:lnTo>
                  <a:lnTo>
                    <a:pt x="709" y="850"/>
                  </a:lnTo>
                  <a:lnTo>
                    <a:pt x="681" y="879"/>
                  </a:lnTo>
                  <a:lnTo>
                    <a:pt x="823" y="87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7" name="Freeform 925">
              <a:extLst>
                <a:ext uri="{FF2B5EF4-FFF2-40B4-BE49-F238E27FC236}">
                  <a16:creationId xmlns:a16="http://schemas.microsoft.com/office/drawing/2014/main" id="{17DE9F0D-A1EC-4873-B275-66507E936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2230"/>
              <a:ext cx="936" cy="964"/>
            </a:xfrm>
            <a:custGeom>
              <a:avLst/>
              <a:gdLst>
                <a:gd name="T0" fmla="*/ 907 w 936"/>
                <a:gd name="T1" fmla="*/ 652 h 964"/>
                <a:gd name="T2" fmla="*/ 936 w 936"/>
                <a:gd name="T3" fmla="*/ 766 h 964"/>
                <a:gd name="T4" fmla="*/ 907 w 936"/>
                <a:gd name="T5" fmla="*/ 851 h 964"/>
                <a:gd name="T6" fmla="*/ 822 w 936"/>
                <a:gd name="T7" fmla="*/ 822 h 964"/>
                <a:gd name="T8" fmla="*/ 766 w 936"/>
                <a:gd name="T9" fmla="*/ 822 h 964"/>
                <a:gd name="T10" fmla="*/ 766 w 936"/>
                <a:gd name="T11" fmla="*/ 879 h 964"/>
                <a:gd name="T12" fmla="*/ 709 w 936"/>
                <a:gd name="T13" fmla="*/ 907 h 964"/>
                <a:gd name="T14" fmla="*/ 709 w 936"/>
                <a:gd name="T15" fmla="*/ 964 h 964"/>
                <a:gd name="T16" fmla="*/ 596 w 936"/>
                <a:gd name="T17" fmla="*/ 879 h 964"/>
                <a:gd name="T18" fmla="*/ 624 w 936"/>
                <a:gd name="T19" fmla="*/ 851 h 964"/>
                <a:gd name="T20" fmla="*/ 596 w 936"/>
                <a:gd name="T21" fmla="*/ 794 h 964"/>
                <a:gd name="T22" fmla="*/ 510 w 936"/>
                <a:gd name="T23" fmla="*/ 794 h 964"/>
                <a:gd name="T24" fmla="*/ 482 w 936"/>
                <a:gd name="T25" fmla="*/ 737 h 964"/>
                <a:gd name="T26" fmla="*/ 397 w 936"/>
                <a:gd name="T27" fmla="*/ 737 h 964"/>
                <a:gd name="T28" fmla="*/ 340 w 936"/>
                <a:gd name="T29" fmla="*/ 596 h 964"/>
                <a:gd name="T30" fmla="*/ 199 w 936"/>
                <a:gd name="T31" fmla="*/ 539 h 964"/>
                <a:gd name="T32" fmla="*/ 199 w 936"/>
                <a:gd name="T33" fmla="*/ 397 h 964"/>
                <a:gd name="T34" fmla="*/ 114 w 936"/>
                <a:gd name="T35" fmla="*/ 369 h 964"/>
                <a:gd name="T36" fmla="*/ 114 w 936"/>
                <a:gd name="T37" fmla="*/ 284 h 964"/>
                <a:gd name="T38" fmla="*/ 57 w 936"/>
                <a:gd name="T39" fmla="*/ 255 h 964"/>
                <a:gd name="T40" fmla="*/ 85 w 936"/>
                <a:gd name="T41" fmla="*/ 170 h 964"/>
                <a:gd name="T42" fmla="*/ 0 w 936"/>
                <a:gd name="T43" fmla="*/ 114 h 964"/>
                <a:gd name="T44" fmla="*/ 0 w 936"/>
                <a:gd name="T45" fmla="*/ 85 h 964"/>
                <a:gd name="T46" fmla="*/ 57 w 936"/>
                <a:gd name="T47" fmla="*/ 57 h 964"/>
                <a:gd name="T48" fmla="*/ 57 w 936"/>
                <a:gd name="T49" fmla="*/ 29 h 964"/>
                <a:gd name="T50" fmla="*/ 170 w 936"/>
                <a:gd name="T51" fmla="*/ 0 h 964"/>
                <a:gd name="T52" fmla="*/ 454 w 936"/>
                <a:gd name="T53" fmla="*/ 57 h 964"/>
                <a:gd name="T54" fmla="*/ 539 w 936"/>
                <a:gd name="T55" fmla="*/ 29 h 964"/>
                <a:gd name="T56" fmla="*/ 624 w 936"/>
                <a:gd name="T57" fmla="*/ 85 h 964"/>
                <a:gd name="T58" fmla="*/ 737 w 936"/>
                <a:gd name="T59" fmla="*/ 29 h 964"/>
                <a:gd name="T60" fmla="*/ 794 w 936"/>
                <a:gd name="T61" fmla="*/ 142 h 964"/>
                <a:gd name="T62" fmla="*/ 737 w 936"/>
                <a:gd name="T63" fmla="*/ 199 h 964"/>
                <a:gd name="T64" fmla="*/ 766 w 936"/>
                <a:gd name="T65" fmla="*/ 255 h 964"/>
                <a:gd name="T66" fmla="*/ 737 w 936"/>
                <a:gd name="T67" fmla="*/ 284 h 964"/>
                <a:gd name="T68" fmla="*/ 737 w 936"/>
                <a:gd name="T69" fmla="*/ 312 h 964"/>
                <a:gd name="T70" fmla="*/ 624 w 936"/>
                <a:gd name="T71" fmla="*/ 312 h 964"/>
                <a:gd name="T72" fmla="*/ 624 w 936"/>
                <a:gd name="T73" fmla="*/ 397 h 964"/>
                <a:gd name="T74" fmla="*/ 652 w 936"/>
                <a:gd name="T75" fmla="*/ 454 h 964"/>
                <a:gd name="T76" fmla="*/ 709 w 936"/>
                <a:gd name="T77" fmla="*/ 425 h 964"/>
                <a:gd name="T78" fmla="*/ 766 w 936"/>
                <a:gd name="T79" fmla="*/ 482 h 964"/>
                <a:gd name="T80" fmla="*/ 766 w 936"/>
                <a:gd name="T81" fmla="*/ 596 h 964"/>
                <a:gd name="T82" fmla="*/ 851 w 936"/>
                <a:gd name="T83" fmla="*/ 652 h 964"/>
                <a:gd name="T84" fmla="*/ 907 w 936"/>
                <a:gd name="T85" fmla="*/ 65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6" h="964">
                  <a:moveTo>
                    <a:pt x="907" y="652"/>
                  </a:moveTo>
                  <a:lnTo>
                    <a:pt x="936" y="766"/>
                  </a:lnTo>
                  <a:lnTo>
                    <a:pt x="907" y="851"/>
                  </a:lnTo>
                  <a:lnTo>
                    <a:pt x="822" y="822"/>
                  </a:lnTo>
                  <a:lnTo>
                    <a:pt x="766" y="822"/>
                  </a:lnTo>
                  <a:lnTo>
                    <a:pt x="766" y="879"/>
                  </a:lnTo>
                  <a:lnTo>
                    <a:pt x="709" y="907"/>
                  </a:lnTo>
                  <a:lnTo>
                    <a:pt x="709" y="964"/>
                  </a:lnTo>
                  <a:lnTo>
                    <a:pt x="596" y="879"/>
                  </a:lnTo>
                  <a:lnTo>
                    <a:pt x="624" y="851"/>
                  </a:lnTo>
                  <a:lnTo>
                    <a:pt x="596" y="794"/>
                  </a:lnTo>
                  <a:lnTo>
                    <a:pt x="510" y="794"/>
                  </a:lnTo>
                  <a:lnTo>
                    <a:pt x="482" y="737"/>
                  </a:lnTo>
                  <a:lnTo>
                    <a:pt x="397" y="737"/>
                  </a:lnTo>
                  <a:lnTo>
                    <a:pt x="340" y="596"/>
                  </a:lnTo>
                  <a:lnTo>
                    <a:pt x="199" y="539"/>
                  </a:lnTo>
                  <a:lnTo>
                    <a:pt x="199" y="397"/>
                  </a:lnTo>
                  <a:lnTo>
                    <a:pt x="114" y="369"/>
                  </a:lnTo>
                  <a:lnTo>
                    <a:pt x="114" y="284"/>
                  </a:lnTo>
                  <a:lnTo>
                    <a:pt x="57" y="255"/>
                  </a:lnTo>
                  <a:lnTo>
                    <a:pt x="85" y="170"/>
                  </a:lnTo>
                  <a:lnTo>
                    <a:pt x="0" y="114"/>
                  </a:lnTo>
                  <a:lnTo>
                    <a:pt x="0" y="85"/>
                  </a:lnTo>
                  <a:lnTo>
                    <a:pt x="57" y="57"/>
                  </a:lnTo>
                  <a:lnTo>
                    <a:pt x="57" y="29"/>
                  </a:lnTo>
                  <a:lnTo>
                    <a:pt x="170" y="0"/>
                  </a:lnTo>
                  <a:lnTo>
                    <a:pt x="454" y="57"/>
                  </a:lnTo>
                  <a:lnTo>
                    <a:pt x="539" y="29"/>
                  </a:lnTo>
                  <a:lnTo>
                    <a:pt x="624" y="85"/>
                  </a:lnTo>
                  <a:lnTo>
                    <a:pt x="737" y="29"/>
                  </a:lnTo>
                  <a:lnTo>
                    <a:pt x="794" y="142"/>
                  </a:lnTo>
                  <a:lnTo>
                    <a:pt x="737" y="199"/>
                  </a:lnTo>
                  <a:lnTo>
                    <a:pt x="766" y="255"/>
                  </a:lnTo>
                  <a:lnTo>
                    <a:pt x="737" y="284"/>
                  </a:lnTo>
                  <a:lnTo>
                    <a:pt x="737" y="312"/>
                  </a:lnTo>
                  <a:lnTo>
                    <a:pt x="624" y="312"/>
                  </a:lnTo>
                  <a:lnTo>
                    <a:pt x="624" y="397"/>
                  </a:lnTo>
                  <a:lnTo>
                    <a:pt x="652" y="454"/>
                  </a:lnTo>
                  <a:lnTo>
                    <a:pt x="709" y="425"/>
                  </a:lnTo>
                  <a:lnTo>
                    <a:pt x="766" y="482"/>
                  </a:lnTo>
                  <a:lnTo>
                    <a:pt x="766" y="596"/>
                  </a:lnTo>
                  <a:lnTo>
                    <a:pt x="851" y="652"/>
                  </a:lnTo>
                  <a:lnTo>
                    <a:pt x="907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8" name="Freeform 926">
              <a:extLst>
                <a:ext uri="{FF2B5EF4-FFF2-40B4-BE49-F238E27FC236}">
                  <a16:creationId xmlns:a16="http://schemas.microsoft.com/office/drawing/2014/main" id="{0EC0D88B-1488-48DD-842A-0BDDDE5E8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202"/>
              <a:ext cx="1219" cy="680"/>
            </a:xfrm>
            <a:custGeom>
              <a:avLst/>
              <a:gdLst>
                <a:gd name="T0" fmla="*/ 879 w 1219"/>
                <a:gd name="T1" fmla="*/ 425 h 680"/>
                <a:gd name="T2" fmla="*/ 822 w 1219"/>
                <a:gd name="T3" fmla="*/ 368 h 680"/>
                <a:gd name="T4" fmla="*/ 850 w 1219"/>
                <a:gd name="T5" fmla="*/ 312 h 680"/>
                <a:gd name="T6" fmla="*/ 765 w 1219"/>
                <a:gd name="T7" fmla="*/ 312 h 680"/>
                <a:gd name="T8" fmla="*/ 737 w 1219"/>
                <a:gd name="T9" fmla="*/ 340 h 680"/>
                <a:gd name="T10" fmla="*/ 652 w 1219"/>
                <a:gd name="T11" fmla="*/ 312 h 680"/>
                <a:gd name="T12" fmla="*/ 567 w 1219"/>
                <a:gd name="T13" fmla="*/ 368 h 680"/>
                <a:gd name="T14" fmla="*/ 624 w 1219"/>
                <a:gd name="T15" fmla="*/ 425 h 680"/>
                <a:gd name="T16" fmla="*/ 567 w 1219"/>
                <a:gd name="T17" fmla="*/ 567 h 680"/>
                <a:gd name="T18" fmla="*/ 453 w 1219"/>
                <a:gd name="T19" fmla="*/ 482 h 680"/>
                <a:gd name="T20" fmla="*/ 397 w 1219"/>
                <a:gd name="T21" fmla="*/ 510 h 680"/>
                <a:gd name="T22" fmla="*/ 368 w 1219"/>
                <a:gd name="T23" fmla="*/ 624 h 680"/>
                <a:gd name="T24" fmla="*/ 283 w 1219"/>
                <a:gd name="T25" fmla="*/ 680 h 680"/>
                <a:gd name="T26" fmla="*/ 227 w 1219"/>
                <a:gd name="T27" fmla="*/ 680 h 680"/>
                <a:gd name="T28" fmla="*/ 142 w 1219"/>
                <a:gd name="T29" fmla="*/ 624 h 680"/>
                <a:gd name="T30" fmla="*/ 142 w 1219"/>
                <a:gd name="T31" fmla="*/ 510 h 680"/>
                <a:gd name="T32" fmla="*/ 85 w 1219"/>
                <a:gd name="T33" fmla="*/ 453 h 680"/>
                <a:gd name="T34" fmla="*/ 28 w 1219"/>
                <a:gd name="T35" fmla="*/ 482 h 680"/>
                <a:gd name="T36" fmla="*/ 0 w 1219"/>
                <a:gd name="T37" fmla="*/ 425 h 680"/>
                <a:gd name="T38" fmla="*/ 0 w 1219"/>
                <a:gd name="T39" fmla="*/ 340 h 680"/>
                <a:gd name="T40" fmla="*/ 113 w 1219"/>
                <a:gd name="T41" fmla="*/ 340 h 680"/>
                <a:gd name="T42" fmla="*/ 113 w 1219"/>
                <a:gd name="T43" fmla="*/ 312 h 680"/>
                <a:gd name="T44" fmla="*/ 142 w 1219"/>
                <a:gd name="T45" fmla="*/ 283 h 680"/>
                <a:gd name="T46" fmla="*/ 113 w 1219"/>
                <a:gd name="T47" fmla="*/ 227 h 680"/>
                <a:gd name="T48" fmla="*/ 170 w 1219"/>
                <a:gd name="T49" fmla="*/ 170 h 680"/>
                <a:gd name="T50" fmla="*/ 113 w 1219"/>
                <a:gd name="T51" fmla="*/ 57 h 680"/>
                <a:gd name="T52" fmla="*/ 227 w 1219"/>
                <a:gd name="T53" fmla="*/ 28 h 680"/>
                <a:gd name="T54" fmla="*/ 340 w 1219"/>
                <a:gd name="T55" fmla="*/ 57 h 680"/>
                <a:gd name="T56" fmla="*/ 397 w 1219"/>
                <a:gd name="T57" fmla="*/ 0 h 680"/>
                <a:gd name="T58" fmla="*/ 453 w 1219"/>
                <a:gd name="T59" fmla="*/ 170 h 680"/>
                <a:gd name="T60" fmla="*/ 539 w 1219"/>
                <a:gd name="T61" fmla="*/ 170 h 680"/>
                <a:gd name="T62" fmla="*/ 567 w 1219"/>
                <a:gd name="T63" fmla="*/ 198 h 680"/>
                <a:gd name="T64" fmla="*/ 652 w 1219"/>
                <a:gd name="T65" fmla="*/ 170 h 680"/>
                <a:gd name="T66" fmla="*/ 652 w 1219"/>
                <a:gd name="T67" fmla="*/ 142 h 680"/>
                <a:gd name="T68" fmla="*/ 737 w 1219"/>
                <a:gd name="T69" fmla="*/ 142 h 680"/>
                <a:gd name="T70" fmla="*/ 822 w 1219"/>
                <a:gd name="T71" fmla="*/ 85 h 680"/>
                <a:gd name="T72" fmla="*/ 879 w 1219"/>
                <a:gd name="T73" fmla="*/ 113 h 680"/>
                <a:gd name="T74" fmla="*/ 879 w 1219"/>
                <a:gd name="T75" fmla="*/ 57 h 680"/>
                <a:gd name="T76" fmla="*/ 964 w 1219"/>
                <a:gd name="T77" fmla="*/ 57 h 680"/>
                <a:gd name="T78" fmla="*/ 992 w 1219"/>
                <a:gd name="T79" fmla="*/ 85 h 680"/>
                <a:gd name="T80" fmla="*/ 1049 w 1219"/>
                <a:gd name="T81" fmla="*/ 85 h 680"/>
                <a:gd name="T82" fmla="*/ 1191 w 1219"/>
                <a:gd name="T83" fmla="*/ 142 h 680"/>
                <a:gd name="T84" fmla="*/ 1191 w 1219"/>
                <a:gd name="T85" fmla="*/ 170 h 680"/>
                <a:gd name="T86" fmla="*/ 1219 w 1219"/>
                <a:gd name="T87" fmla="*/ 227 h 680"/>
                <a:gd name="T88" fmla="*/ 1162 w 1219"/>
                <a:gd name="T89" fmla="*/ 255 h 680"/>
                <a:gd name="T90" fmla="*/ 992 w 1219"/>
                <a:gd name="T91" fmla="*/ 283 h 680"/>
                <a:gd name="T92" fmla="*/ 992 w 1219"/>
                <a:gd name="T93" fmla="*/ 340 h 680"/>
                <a:gd name="T94" fmla="*/ 1020 w 1219"/>
                <a:gd name="T95" fmla="*/ 397 h 680"/>
                <a:gd name="T96" fmla="*/ 964 w 1219"/>
                <a:gd name="T97" fmla="*/ 425 h 680"/>
                <a:gd name="T98" fmla="*/ 879 w 1219"/>
                <a:gd name="T99" fmla="*/ 425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9" h="680">
                  <a:moveTo>
                    <a:pt x="879" y="425"/>
                  </a:moveTo>
                  <a:lnTo>
                    <a:pt x="822" y="368"/>
                  </a:lnTo>
                  <a:lnTo>
                    <a:pt x="850" y="312"/>
                  </a:lnTo>
                  <a:lnTo>
                    <a:pt x="765" y="312"/>
                  </a:lnTo>
                  <a:lnTo>
                    <a:pt x="737" y="340"/>
                  </a:lnTo>
                  <a:lnTo>
                    <a:pt x="652" y="312"/>
                  </a:lnTo>
                  <a:lnTo>
                    <a:pt x="567" y="368"/>
                  </a:lnTo>
                  <a:lnTo>
                    <a:pt x="624" y="425"/>
                  </a:lnTo>
                  <a:lnTo>
                    <a:pt x="567" y="567"/>
                  </a:lnTo>
                  <a:lnTo>
                    <a:pt x="453" y="482"/>
                  </a:lnTo>
                  <a:lnTo>
                    <a:pt x="397" y="510"/>
                  </a:lnTo>
                  <a:lnTo>
                    <a:pt x="368" y="624"/>
                  </a:lnTo>
                  <a:lnTo>
                    <a:pt x="283" y="680"/>
                  </a:lnTo>
                  <a:lnTo>
                    <a:pt x="227" y="680"/>
                  </a:lnTo>
                  <a:lnTo>
                    <a:pt x="142" y="624"/>
                  </a:lnTo>
                  <a:lnTo>
                    <a:pt x="142" y="510"/>
                  </a:lnTo>
                  <a:lnTo>
                    <a:pt x="85" y="453"/>
                  </a:lnTo>
                  <a:lnTo>
                    <a:pt x="28" y="482"/>
                  </a:lnTo>
                  <a:lnTo>
                    <a:pt x="0" y="425"/>
                  </a:lnTo>
                  <a:lnTo>
                    <a:pt x="0" y="340"/>
                  </a:lnTo>
                  <a:lnTo>
                    <a:pt x="113" y="340"/>
                  </a:lnTo>
                  <a:lnTo>
                    <a:pt x="113" y="312"/>
                  </a:lnTo>
                  <a:lnTo>
                    <a:pt x="142" y="283"/>
                  </a:lnTo>
                  <a:lnTo>
                    <a:pt x="113" y="227"/>
                  </a:lnTo>
                  <a:lnTo>
                    <a:pt x="170" y="170"/>
                  </a:lnTo>
                  <a:lnTo>
                    <a:pt x="113" y="57"/>
                  </a:lnTo>
                  <a:lnTo>
                    <a:pt x="227" y="28"/>
                  </a:lnTo>
                  <a:lnTo>
                    <a:pt x="340" y="57"/>
                  </a:lnTo>
                  <a:lnTo>
                    <a:pt x="397" y="0"/>
                  </a:lnTo>
                  <a:lnTo>
                    <a:pt x="453" y="170"/>
                  </a:lnTo>
                  <a:lnTo>
                    <a:pt x="539" y="170"/>
                  </a:lnTo>
                  <a:lnTo>
                    <a:pt x="567" y="198"/>
                  </a:lnTo>
                  <a:lnTo>
                    <a:pt x="652" y="170"/>
                  </a:lnTo>
                  <a:lnTo>
                    <a:pt x="652" y="142"/>
                  </a:lnTo>
                  <a:lnTo>
                    <a:pt x="737" y="142"/>
                  </a:lnTo>
                  <a:lnTo>
                    <a:pt x="822" y="85"/>
                  </a:lnTo>
                  <a:lnTo>
                    <a:pt x="879" y="113"/>
                  </a:lnTo>
                  <a:lnTo>
                    <a:pt x="879" y="57"/>
                  </a:lnTo>
                  <a:lnTo>
                    <a:pt x="964" y="57"/>
                  </a:lnTo>
                  <a:lnTo>
                    <a:pt x="992" y="85"/>
                  </a:lnTo>
                  <a:lnTo>
                    <a:pt x="1049" y="85"/>
                  </a:lnTo>
                  <a:lnTo>
                    <a:pt x="1191" y="142"/>
                  </a:lnTo>
                  <a:lnTo>
                    <a:pt x="1191" y="170"/>
                  </a:lnTo>
                  <a:lnTo>
                    <a:pt x="1219" y="227"/>
                  </a:lnTo>
                  <a:lnTo>
                    <a:pt x="1162" y="255"/>
                  </a:lnTo>
                  <a:lnTo>
                    <a:pt x="992" y="283"/>
                  </a:lnTo>
                  <a:lnTo>
                    <a:pt x="992" y="340"/>
                  </a:lnTo>
                  <a:lnTo>
                    <a:pt x="1020" y="397"/>
                  </a:lnTo>
                  <a:lnTo>
                    <a:pt x="964" y="425"/>
                  </a:lnTo>
                  <a:lnTo>
                    <a:pt x="879" y="4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9" name="Freeform 927">
              <a:extLst>
                <a:ext uri="{FF2B5EF4-FFF2-40B4-BE49-F238E27FC236}">
                  <a16:creationId xmlns:a16="http://schemas.microsoft.com/office/drawing/2014/main" id="{BACA04EB-0E2F-4485-BE2F-B388D0BF1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287"/>
              <a:ext cx="1162" cy="624"/>
            </a:xfrm>
            <a:custGeom>
              <a:avLst/>
              <a:gdLst>
                <a:gd name="T0" fmla="*/ 1162 w 1162"/>
                <a:gd name="T1" fmla="*/ 227 h 624"/>
                <a:gd name="T2" fmla="*/ 992 w 1162"/>
                <a:gd name="T3" fmla="*/ 283 h 624"/>
                <a:gd name="T4" fmla="*/ 794 w 1162"/>
                <a:gd name="T5" fmla="*/ 312 h 624"/>
                <a:gd name="T6" fmla="*/ 652 w 1162"/>
                <a:gd name="T7" fmla="*/ 368 h 624"/>
                <a:gd name="T8" fmla="*/ 623 w 1162"/>
                <a:gd name="T9" fmla="*/ 567 h 624"/>
                <a:gd name="T10" fmla="*/ 510 w 1162"/>
                <a:gd name="T11" fmla="*/ 510 h 624"/>
                <a:gd name="T12" fmla="*/ 567 w 1162"/>
                <a:gd name="T13" fmla="*/ 454 h 624"/>
                <a:gd name="T14" fmla="*/ 510 w 1162"/>
                <a:gd name="T15" fmla="*/ 454 h 624"/>
                <a:gd name="T16" fmla="*/ 453 w 1162"/>
                <a:gd name="T17" fmla="*/ 397 h 624"/>
                <a:gd name="T18" fmla="*/ 340 w 1162"/>
                <a:gd name="T19" fmla="*/ 482 h 624"/>
                <a:gd name="T20" fmla="*/ 368 w 1162"/>
                <a:gd name="T21" fmla="*/ 539 h 624"/>
                <a:gd name="T22" fmla="*/ 340 w 1162"/>
                <a:gd name="T23" fmla="*/ 624 h 624"/>
                <a:gd name="T24" fmla="*/ 227 w 1162"/>
                <a:gd name="T25" fmla="*/ 425 h 624"/>
                <a:gd name="T26" fmla="*/ 170 w 1162"/>
                <a:gd name="T27" fmla="*/ 454 h 624"/>
                <a:gd name="T28" fmla="*/ 113 w 1162"/>
                <a:gd name="T29" fmla="*/ 425 h 624"/>
                <a:gd name="T30" fmla="*/ 0 w 1162"/>
                <a:gd name="T31" fmla="*/ 425 h 624"/>
                <a:gd name="T32" fmla="*/ 0 w 1162"/>
                <a:gd name="T33" fmla="*/ 340 h 624"/>
                <a:gd name="T34" fmla="*/ 85 w 1162"/>
                <a:gd name="T35" fmla="*/ 340 h 624"/>
                <a:gd name="T36" fmla="*/ 141 w 1162"/>
                <a:gd name="T37" fmla="*/ 312 h 624"/>
                <a:gd name="T38" fmla="*/ 113 w 1162"/>
                <a:gd name="T39" fmla="*/ 255 h 624"/>
                <a:gd name="T40" fmla="*/ 113 w 1162"/>
                <a:gd name="T41" fmla="*/ 198 h 624"/>
                <a:gd name="T42" fmla="*/ 283 w 1162"/>
                <a:gd name="T43" fmla="*/ 170 h 624"/>
                <a:gd name="T44" fmla="*/ 340 w 1162"/>
                <a:gd name="T45" fmla="*/ 142 h 624"/>
                <a:gd name="T46" fmla="*/ 397 w 1162"/>
                <a:gd name="T47" fmla="*/ 142 h 624"/>
                <a:gd name="T48" fmla="*/ 510 w 1162"/>
                <a:gd name="T49" fmla="*/ 28 h 624"/>
                <a:gd name="T50" fmla="*/ 538 w 1162"/>
                <a:gd name="T51" fmla="*/ 142 h 624"/>
                <a:gd name="T52" fmla="*/ 595 w 1162"/>
                <a:gd name="T53" fmla="*/ 170 h 624"/>
                <a:gd name="T54" fmla="*/ 623 w 1162"/>
                <a:gd name="T55" fmla="*/ 142 h 624"/>
                <a:gd name="T56" fmla="*/ 708 w 1162"/>
                <a:gd name="T57" fmla="*/ 142 h 624"/>
                <a:gd name="T58" fmla="*/ 708 w 1162"/>
                <a:gd name="T59" fmla="*/ 85 h 624"/>
                <a:gd name="T60" fmla="*/ 765 w 1162"/>
                <a:gd name="T61" fmla="*/ 85 h 624"/>
                <a:gd name="T62" fmla="*/ 794 w 1162"/>
                <a:gd name="T63" fmla="*/ 113 h 624"/>
                <a:gd name="T64" fmla="*/ 850 w 1162"/>
                <a:gd name="T65" fmla="*/ 57 h 624"/>
                <a:gd name="T66" fmla="*/ 907 w 1162"/>
                <a:gd name="T67" fmla="*/ 57 h 624"/>
                <a:gd name="T68" fmla="*/ 935 w 1162"/>
                <a:gd name="T69" fmla="*/ 0 h 624"/>
                <a:gd name="T70" fmla="*/ 1020 w 1162"/>
                <a:gd name="T71" fmla="*/ 28 h 624"/>
                <a:gd name="T72" fmla="*/ 1020 w 1162"/>
                <a:gd name="T73" fmla="*/ 85 h 624"/>
                <a:gd name="T74" fmla="*/ 1020 w 1162"/>
                <a:gd name="T75" fmla="*/ 142 h 624"/>
                <a:gd name="T76" fmla="*/ 1105 w 1162"/>
                <a:gd name="T77" fmla="*/ 142 h 624"/>
                <a:gd name="T78" fmla="*/ 1162 w 1162"/>
                <a:gd name="T79" fmla="*/ 227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2" h="624">
                  <a:moveTo>
                    <a:pt x="1162" y="227"/>
                  </a:moveTo>
                  <a:lnTo>
                    <a:pt x="992" y="283"/>
                  </a:lnTo>
                  <a:lnTo>
                    <a:pt x="794" y="312"/>
                  </a:lnTo>
                  <a:lnTo>
                    <a:pt x="652" y="368"/>
                  </a:lnTo>
                  <a:lnTo>
                    <a:pt x="623" y="567"/>
                  </a:lnTo>
                  <a:lnTo>
                    <a:pt x="510" y="510"/>
                  </a:lnTo>
                  <a:lnTo>
                    <a:pt x="567" y="454"/>
                  </a:lnTo>
                  <a:lnTo>
                    <a:pt x="510" y="454"/>
                  </a:lnTo>
                  <a:lnTo>
                    <a:pt x="453" y="397"/>
                  </a:lnTo>
                  <a:lnTo>
                    <a:pt x="340" y="482"/>
                  </a:lnTo>
                  <a:lnTo>
                    <a:pt x="368" y="539"/>
                  </a:lnTo>
                  <a:lnTo>
                    <a:pt x="340" y="624"/>
                  </a:lnTo>
                  <a:lnTo>
                    <a:pt x="227" y="425"/>
                  </a:lnTo>
                  <a:lnTo>
                    <a:pt x="170" y="454"/>
                  </a:lnTo>
                  <a:lnTo>
                    <a:pt x="113" y="425"/>
                  </a:lnTo>
                  <a:lnTo>
                    <a:pt x="0" y="425"/>
                  </a:lnTo>
                  <a:lnTo>
                    <a:pt x="0" y="340"/>
                  </a:lnTo>
                  <a:lnTo>
                    <a:pt x="85" y="340"/>
                  </a:lnTo>
                  <a:lnTo>
                    <a:pt x="141" y="312"/>
                  </a:lnTo>
                  <a:lnTo>
                    <a:pt x="113" y="255"/>
                  </a:lnTo>
                  <a:lnTo>
                    <a:pt x="113" y="198"/>
                  </a:lnTo>
                  <a:lnTo>
                    <a:pt x="283" y="170"/>
                  </a:lnTo>
                  <a:lnTo>
                    <a:pt x="340" y="142"/>
                  </a:lnTo>
                  <a:lnTo>
                    <a:pt x="397" y="142"/>
                  </a:lnTo>
                  <a:lnTo>
                    <a:pt x="510" y="28"/>
                  </a:lnTo>
                  <a:lnTo>
                    <a:pt x="538" y="142"/>
                  </a:lnTo>
                  <a:lnTo>
                    <a:pt x="595" y="170"/>
                  </a:lnTo>
                  <a:lnTo>
                    <a:pt x="623" y="142"/>
                  </a:lnTo>
                  <a:lnTo>
                    <a:pt x="708" y="142"/>
                  </a:lnTo>
                  <a:lnTo>
                    <a:pt x="708" y="85"/>
                  </a:lnTo>
                  <a:lnTo>
                    <a:pt x="765" y="85"/>
                  </a:lnTo>
                  <a:lnTo>
                    <a:pt x="794" y="113"/>
                  </a:lnTo>
                  <a:lnTo>
                    <a:pt x="850" y="57"/>
                  </a:lnTo>
                  <a:lnTo>
                    <a:pt x="907" y="57"/>
                  </a:lnTo>
                  <a:lnTo>
                    <a:pt x="935" y="0"/>
                  </a:lnTo>
                  <a:lnTo>
                    <a:pt x="1020" y="28"/>
                  </a:lnTo>
                  <a:lnTo>
                    <a:pt x="1020" y="85"/>
                  </a:lnTo>
                  <a:lnTo>
                    <a:pt x="1020" y="142"/>
                  </a:lnTo>
                  <a:lnTo>
                    <a:pt x="1105" y="142"/>
                  </a:lnTo>
                  <a:lnTo>
                    <a:pt x="1162" y="22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0" name="Freeform 928">
              <a:extLst>
                <a:ext uri="{FF2B5EF4-FFF2-40B4-BE49-F238E27FC236}">
                  <a16:creationId xmlns:a16="http://schemas.microsoft.com/office/drawing/2014/main" id="{31E9C905-91E5-4972-8996-52314C63A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003"/>
              <a:ext cx="737" cy="454"/>
            </a:xfrm>
            <a:custGeom>
              <a:avLst/>
              <a:gdLst>
                <a:gd name="T0" fmla="*/ 737 w 737"/>
                <a:gd name="T1" fmla="*/ 341 h 454"/>
                <a:gd name="T2" fmla="*/ 595 w 737"/>
                <a:gd name="T3" fmla="*/ 426 h 454"/>
                <a:gd name="T4" fmla="*/ 510 w 737"/>
                <a:gd name="T5" fmla="*/ 426 h 454"/>
                <a:gd name="T6" fmla="*/ 510 w 737"/>
                <a:gd name="T7" fmla="*/ 341 h 454"/>
                <a:gd name="T8" fmla="*/ 510 w 737"/>
                <a:gd name="T9" fmla="*/ 312 h 454"/>
                <a:gd name="T10" fmla="*/ 425 w 737"/>
                <a:gd name="T11" fmla="*/ 284 h 454"/>
                <a:gd name="T12" fmla="*/ 397 w 737"/>
                <a:gd name="T13" fmla="*/ 341 h 454"/>
                <a:gd name="T14" fmla="*/ 340 w 737"/>
                <a:gd name="T15" fmla="*/ 341 h 454"/>
                <a:gd name="T16" fmla="*/ 284 w 737"/>
                <a:gd name="T17" fmla="*/ 397 h 454"/>
                <a:gd name="T18" fmla="*/ 255 w 737"/>
                <a:gd name="T19" fmla="*/ 369 h 454"/>
                <a:gd name="T20" fmla="*/ 198 w 737"/>
                <a:gd name="T21" fmla="*/ 369 h 454"/>
                <a:gd name="T22" fmla="*/ 198 w 737"/>
                <a:gd name="T23" fmla="*/ 426 h 454"/>
                <a:gd name="T24" fmla="*/ 113 w 737"/>
                <a:gd name="T25" fmla="*/ 426 h 454"/>
                <a:gd name="T26" fmla="*/ 85 w 737"/>
                <a:gd name="T27" fmla="*/ 454 h 454"/>
                <a:gd name="T28" fmla="*/ 28 w 737"/>
                <a:gd name="T29" fmla="*/ 426 h 454"/>
                <a:gd name="T30" fmla="*/ 0 w 737"/>
                <a:gd name="T31" fmla="*/ 312 h 454"/>
                <a:gd name="T32" fmla="*/ 28 w 737"/>
                <a:gd name="T33" fmla="*/ 256 h 454"/>
                <a:gd name="T34" fmla="*/ 85 w 737"/>
                <a:gd name="T35" fmla="*/ 227 h 454"/>
                <a:gd name="T36" fmla="*/ 57 w 737"/>
                <a:gd name="T37" fmla="*/ 171 h 454"/>
                <a:gd name="T38" fmla="*/ 142 w 737"/>
                <a:gd name="T39" fmla="*/ 114 h 454"/>
                <a:gd name="T40" fmla="*/ 170 w 737"/>
                <a:gd name="T41" fmla="*/ 142 h 454"/>
                <a:gd name="T42" fmla="*/ 369 w 737"/>
                <a:gd name="T43" fmla="*/ 57 h 454"/>
                <a:gd name="T44" fmla="*/ 454 w 737"/>
                <a:gd name="T45" fmla="*/ 57 h 454"/>
                <a:gd name="T46" fmla="*/ 510 w 737"/>
                <a:gd name="T47" fmla="*/ 0 h 454"/>
                <a:gd name="T48" fmla="*/ 539 w 737"/>
                <a:gd name="T49" fmla="*/ 85 h 454"/>
                <a:gd name="T50" fmla="*/ 595 w 737"/>
                <a:gd name="T51" fmla="*/ 171 h 454"/>
                <a:gd name="T52" fmla="*/ 652 w 737"/>
                <a:gd name="T53" fmla="*/ 171 h 454"/>
                <a:gd name="T54" fmla="*/ 624 w 737"/>
                <a:gd name="T55" fmla="*/ 227 h 454"/>
                <a:gd name="T56" fmla="*/ 709 w 737"/>
                <a:gd name="T57" fmla="*/ 284 h 454"/>
                <a:gd name="T58" fmla="*/ 737 w 737"/>
                <a:gd name="T59" fmla="*/ 34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7" h="454">
                  <a:moveTo>
                    <a:pt x="737" y="341"/>
                  </a:moveTo>
                  <a:lnTo>
                    <a:pt x="595" y="426"/>
                  </a:lnTo>
                  <a:lnTo>
                    <a:pt x="510" y="426"/>
                  </a:lnTo>
                  <a:lnTo>
                    <a:pt x="510" y="341"/>
                  </a:lnTo>
                  <a:lnTo>
                    <a:pt x="510" y="312"/>
                  </a:lnTo>
                  <a:lnTo>
                    <a:pt x="425" y="284"/>
                  </a:lnTo>
                  <a:lnTo>
                    <a:pt x="397" y="341"/>
                  </a:lnTo>
                  <a:lnTo>
                    <a:pt x="340" y="341"/>
                  </a:lnTo>
                  <a:lnTo>
                    <a:pt x="284" y="397"/>
                  </a:lnTo>
                  <a:lnTo>
                    <a:pt x="255" y="369"/>
                  </a:lnTo>
                  <a:lnTo>
                    <a:pt x="198" y="369"/>
                  </a:lnTo>
                  <a:lnTo>
                    <a:pt x="198" y="426"/>
                  </a:lnTo>
                  <a:lnTo>
                    <a:pt x="113" y="426"/>
                  </a:lnTo>
                  <a:lnTo>
                    <a:pt x="85" y="454"/>
                  </a:lnTo>
                  <a:lnTo>
                    <a:pt x="28" y="426"/>
                  </a:lnTo>
                  <a:lnTo>
                    <a:pt x="0" y="312"/>
                  </a:lnTo>
                  <a:lnTo>
                    <a:pt x="28" y="256"/>
                  </a:lnTo>
                  <a:lnTo>
                    <a:pt x="85" y="227"/>
                  </a:lnTo>
                  <a:lnTo>
                    <a:pt x="57" y="171"/>
                  </a:lnTo>
                  <a:lnTo>
                    <a:pt x="142" y="114"/>
                  </a:lnTo>
                  <a:lnTo>
                    <a:pt x="170" y="142"/>
                  </a:lnTo>
                  <a:lnTo>
                    <a:pt x="369" y="57"/>
                  </a:lnTo>
                  <a:lnTo>
                    <a:pt x="454" y="57"/>
                  </a:lnTo>
                  <a:lnTo>
                    <a:pt x="510" y="0"/>
                  </a:lnTo>
                  <a:lnTo>
                    <a:pt x="539" y="85"/>
                  </a:lnTo>
                  <a:lnTo>
                    <a:pt x="595" y="171"/>
                  </a:lnTo>
                  <a:lnTo>
                    <a:pt x="652" y="171"/>
                  </a:lnTo>
                  <a:lnTo>
                    <a:pt x="624" y="227"/>
                  </a:lnTo>
                  <a:lnTo>
                    <a:pt x="709" y="284"/>
                  </a:lnTo>
                  <a:lnTo>
                    <a:pt x="737" y="34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1" name="Freeform 929">
              <a:extLst>
                <a:ext uri="{FF2B5EF4-FFF2-40B4-BE49-F238E27FC236}">
                  <a16:creationId xmlns:a16="http://schemas.microsoft.com/office/drawing/2014/main" id="{D960CCE2-E92C-4D69-9C31-AA007D4F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266"/>
              <a:ext cx="935" cy="1078"/>
            </a:xfrm>
            <a:custGeom>
              <a:avLst/>
              <a:gdLst>
                <a:gd name="T0" fmla="*/ 368 w 935"/>
                <a:gd name="T1" fmla="*/ 1078 h 1078"/>
                <a:gd name="T2" fmla="*/ 340 w 935"/>
                <a:gd name="T3" fmla="*/ 1021 h 1078"/>
                <a:gd name="T4" fmla="*/ 255 w 935"/>
                <a:gd name="T5" fmla="*/ 964 h 1078"/>
                <a:gd name="T6" fmla="*/ 283 w 935"/>
                <a:gd name="T7" fmla="*/ 908 h 1078"/>
                <a:gd name="T8" fmla="*/ 226 w 935"/>
                <a:gd name="T9" fmla="*/ 908 h 1078"/>
                <a:gd name="T10" fmla="*/ 170 w 935"/>
                <a:gd name="T11" fmla="*/ 822 h 1078"/>
                <a:gd name="T12" fmla="*/ 226 w 935"/>
                <a:gd name="T13" fmla="*/ 794 h 1078"/>
                <a:gd name="T14" fmla="*/ 226 w 935"/>
                <a:gd name="T15" fmla="*/ 709 h 1078"/>
                <a:gd name="T16" fmla="*/ 283 w 935"/>
                <a:gd name="T17" fmla="*/ 681 h 1078"/>
                <a:gd name="T18" fmla="*/ 283 w 935"/>
                <a:gd name="T19" fmla="*/ 624 h 1078"/>
                <a:gd name="T20" fmla="*/ 340 w 935"/>
                <a:gd name="T21" fmla="*/ 596 h 1078"/>
                <a:gd name="T22" fmla="*/ 283 w 935"/>
                <a:gd name="T23" fmla="*/ 511 h 1078"/>
                <a:gd name="T24" fmla="*/ 226 w 935"/>
                <a:gd name="T25" fmla="*/ 539 h 1078"/>
                <a:gd name="T26" fmla="*/ 170 w 935"/>
                <a:gd name="T27" fmla="*/ 511 h 1078"/>
                <a:gd name="T28" fmla="*/ 85 w 935"/>
                <a:gd name="T29" fmla="*/ 511 h 1078"/>
                <a:gd name="T30" fmla="*/ 85 w 935"/>
                <a:gd name="T31" fmla="*/ 454 h 1078"/>
                <a:gd name="T32" fmla="*/ 28 w 935"/>
                <a:gd name="T33" fmla="*/ 397 h 1078"/>
                <a:gd name="T34" fmla="*/ 85 w 935"/>
                <a:gd name="T35" fmla="*/ 341 h 1078"/>
                <a:gd name="T36" fmla="*/ 56 w 935"/>
                <a:gd name="T37" fmla="*/ 284 h 1078"/>
                <a:gd name="T38" fmla="*/ 28 w 935"/>
                <a:gd name="T39" fmla="*/ 284 h 1078"/>
                <a:gd name="T40" fmla="*/ 0 w 935"/>
                <a:gd name="T41" fmla="*/ 199 h 1078"/>
                <a:gd name="T42" fmla="*/ 56 w 935"/>
                <a:gd name="T43" fmla="*/ 114 h 1078"/>
                <a:gd name="T44" fmla="*/ 170 w 935"/>
                <a:gd name="T45" fmla="*/ 29 h 1078"/>
                <a:gd name="T46" fmla="*/ 226 w 935"/>
                <a:gd name="T47" fmla="*/ 29 h 1078"/>
                <a:gd name="T48" fmla="*/ 283 w 935"/>
                <a:gd name="T49" fmla="*/ 85 h 1078"/>
                <a:gd name="T50" fmla="*/ 311 w 935"/>
                <a:gd name="T51" fmla="*/ 29 h 1078"/>
                <a:gd name="T52" fmla="*/ 453 w 935"/>
                <a:gd name="T53" fmla="*/ 57 h 1078"/>
                <a:gd name="T54" fmla="*/ 510 w 935"/>
                <a:gd name="T55" fmla="*/ 0 h 1078"/>
                <a:gd name="T56" fmla="*/ 567 w 935"/>
                <a:gd name="T57" fmla="*/ 0 h 1078"/>
                <a:gd name="T58" fmla="*/ 595 w 935"/>
                <a:gd name="T59" fmla="*/ 57 h 1078"/>
                <a:gd name="T60" fmla="*/ 623 w 935"/>
                <a:gd name="T61" fmla="*/ 85 h 1078"/>
                <a:gd name="T62" fmla="*/ 680 w 935"/>
                <a:gd name="T63" fmla="*/ 57 h 1078"/>
                <a:gd name="T64" fmla="*/ 765 w 935"/>
                <a:gd name="T65" fmla="*/ 142 h 1078"/>
                <a:gd name="T66" fmla="*/ 765 w 935"/>
                <a:gd name="T67" fmla="*/ 199 h 1078"/>
                <a:gd name="T68" fmla="*/ 737 w 935"/>
                <a:gd name="T69" fmla="*/ 227 h 1078"/>
                <a:gd name="T70" fmla="*/ 737 w 935"/>
                <a:gd name="T71" fmla="*/ 312 h 1078"/>
                <a:gd name="T72" fmla="*/ 793 w 935"/>
                <a:gd name="T73" fmla="*/ 397 h 1078"/>
                <a:gd name="T74" fmla="*/ 878 w 935"/>
                <a:gd name="T75" fmla="*/ 426 h 1078"/>
                <a:gd name="T76" fmla="*/ 878 w 935"/>
                <a:gd name="T77" fmla="*/ 482 h 1078"/>
                <a:gd name="T78" fmla="*/ 935 w 935"/>
                <a:gd name="T79" fmla="*/ 482 h 1078"/>
                <a:gd name="T80" fmla="*/ 907 w 935"/>
                <a:gd name="T81" fmla="*/ 511 h 1078"/>
                <a:gd name="T82" fmla="*/ 935 w 935"/>
                <a:gd name="T83" fmla="*/ 539 h 1078"/>
                <a:gd name="T84" fmla="*/ 907 w 935"/>
                <a:gd name="T85" fmla="*/ 652 h 1078"/>
                <a:gd name="T86" fmla="*/ 850 w 935"/>
                <a:gd name="T87" fmla="*/ 681 h 1078"/>
                <a:gd name="T88" fmla="*/ 850 w 935"/>
                <a:gd name="T89" fmla="*/ 794 h 1078"/>
                <a:gd name="T90" fmla="*/ 737 w 935"/>
                <a:gd name="T91" fmla="*/ 822 h 1078"/>
                <a:gd name="T92" fmla="*/ 708 w 935"/>
                <a:gd name="T93" fmla="*/ 908 h 1078"/>
                <a:gd name="T94" fmla="*/ 368 w 935"/>
                <a:gd name="T95" fmla="*/ 1078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5" h="1078">
                  <a:moveTo>
                    <a:pt x="368" y="1078"/>
                  </a:moveTo>
                  <a:lnTo>
                    <a:pt x="340" y="1021"/>
                  </a:lnTo>
                  <a:lnTo>
                    <a:pt x="255" y="964"/>
                  </a:lnTo>
                  <a:lnTo>
                    <a:pt x="283" y="908"/>
                  </a:lnTo>
                  <a:lnTo>
                    <a:pt x="226" y="908"/>
                  </a:lnTo>
                  <a:lnTo>
                    <a:pt x="170" y="822"/>
                  </a:lnTo>
                  <a:lnTo>
                    <a:pt x="226" y="794"/>
                  </a:lnTo>
                  <a:lnTo>
                    <a:pt x="226" y="709"/>
                  </a:lnTo>
                  <a:lnTo>
                    <a:pt x="283" y="681"/>
                  </a:lnTo>
                  <a:lnTo>
                    <a:pt x="283" y="624"/>
                  </a:lnTo>
                  <a:lnTo>
                    <a:pt x="340" y="596"/>
                  </a:lnTo>
                  <a:lnTo>
                    <a:pt x="283" y="511"/>
                  </a:lnTo>
                  <a:lnTo>
                    <a:pt x="226" y="539"/>
                  </a:lnTo>
                  <a:lnTo>
                    <a:pt x="170" y="511"/>
                  </a:lnTo>
                  <a:lnTo>
                    <a:pt x="85" y="511"/>
                  </a:lnTo>
                  <a:lnTo>
                    <a:pt x="85" y="454"/>
                  </a:lnTo>
                  <a:lnTo>
                    <a:pt x="28" y="397"/>
                  </a:lnTo>
                  <a:lnTo>
                    <a:pt x="85" y="341"/>
                  </a:lnTo>
                  <a:lnTo>
                    <a:pt x="56" y="284"/>
                  </a:lnTo>
                  <a:lnTo>
                    <a:pt x="28" y="284"/>
                  </a:lnTo>
                  <a:lnTo>
                    <a:pt x="0" y="199"/>
                  </a:lnTo>
                  <a:lnTo>
                    <a:pt x="56" y="114"/>
                  </a:lnTo>
                  <a:lnTo>
                    <a:pt x="170" y="29"/>
                  </a:lnTo>
                  <a:lnTo>
                    <a:pt x="226" y="29"/>
                  </a:lnTo>
                  <a:lnTo>
                    <a:pt x="283" y="85"/>
                  </a:lnTo>
                  <a:lnTo>
                    <a:pt x="311" y="29"/>
                  </a:lnTo>
                  <a:lnTo>
                    <a:pt x="453" y="57"/>
                  </a:lnTo>
                  <a:lnTo>
                    <a:pt x="510" y="0"/>
                  </a:lnTo>
                  <a:lnTo>
                    <a:pt x="567" y="0"/>
                  </a:lnTo>
                  <a:lnTo>
                    <a:pt x="595" y="57"/>
                  </a:lnTo>
                  <a:lnTo>
                    <a:pt x="623" y="85"/>
                  </a:lnTo>
                  <a:lnTo>
                    <a:pt x="680" y="57"/>
                  </a:lnTo>
                  <a:lnTo>
                    <a:pt x="765" y="142"/>
                  </a:lnTo>
                  <a:lnTo>
                    <a:pt x="765" y="199"/>
                  </a:lnTo>
                  <a:lnTo>
                    <a:pt x="737" y="227"/>
                  </a:lnTo>
                  <a:lnTo>
                    <a:pt x="737" y="312"/>
                  </a:lnTo>
                  <a:lnTo>
                    <a:pt x="793" y="397"/>
                  </a:lnTo>
                  <a:lnTo>
                    <a:pt x="878" y="426"/>
                  </a:lnTo>
                  <a:lnTo>
                    <a:pt x="878" y="482"/>
                  </a:lnTo>
                  <a:lnTo>
                    <a:pt x="935" y="482"/>
                  </a:lnTo>
                  <a:lnTo>
                    <a:pt x="907" y="511"/>
                  </a:lnTo>
                  <a:lnTo>
                    <a:pt x="935" y="539"/>
                  </a:lnTo>
                  <a:lnTo>
                    <a:pt x="907" y="652"/>
                  </a:lnTo>
                  <a:lnTo>
                    <a:pt x="850" y="681"/>
                  </a:lnTo>
                  <a:lnTo>
                    <a:pt x="850" y="794"/>
                  </a:lnTo>
                  <a:lnTo>
                    <a:pt x="737" y="822"/>
                  </a:lnTo>
                  <a:lnTo>
                    <a:pt x="708" y="908"/>
                  </a:lnTo>
                  <a:lnTo>
                    <a:pt x="368" y="107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2" name="Freeform 930">
              <a:extLst>
                <a:ext uri="{FF2B5EF4-FFF2-40B4-BE49-F238E27FC236}">
                  <a16:creationId xmlns:a16="http://schemas.microsoft.com/office/drawing/2014/main" id="{C4BC7163-FBF2-4C6D-A938-4D772A827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1833"/>
              <a:ext cx="595" cy="596"/>
            </a:xfrm>
            <a:custGeom>
              <a:avLst/>
              <a:gdLst>
                <a:gd name="T0" fmla="*/ 567 w 595"/>
                <a:gd name="T1" fmla="*/ 284 h 596"/>
                <a:gd name="T2" fmla="*/ 482 w 595"/>
                <a:gd name="T3" fmla="*/ 341 h 596"/>
                <a:gd name="T4" fmla="*/ 510 w 595"/>
                <a:gd name="T5" fmla="*/ 397 h 596"/>
                <a:gd name="T6" fmla="*/ 453 w 595"/>
                <a:gd name="T7" fmla="*/ 426 h 596"/>
                <a:gd name="T8" fmla="*/ 425 w 595"/>
                <a:gd name="T9" fmla="*/ 482 h 596"/>
                <a:gd name="T10" fmla="*/ 312 w 595"/>
                <a:gd name="T11" fmla="*/ 596 h 596"/>
                <a:gd name="T12" fmla="*/ 255 w 595"/>
                <a:gd name="T13" fmla="*/ 596 h 596"/>
                <a:gd name="T14" fmla="*/ 227 w 595"/>
                <a:gd name="T15" fmla="*/ 539 h 596"/>
                <a:gd name="T16" fmla="*/ 227 w 595"/>
                <a:gd name="T17" fmla="*/ 511 h 596"/>
                <a:gd name="T18" fmla="*/ 85 w 595"/>
                <a:gd name="T19" fmla="*/ 454 h 596"/>
                <a:gd name="T20" fmla="*/ 28 w 595"/>
                <a:gd name="T21" fmla="*/ 454 h 596"/>
                <a:gd name="T22" fmla="*/ 0 w 595"/>
                <a:gd name="T23" fmla="*/ 426 h 596"/>
                <a:gd name="T24" fmla="*/ 0 w 595"/>
                <a:gd name="T25" fmla="*/ 341 h 596"/>
                <a:gd name="T26" fmla="*/ 56 w 595"/>
                <a:gd name="T27" fmla="*/ 284 h 596"/>
                <a:gd name="T28" fmla="*/ 0 w 595"/>
                <a:gd name="T29" fmla="*/ 255 h 596"/>
                <a:gd name="T30" fmla="*/ 56 w 595"/>
                <a:gd name="T31" fmla="*/ 227 h 596"/>
                <a:gd name="T32" fmla="*/ 198 w 595"/>
                <a:gd name="T33" fmla="*/ 284 h 596"/>
                <a:gd name="T34" fmla="*/ 198 w 595"/>
                <a:gd name="T35" fmla="*/ 199 h 596"/>
                <a:gd name="T36" fmla="*/ 255 w 595"/>
                <a:gd name="T37" fmla="*/ 170 h 596"/>
                <a:gd name="T38" fmla="*/ 283 w 595"/>
                <a:gd name="T39" fmla="*/ 199 h 596"/>
                <a:gd name="T40" fmla="*/ 283 w 595"/>
                <a:gd name="T41" fmla="*/ 114 h 596"/>
                <a:gd name="T42" fmla="*/ 255 w 595"/>
                <a:gd name="T43" fmla="*/ 57 h 596"/>
                <a:gd name="T44" fmla="*/ 312 w 595"/>
                <a:gd name="T45" fmla="*/ 29 h 596"/>
                <a:gd name="T46" fmla="*/ 425 w 595"/>
                <a:gd name="T47" fmla="*/ 29 h 596"/>
                <a:gd name="T48" fmla="*/ 453 w 595"/>
                <a:gd name="T49" fmla="*/ 0 h 596"/>
                <a:gd name="T50" fmla="*/ 538 w 595"/>
                <a:gd name="T51" fmla="*/ 142 h 596"/>
                <a:gd name="T52" fmla="*/ 510 w 595"/>
                <a:gd name="T53" fmla="*/ 199 h 596"/>
                <a:gd name="T54" fmla="*/ 595 w 595"/>
                <a:gd name="T55" fmla="*/ 227 h 596"/>
                <a:gd name="T56" fmla="*/ 595 w 595"/>
                <a:gd name="T57" fmla="*/ 255 h 596"/>
                <a:gd name="T58" fmla="*/ 567 w 595"/>
                <a:gd name="T59" fmla="*/ 284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5" h="596">
                  <a:moveTo>
                    <a:pt x="567" y="284"/>
                  </a:moveTo>
                  <a:lnTo>
                    <a:pt x="482" y="341"/>
                  </a:lnTo>
                  <a:lnTo>
                    <a:pt x="510" y="397"/>
                  </a:lnTo>
                  <a:lnTo>
                    <a:pt x="453" y="426"/>
                  </a:lnTo>
                  <a:lnTo>
                    <a:pt x="425" y="482"/>
                  </a:lnTo>
                  <a:lnTo>
                    <a:pt x="312" y="596"/>
                  </a:lnTo>
                  <a:lnTo>
                    <a:pt x="255" y="596"/>
                  </a:lnTo>
                  <a:lnTo>
                    <a:pt x="227" y="539"/>
                  </a:lnTo>
                  <a:lnTo>
                    <a:pt x="227" y="511"/>
                  </a:lnTo>
                  <a:lnTo>
                    <a:pt x="85" y="454"/>
                  </a:lnTo>
                  <a:lnTo>
                    <a:pt x="28" y="454"/>
                  </a:lnTo>
                  <a:lnTo>
                    <a:pt x="0" y="426"/>
                  </a:lnTo>
                  <a:lnTo>
                    <a:pt x="0" y="341"/>
                  </a:lnTo>
                  <a:lnTo>
                    <a:pt x="56" y="284"/>
                  </a:lnTo>
                  <a:lnTo>
                    <a:pt x="0" y="255"/>
                  </a:lnTo>
                  <a:lnTo>
                    <a:pt x="56" y="227"/>
                  </a:lnTo>
                  <a:lnTo>
                    <a:pt x="198" y="284"/>
                  </a:lnTo>
                  <a:lnTo>
                    <a:pt x="198" y="199"/>
                  </a:lnTo>
                  <a:lnTo>
                    <a:pt x="255" y="170"/>
                  </a:lnTo>
                  <a:lnTo>
                    <a:pt x="283" y="199"/>
                  </a:lnTo>
                  <a:lnTo>
                    <a:pt x="283" y="114"/>
                  </a:lnTo>
                  <a:lnTo>
                    <a:pt x="255" y="57"/>
                  </a:lnTo>
                  <a:lnTo>
                    <a:pt x="312" y="29"/>
                  </a:lnTo>
                  <a:lnTo>
                    <a:pt x="425" y="29"/>
                  </a:lnTo>
                  <a:lnTo>
                    <a:pt x="453" y="0"/>
                  </a:lnTo>
                  <a:lnTo>
                    <a:pt x="538" y="142"/>
                  </a:lnTo>
                  <a:lnTo>
                    <a:pt x="510" y="199"/>
                  </a:lnTo>
                  <a:lnTo>
                    <a:pt x="595" y="227"/>
                  </a:lnTo>
                  <a:lnTo>
                    <a:pt x="595" y="255"/>
                  </a:lnTo>
                  <a:lnTo>
                    <a:pt x="567" y="28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3" name="Freeform 931">
              <a:extLst>
                <a:ext uri="{FF2B5EF4-FFF2-40B4-BE49-F238E27FC236}">
                  <a16:creationId xmlns:a16="http://schemas.microsoft.com/office/drawing/2014/main" id="{864C2C17-7742-4776-81AF-09F520713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720"/>
              <a:ext cx="425" cy="425"/>
            </a:xfrm>
            <a:custGeom>
              <a:avLst/>
              <a:gdLst>
                <a:gd name="T0" fmla="*/ 397 w 425"/>
                <a:gd name="T1" fmla="*/ 340 h 425"/>
                <a:gd name="T2" fmla="*/ 198 w 425"/>
                <a:gd name="T3" fmla="*/ 425 h 425"/>
                <a:gd name="T4" fmla="*/ 170 w 425"/>
                <a:gd name="T5" fmla="*/ 397 h 425"/>
                <a:gd name="T6" fmla="*/ 198 w 425"/>
                <a:gd name="T7" fmla="*/ 368 h 425"/>
                <a:gd name="T8" fmla="*/ 198 w 425"/>
                <a:gd name="T9" fmla="*/ 340 h 425"/>
                <a:gd name="T10" fmla="*/ 113 w 425"/>
                <a:gd name="T11" fmla="*/ 312 h 425"/>
                <a:gd name="T12" fmla="*/ 141 w 425"/>
                <a:gd name="T13" fmla="*/ 255 h 425"/>
                <a:gd name="T14" fmla="*/ 56 w 425"/>
                <a:gd name="T15" fmla="*/ 113 h 425"/>
                <a:gd name="T16" fmla="*/ 28 w 425"/>
                <a:gd name="T17" fmla="*/ 142 h 425"/>
                <a:gd name="T18" fmla="*/ 0 w 425"/>
                <a:gd name="T19" fmla="*/ 85 h 425"/>
                <a:gd name="T20" fmla="*/ 0 w 425"/>
                <a:gd name="T21" fmla="*/ 57 h 425"/>
                <a:gd name="T22" fmla="*/ 56 w 425"/>
                <a:gd name="T23" fmla="*/ 0 h 425"/>
                <a:gd name="T24" fmla="*/ 113 w 425"/>
                <a:gd name="T25" fmla="*/ 85 h 425"/>
                <a:gd name="T26" fmla="*/ 141 w 425"/>
                <a:gd name="T27" fmla="*/ 142 h 425"/>
                <a:gd name="T28" fmla="*/ 198 w 425"/>
                <a:gd name="T29" fmla="*/ 113 h 425"/>
                <a:gd name="T30" fmla="*/ 226 w 425"/>
                <a:gd name="T31" fmla="*/ 142 h 425"/>
                <a:gd name="T32" fmla="*/ 255 w 425"/>
                <a:gd name="T33" fmla="*/ 113 h 425"/>
                <a:gd name="T34" fmla="*/ 226 w 425"/>
                <a:gd name="T35" fmla="*/ 28 h 425"/>
                <a:gd name="T36" fmla="*/ 283 w 425"/>
                <a:gd name="T37" fmla="*/ 0 h 425"/>
                <a:gd name="T38" fmla="*/ 283 w 425"/>
                <a:gd name="T39" fmla="*/ 85 h 425"/>
                <a:gd name="T40" fmla="*/ 312 w 425"/>
                <a:gd name="T41" fmla="*/ 142 h 425"/>
                <a:gd name="T42" fmla="*/ 368 w 425"/>
                <a:gd name="T43" fmla="*/ 142 h 425"/>
                <a:gd name="T44" fmla="*/ 397 w 425"/>
                <a:gd name="T45" fmla="*/ 198 h 425"/>
                <a:gd name="T46" fmla="*/ 425 w 425"/>
                <a:gd name="T47" fmla="*/ 170 h 425"/>
                <a:gd name="T48" fmla="*/ 425 w 425"/>
                <a:gd name="T49" fmla="*/ 255 h 425"/>
                <a:gd name="T50" fmla="*/ 397 w 425"/>
                <a:gd name="T51" fmla="*/ 34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5" h="425">
                  <a:moveTo>
                    <a:pt x="397" y="340"/>
                  </a:moveTo>
                  <a:lnTo>
                    <a:pt x="198" y="425"/>
                  </a:lnTo>
                  <a:lnTo>
                    <a:pt x="170" y="397"/>
                  </a:lnTo>
                  <a:lnTo>
                    <a:pt x="198" y="368"/>
                  </a:lnTo>
                  <a:lnTo>
                    <a:pt x="198" y="340"/>
                  </a:lnTo>
                  <a:lnTo>
                    <a:pt x="113" y="312"/>
                  </a:lnTo>
                  <a:lnTo>
                    <a:pt x="141" y="255"/>
                  </a:lnTo>
                  <a:lnTo>
                    <a:pt x="56" y="113"/>
                  </a:lnTo>
                  <a:lnTo>
                    <a:pt x="28" y="142"/>
                  </a:lnTo>
                  <a:lnTo>
                    <a:pt x="0" y="85"/>
                  </a:lnTo>
                  <a:lnTo>
                    <a:pt x="0" y="57"/>
                  </a:lnTo>
                  <a:lnTo>
                    <a:pt x="56" y="0"/>
                  </a:lnTo>
                  <a:lnTo>
                    <a:pt x="113" y="85"/>
                  </a:lnTo>
                  <a:lnTo>
                    <a:pt x="141" y="142"/>
                  </a:lnTo>
                  <a:lnTo>
                    <a:pt x="198" y="113"/>
                  </a:lnTo>
                  <a:lnTo>
                    <a:pt x="226" y="142"/>
                  </a:lnTo>
                  <a:lnTo>
                    <a:pt x="255" y="113"/>
                  </a:lnTo>
                  <a:lnTo>
                    <a:pt x="226" y="28"/>
                  </a:lnTo>
                  <a:lnTo>
                    <a:pt x="283" y="0"/>
                  </a:lnTo>
                  <a:lnTo>
                    <a:pt x="283" y="85"/>
                  </a:lnTo>
                  <a:lnTo>
                    <a:pt x="312" y="142"/>
                  </a:lnTo>
                  <a:lnTo>
                    <a:pt x="368" y="142"/>
                  </a:lnTo>
                  <a:lnTo>
                    <a:pt x="397" y="198"/>
                  </a:lnTo>
                  <a:lnTo>
                    <a:pt x="425" y="170"/>
                  </a:lnTo>
                  <a:lnTo>
                    <a:pt x="425" y="255"/>
                  </a:lnTo>
                  <a:lnTo>
                    <a:pt x="397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4" name="Freeform 932">
              <a:extLst>
                <a:ext uri="{FF2B5EF4-FFF2-40B4-BE49-F238E27FC236}">
                  <a16:creationId xmlns:a16="http://schemas.microsoft.com/office/drawing/2014/main" id="{A0EFD927-123B-4B0D-A0A9-61B5B816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607"/>
              <a:ext cx="680" cy="708"/>
            </a:xfrm>
            <a:custGeom>
              <a:avLst/>
              <a:gdLst>
                <a:gd name="T0" fmla="*/ 680 w 680"/>
                <a:gd name="T1" fmla="*/ 113 h 708"/>
                <a:gd name="T2" fmla="*/ 624 w 680"/>
                <a:gd name="T3" fmla="*/ 170 h 708"/>
                <a:gd name="T4" fmla="*/ 624 w 680"/>
                <a:gd name="T5" fmla="*/ 198 h 708"/>
                <a:gd name="T6" fmla="*/ 652 w 680"/>
                <a:gd name="T7" fmla="*/ 255 h 708"/>
                <a:gd name="T8" fmla="*/ 539 w 680"/>
                <a:gd name="T9" fmla="*/ 255 h 708"/>
                <a:gd name="T10" fmla="*/ 482 w 680"/>
                <a:gd name="T11" fmla="*/ 283 h 708"/>
                <a:gd name="T12" fmla="*/ 510 w 680"/>
                <a:gd name="T13" fmla="*/ 340 h 708"/>
                <a:gd name="T14" fmla="*/ 510 w 680"/>
                <a:gd name="T15" fmla="*/ 425 h 708"/>
                <a:gd name="T16" fmla="*/ 482 w 680"/>
                <a:gd name="T17" fmla="*/ 396 h 708"/>
                <a:gd name="T18" fmla="*/ 425 w 680"/>
                <a:gd name="T19" fmla="*/ 425 h 708"/>
                <a:gd name="T20" fmla="*/ 425 w 680"/>
                <a:gd name="T21" fmla="*/ 510 h 708"/>
                <a:gd name="T22" fmla="*/ 283 w 680"/>
                <a:gd name="T23" fmla="*/ 453 h 708"/>
                <a:gd name="T24" fmla="*/ 227 w 680"/>
                <a:gd name="T25" fmla="*/ 481 h 708"/>
                <a:gd name="T26" fmla="*/ 283 w 680"/>
                <a:gd name="T27" fmla="*/ 510 h 708"/>
                <a:gd name="T28" fmla="*/ 227 w 680"/>
                <a:gd name="T29" fmla="*/ 567 h 708"/>
                <a:gd name="T30" fmla="*/ 227 w 680"/>
                <a:gd name="T31" fmla="*/ 652 h 708"/>
                <a:gd name="T32" fmla="*/ 142 w 680"/>
                <a:gd name="T33" fmla="*/ 652 h 708"/>
                <a:gd name="T34" fmla="*/ 142 w 680"/>
                <a:gd name="T35" fmla="*/ 708 h 708"/>
                <a:gd name="T36" fmla="*/ 85 w 680"/>
                <a:gd name="T37" fmla="*/ 680 h 708"/>
                <a:gd name="T38" fmla="*/ 85 w 680"/>
                <a:gd name="T39" fmla="*/ 623 h 708"/>
                <a:gd name="T40" fmla="*/ 0 w 680"/>
                <a:gd name="T41" fmla="*/ 595 h 708"/>
                <a:gd name="T42" fmla="*/ 28 w 680"/>
                <a:gd name="T43" fmla="*/ 567 h 708"/>
                <a:gd name="T44" fmla="*/ 0 w 680"/>
                <a:gd name="T45" fmla="*/ 538 h 708"/>
                <a:gd name="T46" fmla="*/ 28 w 680"/>
                <a:gd name="T47" fmla="*/ 481 h 708"/>
                <a:gd name="T48" fmla="*/ 28 w 680"/>
                <a:gd name="T49" fmla="*/ 453 h 708"/>
                <a:gd name="T50" fmla="*/ 142 w 680"/>
                <a:gd name="T51" fmla="*/ 340 h 708"/>
                <a:gd name="T52" fmla="*/ 170 w 680"/>
                <a:gd name="T53" fmla="*/ 255 h 708"/>
                <a:gd name="T54" fmla="*/ 170 w 680"/>
                <a:gd name="T55" fmla="*/ 226 h 708"/>
                <a:gd name="T56" fmla="*/ 198 w 680"/>
                <a:gd name="T57" fmla="*/ 198 h 708"/>
                <a:gd name="T58" fmla="*/ 198 w 680"/>
                <a:gd name="T59" fmla="*/ 141 h 708"/>
                <a:gd name="T60" fmla="*/ 255 w 680"/>
                <a:gd name="T61" fmla="*/ 198 h 708"/>
                <a:gd name="T62" fmla="*/ 312 w 680"/>
                <a:gd name="T63" fmla="*/ 113 h 708"/>
                <a:gd name="T64" fmla="*/ 312 w 680"/>
                <a:gd name="T65" fmla="*/ 56 h 708"/>
                <a:gd name="T66" fmla="*/ 340 w 680"/>
                <a:gd name="T67" fmla="*/ 0 h 708"/>
                <a:gd name="T68" fmla="*/ 397 w 680"/>
                <a:gd name="T69" fmla="*/ 28 h 708"/>
                <a:gd name="T70" fmla="*/ 425 w 680"/>
                <a:gd name="T71" fmla="*/ 0 h 708"/>
                <a:gd name="T72" fmla="*/ 510 w 680"/>
                <a:gd name="T73" fmla="*/ 0 h 708"/>
                <a:gd name="T74" fmla="*/ 539 w 680"/>
                <a:gd name="T75" fmla="*/ 28 h 708"/>
                <a:gd name="T76" fmla="*/ 539 w 680"/>
                <a:gd name="T77" fmla="*/ 85 h 708"/>
                <a:gd name="T78" fmla="*/ 624 w 680"/>
                <a:gd name="T79" fmla="*/ 113 h 708"/>
                <a:gd name="T80" fmla="*/ 652 w 680"/>
                <a:gd name="T81" fmla="*/ 85 h 708"/>
                <a:gd name="T82" fmla="*/ 680 w 680"/>
                <a:gd name="T83" fmla="*/ 113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0" h="708">
                  <a:moveTo>
                    <a:pt x="680" y="113"/>
                  </a:moveTo>
                  <a:lnTo>
                    <a:pt x="624" y="170"/>
                  </a:lnTo>
                  <a:lnTo>
                    <a:pt x="624" y="198"/>
                  </a:lnTo>
                  <a:lnTo>
                    <a:pt x="652" y="255"/>
                  </a:lnTo>
                  <a:lnTo>
                    <a:pt x="539" y="255"/>
                  </a:lnTo>
                  <a:lnTo>
                    <a:pt x="482" y="283"/>
                  </a:lnTo>
                  <a:lnTo>
                    <a:pt x="510" y="340"/>
                  </a:lnTo>
                  <a:lnTo>
                    <a:pt x="510" y="425"/>
                  </a:lnTo>
                  <a:lnTo>
                    <a:pt x="482" y="396"/>
                  </a:lnTo>
                  <a:lnTo>
                    <a:pt x="425" y="425"/>
                  </a:lnTo>
                  <a:lnTo>
                    <a:pt x="425" y="510"/>
                  </a:lnTo>
                  <a:lnTo>
                    <a:pt x="283" y="453"/>
                  </a:lnTo>
                  <a:lnTo>
                    <a:pt x="227" y="481"/>
                  </a:lnTo>
                  <a:lnTo>
                    <a:pt x="283" y="510"/>
                  </a:lnTo>
                  <a:lnTo>
                    <a:pt x="227" y="567"/>
                  </a:lnTo>
                  <a:lnTo>
                    <a:pt x="227" y="652"/>
                  </a:lnTo>
                  <a:lnTo>
                    <a:pt x="142" y="652"/>
                  </a:lnTo>
                  <a:lnTo>
                    <a:pt x="142" y="708"/>
                  </a:lnTo>
                  <a:lnTo>
                    <a:pt x="85" y="680"/>
                  </a:lnTo>
                  <a:lnTo>
                    <a:pt x="85" y="623"/>
                  </a:lnTo>
                  <a:lnTo>
                    <a:pt x="0" y="595"/>
                  </a:lnTo>
                  <a:lnTo>
                    <a:pt x="28" y="567"/>
                  </a:lnTo>
                  <a:lnTo>
                    <a:pt x="0" y="538"/>
                  </a:lnTo>
                  <a:lnTo>
                    <a:pt x="28" y="481"/>
                  </a:lnTo>
                  <a:lnTo>
                    <a:pt x="28" y="453"/>
                  </a:lnTo>
                  <a:lnTo>
                    <a:pt x="142" y="340"/>
                  </a:lnTo>
                  <a:lnTo>
                    <a:pt x="170" y="255"/>
                  </a:lnTo>
                  <a:lnTo>
                    <a:pt x="170" y="226"/>
                  </a:lnTo>
                  <a:lnTo>
                    <a:pt x="198" y="198"/>
                  </a:lnTo>
                  <a:lnTo>
                    <a:pt x="198" y="141"/>
                  </a:lnTo>
                  <a:lnTo>
                    <a:pt x="255" y="198"/>
                  </a:lnTo>
                  <a:lnTo>
                    <a:pt x="312" y="113"/>
                  </a:lnTo>
                  <a:lnTo>
                    <a:pt x="312" y="56"/>
                  </a:lnTo>
                  <a:lnTo>
                    <a:pt x="340" y="0"/>
                  </a:lnTo>
                  <a:lnTo>
                    <a:pt x="397" y="28"/>
                  </a:lnTo>
                  <a:lnTo>
                    <a:pt x="425" y="0"/>
                  </a:lnTo>
                  <a:lnTo>
                    <a:pt x="510" y="0"/>
                  </a:lnTo>
                  <a:lnTo>
                    <a:pt x="539" y="28"/>
                  </a:lnTo>
                  <a:lnTo>
                    <a:pt x="539" y="85"/>
                  </a:lnTo>
                  <a:lnTo>
                    <a:pt x="624" y="113"/>
                  </a:lnTo>
                  <a:lnTo>
                    <a:pt x="652" y="85"/>
                  </a:lnTo>
                  <a:lnTo>
                    <a:pt x="680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5" name="Freeform 933">
              <a:extLst>
                <a:ext uri="{FF2B5EF4-FFF2-40B4-BE49-F238E27FC236}">
                  <a16:creationId xmlns:a16="http://schemas.microsoft.com/office/drawing/2014/main" id="{A02AE115-9BBA-44BC-AF11-4E9E0169B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1011"/>
              <a:ext cx="879" cy="1389"/>
            </a:xfrm>
            <a:custGeom>
              <a:avLst/>
              <a:gdLst>
                <a:gd name="T0" fmla="*/ 567 w 879"/>
                <a:gd name="T1" fmla="*/ 0 h 1389"/>
                <a:gd name="T2" fmla="*/ 482 w 879"/>
                <a:gd name="T3" fmla="*/ 57 h 1389"/>
                <a:gd name="T4" fmla="*/ 510 w 879"/>
                <a:gd name="T5" fmla="*/ 114 h 1389"/>
                <a:gd name="T6" fmla="*/ 425 w 879"/>
                <a:gd name="T7" fmla="*/ 170 h 1389"/>
                <a:gd name="T8" fmla="*/ 397 w 879"/>
                <a:gd name="T9" fmla="*/ 340 h 1389"/>
                <a:gd name="T10" fmla="*/ 312 w 879"/>
                <a:gd name="T11" fmla="*/ 340 h 1389"/>
                <a:gd name="T12" fmla="*/ 226 w 879"/>
                <a:gd name="T13" fmla="*/ 397 h 1389"/>
                <a:gd name="T14" fmla="*/ 198 w 879"/>
                <a:gd name="T15" fmla="*/ 539 h 1389"/>
                <a:gd name="T16" fmla="*/ 255 w 879"/>
                <a:gd name="T17" fmla="*/ 596 h 1389"/>
                <a:gd name="T18" fmla="*/ 113 w 879"/>
                <a:gd name="T19" fmla="*/ 737 h 1389"/>
                <a:gd name="T20" fmla="*/ 170 w 879"/>
                <a:gd name="T21" fmla="*/ 794 h 1389"/>
                <a:gd name="T22" fmla="*/ 170 w 879"/>
                <a:gd name="T23" fmla="*/ 936 h 1389"/>
                <a:gd name="T24" fmla="*/ 85 w 879"/>
                <a:gd name="T25" fmla="*/ 992 h 1389"/>
                <a:gd name="T26" fmla="*/ 56 w 879"/>
                <a:gd name="T27" fmla="*/ 1077 h 1389"/>
                <a:gd name="T28" fmla="*/ 0 w 879"/>
                <a:gd name="T29" fmla="*/ 1163 h 1389"/>
                <a:gd name="T30" fmla="*/ 0 w 879"/>
                <a:gd name="T31" fmla="*/ 1219 h 1389"/>
                <a:gd name="T32" fmla="*/ 113 w 879"/>
                <a:gd name="T33" fmla="*/ 1248 h 1389"/>
                <a:gd name="T34" fmla="*/ 170 w 879"/>
                <a:gd name="T35" fmla="*/ 1191 h 1389"/>
                <a:gd name="T36" fmla="*/ 226 w 879"/>
                <a:gd name="T37" fmla="*/ 1361 h 1389"/>
                <a:gd name="T38" fmla="*/ 312 w 879"/>
                <a:gd name="T39" fmla="*/ 1361 h 1389"/>
                <a:gd name="T40" fmla="*/ 340 w 879"/>
                <a:gd name="T41" fmla="*/ 1389 h 1389"/>
                <a:gd name="T42" fmla="*/ 425 w 879"/>
                <a:gd name="T43" fmla="*/ 1361 h 1389"/>
                <a:gd name="T44" fmla="*/ 425 w 879"/>
                <a:gd name="T45" fmla="*/ 1333 h 1389"/>
                <a:gd name="T46" fmla="*/ 510 w 879"/>
                <a:gd name="T47" fmla="*/ 1333 h 1389"/>
                <a:gd name="T48" fmla="*/ 595 w 879"/>
                <a:gd name="T49" fmla="*/ 1276 h 1389"/>
                <a:gd name="T50" fmla="*/ 595 w 879"/>
                <a:gd name="T51" fmla="*/ 1219 h 1389"/>
                <a:gd name="T52" fmla="*/ 510 w 879"/>
                <a:gd name="T53" fmla="*/ 1191 h 1389"/>
                <a:gd name="T54" fmla="*/ 538 w 879"/>
                <a:gd name="T55" fmla="*/ 1163 h 1389"/>
                <a:gd name="T56" fmla="*/ 510 w 879"/>
                <a:gd name="T57" fmla="*/ 1134 h 1389"/>
                <a:gd name="T58" fmla="*/ 538 w 879"/>
                <a:gd name="T59" fmla="*/ 1077 h 1389"/>
                <a:gd name="T60" fmla="*/ 538 w 879"/>
                <a:gd name="T61" fmla="*/ 1049 h 1389"/>
                <a:gd name="T62" fmla="*/ 652 w 879"/>
                <a:gd name="T63" fmla="*/ 936 h 1389"/>
                <a:gd name="T64" fmla="*/ 680 w 879"/>
                <a:gd name="T65" fmla="*/ 851 h 1389"/>
                <a:gd name="T66" fmla="*/ 680 w 879"/>
                <a:gd name="T67" fmla="*/ 822 h 1389"/>
                <a:gd name="T68" fmla="*/ 708 w 879"/>
                <a:gd name="T69" fmla="*/ 794 h 1389"/>
                <a:gd name="T70" fmla="*/ 708 w 879"/>
                <a:gd name="T71" fmla="*/ 737 h 1389"/>
                <a:gd name="T72" fmla="*/ 765 w 879"/>
                <a:gd name="T73" fmla="*/ 794 h 1389"/>
                <a:gd name="T74" fmla="*/ 822 w 879"/>
                <a:gd name="T75" fmla="*/ 709 h 1389"/>
                <a:gd name="T76" fmla="*/ 822 w 879"/>
                <a:gd name="T77" fmla="*/ 652 h 1389"/>
                <a:gd name="T78" fmla="*/ 850 w 879"/>
                <a:gd name="T79" fmla="*/ 596 h 1389"/>
                <a:gd name="T80" fmla="*/ 822 w 879"/>
                <a:gd name="T81" fmla="*/ 567 h 1389"/>
                <a:gd name="T82" fmla="*/ 850 w 879"/>
                <a:gd name="T83" fmla="*/ 482 h 1389"/>
                <a:gd name="T84" fmla="*/ 879 w 879"/>
                <a:gd name="T85" fmla="*/ 454 h 1389"/>
                <a:gd name="T86" fmla="*/ 879 w 879"/>
                <a:gd name="T87" fmla="*/ 369 h 1389"/>
                <a:gd name="T88" fmla="*/ 822 w 879"/>
                <a:gd name="T89" fmla="*/ 312 h 1389"/>
                <a:gd name="T90" fmla="*/ 879 w 879"/>
                <a:gd name="T91" fmla="*/ 284 h 1389"/>
                <a:gd name="T92" fmla="*/ 850 w 879"/>
                <a:gd name="T93" fmla="*/ 255 h 1389"/>
                <a:gd name="T94" fmla="*/ 793 w 879"/>
                <a:gd name="T95" fmla="*/ 227 h 1389"/>
                <a:gd name="T96" fmla="*/ 793 w 879"/>
                <a:gd name="T97" fmla="*/ 170 h 1389"/>
                <a:gd name="T98" fmla="*/ 708 w 879"/>
                <a:gd name="T99" fmla="*/ 142 h 1389"/>
                <a:gd name="T100" fmla="*/ 652 w 879"/>
                <a:gd name="T101" fmla="*/ 142 h 1389"/>
                <a:gd name="T102" fmla="*/ 623 w 879"/>
                <a:gd name="T103" fmla="*/ 57 h 1389"/>
                <a:gd name="T104" fmla="*/ 623 w 879"/>
                <a:gd name="T105" fmla="*/ 29 h 1389"/>
                <a:gd name="T106" fmla="*/ 567 w 879"/>
                <a:gd name="T107" fmla="*/ 0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9" h="1389">
                  <a:moveTo>
                    <a:pt x="567" y="0"/>
                  </a:moveTo>
                  <a:lnTo>
                    <a:pt x="482" y="57"/>
                  </a:lnTo>
                  <a:lnTo>
                    <a:pt x="510" y="114"/>
                  </a:lnTo>
                  <a:lnTo>
                    <a:pt x="425" y="170"/>
                  </a:lnTo>
                  <a:lnTo>
                    <a:pt x="397" y="340"/>
                  </a:lnTo>
                  <a:lnTo>
                    <a:pt x="312" y="340"/>
                  </a:lnTo>
                  <a:lnTo>
                    <a:pt x="226" y="397"/>
                  </a:lnTo>
                  <a:lnTo>
                    <a:pt x="198" y="539"/>
                  </a:lnTo>
                  <a:lnTo>
                    <a:pt x="255" y="596"/>
                  </a:lnTo>
                  <a:lnTo>
                    <a:pt x="113" y="737"/>
                  </a:lnTo>
                  <a:lnTo>
                    <a:pt x="170" y="794"/>
                  </a:lnTo>
                  <a:lnTo>
                    <a:pt x="170" y="936"/>
                  </a:lnTo>
                  <a:lnTo>
                    <a:pt x="85" y="992"/>
                  </a:lnTo>
                  <a:lnTo>
                    <a:pt x="56" y="1077"/>
                  </a:lnTo>
                  <a:lnTo>
                    <a:pt x="0" y="1163"/>
                  </a:lnTo>
                  <a:lnTo>
                    <a:pt x="0" y="1219"/>
                  </a:lnTo>
                  <a:lnTo>
                    <a:pt x="113" y="1248"/>
                  </a:lnTo>
                  <a:lnTo>
                    <a:pt x="170" y="1191"/>
                  </a:lnTo>
                  <a:lnTo>
                    <a:pt x="226" y="1361"/>
                  </a:lnTo>
                  <a:lnTo>
                    <a:pt x="312" y="1361"/>
                  </a:lnTo>
                  <a:lnTo>
                    <a:pt x="340" y="1389"/>
                  </a:lnTo>
                  <a:lnTo>
                    <a:pt x="425" y="1361"/>
                  </a:lnTo>
                  <a:lnTo>
                    <a:pt x="425" y="1333"/>
                  </a:lnTo>
                  <a:lnTo>
                    <a:pt x="510" y="1333"/>
                  </a:lnTo>
                  <a:lnTo>
                    <a:pt x="595" y="1276"/>
                  </a:lnTo>
                  <a:lnTo>
                    <a:pt x="595" y="1219"/>
                  </a:lnTo>
                  <a:lnTo>
                    <a:pt x="510" y="1191"/>
                  </a:lnTo>
                  <a:lnTo>
                    <a:pt x="538" y="1163"/>
                  </a:lnTo>
                  <a:lnTo>
                    <a:pt x="510" y="1134"/>
                  </a:lnTo>
                  <a:lnTo>
                    <a:pt x="538" y="1077"/>
                  </a:lnTo>
                  <a:lnTo>
                    <a:pt x="538" y="1049"/>
                  </a:lnTo>
                  <a:lnTo>
                    <a:pt x="652" y="936"/>
                  </a:lnTo>
                  <a:lnTo>
                    <a:pt x="680" y="851"/>
                  </a:lnTo>
                  <a:lnTo>
                    <a:pt x="680" y="822"/>
                  </a:lnTo>
                  <a:lnTo>
                    <a:pt x="708" y="794"/>
                  </a:lnTo>
                  <a:lnTo>
                    <a:pt x="708" y="737"/>
                  </a:lnTo>
                  <a:lnTo>
                    <a:pt x="765" y="794"/>
                  </a:lnTo>
                  <a:lnTo>
                    <a:pt x="822" y="709"/>
                  </a:lnTo>
                  <a:lnTo>
                    <a:pt x="822" y="652"/>
                  </a:lnTo>
                  <a:lnTo>
                    <a:pt x="850" y="596"/>
                  </a:lnTo>
                  <a:lnTo>
                    <a:pt x="822" y="567"/>
                  </a:lnTo>
                  <a:lnTo>
                    <a:pt x="850" y="482"/>
                  </a:lnTo>
                  <a:lnTo>
                    <a:pt x="879" y="454"/>
                  </a:lnTo>
                  <a:lnTo>
                    <a:pt x="879" y="369"/>
                  </a:lnTo>
                  <a:lnTo>
                    <a:pt x="822" y="312"/>
                  </a:lnTo>
                  <a:lnTo>
                    <a:pt x="879" y="284"/>
                  </a:lnTo>
                  <a:lnTo>
                    <a:pt x="850" y="255"/>
                  </a:lnTo>
                  <a:lnTo>
                    <a:pt x="793" y="227"/>
                  </a:lnTo>
                  <a:lnTo>
                    <a:pt x="793" y="170"/>
                  </a:lnTo>
                  <a:lnTo>
                    <a:pt x="708" y="142"/>
                  </a:lnTo>
                  <a:lnTo>
                    <a:pt x="652" y="142"/>
                  </a:lnTo>
                  <a:lnTo>
                    <a:pt x="623" y="57"/>
                  </a:lnTo>
                  <a:lnTo>
                    <a:pt x="623" y="29"/>
                  </a:lnTo>
                  <a:lnTo>
                    <a:pt x="56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6" name="Freeform 934">
              <a:extLst>
                <a:ext uri="{FF2B5EF4-FFF2-40B4-BE49-F238E27FC236}">
                  <a16:creationId xmlns:a16="http://schemas.microsoft.com/office/drawing/2014/main" id="{EE3CA18B-9703-460F-BA16-676E950E7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125"/>
              <a:ext cx="482" cy="935"/>
            </a:xfrm>
            <a:custGeom>
              <a:avLst/>
              <a:gdLst>
                <a:gd name="T0" fmla="*/ 170 w 482"/>
                <a:gd name="T1" fmla="*/ 935 h 935"/>
                <a:gd name="T2" fmla="*/ 170 w 482"/>
                <a:gd name="T3" fmla="*/ 822 h 935"/>
                <a:gd name="T4" fmla="*/ 227 w 482"/>
                <a:gd name="T5" fmla="*/ 793 h 935"/>
                <a:gd name="T6" fmla="*/ 255 w 482"/>
                <a:gd name="T7" fmla="*/ 680 h 935"/>
                <a:gd name="T8" fmla="*/ 227 w 482"/>
                <a:gd name="T9" fmla="*/ 652 h 935"/>
                <a:gd name="T10" fmla="*/ 255 w 482"/>
                <a:gd name="T11" fmla="*/ 623 h 935"/>
                <a:gd name="T12" fmla="*/ 198 w 482"/>
                <a:gd name="T13" fmla="*/ 623 h 935"/>
                <a:gd name="T14" fmla="*/ 198 w 482"/>
                <a:gd name="T15" fmla="*/ 567 h 935"/>
                <a:gd name="T16" fmla="*/ 113 w 482"/>
                <a:gd name="T17" fmla="*/ 538 h 935"/>
                <a:gd name="T18" fmla="*/ 57 w 482"/>
                <a:gd name="T19" fmla="*/ 453 h 935"/>
                <a:gd name="T20" fmla="*/ 57 w 482"/>
                <a:gd name="T21" fmla="*/ 368 h 935"/>
                <a:gd name="T22" fmla="*/ 85 w 482"/>
                <a:gd name="T23" fmla="*/ 340 h 935"/>
                <a:gd name="T24" fmla="*/ 85 w 482"/>
                <a:gd name="T25" fmla="*/ 283 h 935"/>
                <a:gd name="T26" fmla="*/ 0 w 482"/>
                <a:gd name="T27" fmla="*/ 198 h 935"/>
                <a:gd name="T28" fmla="*/ 0 w 482"/>
                <a:gd name="T29" fmla="*/ 85 h 935"/>
                <a:gd name="T30" fmla="*/ 57 w 482"/>
                <a:gd name="T31" fmla="*/ 0 h 935"/>
                <a:gd name="T32" fmla="*/ 113 w 482"/>
                <a:gd name="T33" fmla="*/ 0 h 935"/>
                <a:gd name="T34" fmla="*/ 170 w 482"/>
                <a:gd name="T35" fmla="*/ 28 h 935"/>
                <a:gd name="T36" fmla="*/ 227 w 482"/>
                <a:gd name="T37" fmla="*/ 141 h 935"/>
                <a:gd name="T38" fmla="*/ 227 w 482"/>
                <a:gd name="T39" fmla="*/ 226 h 935"/>
                <a:gd name="T40" fmla="*/ 312 w 482"/>
                <a:gd name="T41" fmla="*/ 198 h 935"/>
                <a:gd name="T42" fmla="*/ 340 w 482"/>
                <a:gd name="T43" fmla="*/ 255 h 935"/>
                <a:gd name="T44" fmla="*/ 425 w 482"/>
                <a:gd name="T45" fmla="*/ 226 h 935"/>
                <a:gd name="T46" fmla="*/ 425 w 482"/>
                <a:gd name="T47" fmla="*/ 340 h 935"/>
                <a:gd name="T48" fmla="*/ 425 w 482"/>
                <a:gd name="T49" fmla="*/ 425 h 935"/>
                <a:gd name="T50" fmla="*/ 397 w 482"/>
                <a:gd name="T51" fmla="*/ 482 h 935"/>
                <a:gd name="T52" fmla="*/ 454 w 482"/>
                <a:gd name="T53" fmla="*/ 510 h 935"/>
                <a:gd name="T54" fmla="*/ 454 w 482"/>
                <a:gd name="T55" fmla="*/ 595 h 935"/>
                <a:gd name="T56" fmla="*/ 482 w 482"/>
                <a:gd name="T57" fmla="*/ 623 h 935"/>
                <a:gd name="T58" fmla="*/ 482 w 482"/>
                <a:gd name="T59" fmla="*/ 850 h 935"/>
                <a:gd name="T60" fmla="*/ 283 w 482"/>
                <a:gd name="T61" fmla="*/ 878 h 935"/>
                <a:gd name="T62" fmla="*/ 170 w 482"/>
                <a:gd name="T63" fmla="*/ 93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2" h="935">
                  <a:moveTo>
                    <a:pt x="170" y="935"/>
                  </a:moveTo>
                  <a:lnTo>
                    <a:pt x="170" y="822"/>
                  </a:lnTo>
                  <a:lnTo>
                    <a:pt x="227" y="793"/>
                  </a:lnTo>
                  <a:lnTo>
                    <a:pt x="255" y="680"/>
                  </a:lnTo>
                  <a:lnTo>
                    <a:pt x="227" y="652"/>
                  </a:lnTo>
                  <a:lnTo>
                    <a:pt x="255" y="623"/>
                  </a:lnTo>
                  <a:lnTo>
                    <a:pt x="198" y="623"/>
                  </a:lnTo>
                  <a:lnTo>
                    <a:pt x="198" y="567"/>
                  </a:lnTo>
                  <a:lnTo>
                    <a:pt x="113" y="538"/>
                  </a:lnTo>
                  <a:lnTo>
                    <a:pt x="57" y="453"/>
                  </a:lnTo>
                  <a:lnTo>
                    <a:pt x="57" y="368"/>
                  </a:lnTo>
                  <a:lnTo>
                    <a:pt x="85" y="340"/>
                  </a:lnTo>
                  <a:lnTo>
                    <a:pt x="85" y="283"/>
                  </a:lnTo>
                  <a:lnTo>
                    <a:pt x="0" y="198"/>
                  </a:lnTo>
                  <a:lnTo>
                    <a:pt x="0" y="85"/>
                  </a:lnTo>
                  <a:lnTo>
                    <a:pt x="57" y="0"/>
                  </a:lnTo>
                  <a:lnTo>
                    <a:pt x="113" y="0"/>
                  </a:lnTo>
                  <a:lnTo>
                    <a:pt x="170" y="28"/>
                  </a:lnTo>
                  <a:lnTo>
                    <a:pt x="227" y="141"/>
                  </a:lnTo>
                  <a:lnTo>
                    <a:pt x="227" y="226"/>
                  </a:lnTo>
                  <a:lnTo>
                    <a:pt x="312" y="198"/>
                  </a:lnTo>
                  <a:lnTo>
                    <a:pt x="340" y="255"/>
                  </a:lnTo>
                  <a:lnTo>
                    <a:pt x="425" y="226"/>
                  </a:lnTo>
                  <a:lnTo>
                    <a:pt x="425" y="340"/>
                  </a:lnTo>
                  <a:lnTo>
                    <a:pt x="425" y="425"/>
                  </a:lnTo>
                  <a:lnTo>
                    <a:pt x="397" y="482"/>
                  </a:lnTo>
                  <a:lnTo>
                    <a:pt x="454" y="510"/>
                  </a:lnTo>
                  <a:lnTo>
                    <a:pt x="454" y="595"/>
                  </a:lnTo>
                  <a:lnTo>
                    <a:pt x="482" y="623"/>
                  </a:lnTo>
                  <a:lnTo>
                    <a:pt x="482" y="850"/>
                  </a:lnTo>
                  <a:lnTo>
                    <a:pt x="283" y="878"/>
                  </a:lnTo>
                  <a:lnTo>
                    <a:pt x="170" y="93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7" name="Freeform 935">
              <a:extLst>
                <a:ext uri="{FF2B5EF4-FFF2-40B4-BE49-F238E27FC236}">
                  <a16:creationId xmlns:a16="http://schemas.microsoft.com/office/drawing/2014/main" id="{A42FED69-AB91-4C4C-88B6-F4D9160FD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501"/>
              <a:ext cx="935" cy="850"/>
            </a:xfrm>
            <a:custGeom>
              <a:avLst/>
              <a:gdLst>
                <a:gd name="T0" fmla="*/ 935 w 935"/>
                <a:gd name="T1" fmla="*/ 624 h 850"/>
                <a:gd name="T2" fmla="*/ 850 w 935"/>
                <a:gd name="T3" fmla="*/ 510 h 850"/>
                <a:gd name="T4" fmla="*/ 879 w 935"/>
                <a:gd name="T5" fmla="*/ 482 h 850"/>
                <a:gd name="T6" fmla="*/ 850 w 935"/>
                <a:gd name="T7" fmla="*/ 425 h 850"/>
                <a:gd name="T8" fmla="*/ 765 w 935"/>
                <a:gd name="T9" fmla="*/ 368 h 850"/>
                <a:gd name="T10" fmla="*/ 765 w 935"/>
                <a:gd name="T11" fmla="*/ 255 h 850"/>
                <a:gd name="T12" fmla="*/ 737 w 935"/>
                <a:gd name="T13" fmla="*/ 198 h 850"/>
                <a:gd name="T14" fmla="*/ 737 w 935"/>
                <a:gd name="T15" fmla="*/ 142 h 850"/>
                <a:gd name="T16" fmla="*/ 595 w 935"/>
                <a:gd name="T17" fmla="*/ 0 h 850"/>
                <a:gd name="T18" fmla="*/ 538 w 935"/>
                <a:gd name="T19" fmla="*/ 0 h 850"/>
                <a:gd name="T20" fmla="*/ 482 w 935"/>
                <a:gd name="T21" fmla="*/ 85 h 850"/>
                <a:gd name="T22" fmla="*/ 510 w 935"/>
                <a:gd name="T23" fmla="*/ 170 h 850"/>
                <a:gd name="T24" fmla="*/ 567 w 935"/>
                <a:gd name="T25" fmla="*/ 198 h 850"/>
                <a:gd name="T26" fmla="*/ 482 w 935"/>
                <a:gd name="T27" fmla="*/ 283 h 850"/>
                <a:gd name="T28" fmla="*/ 312 w 935"/>
                <a:gd name="T29" fmla="*/ 340 h 850"/>
                <a:gd name="T30" fmla="*/ 227 w 935"/>
                <a:gd name="T31" fmla="*/ 340 h 850"/>
                <a:gd name="T32" fmla="*/ 142 w 935"/>
                <a:gd name="T33" fmla="*/ 340 h 850"/>
                <a:gd name="T34" fmla="*/ 113 w 935"/>
                <a:gd name="T35" fmla="*/ 397 h 850"/>
                <a:gd name="T36" fmla="*/ 57 w 935"/>
                <a:gd name="T37" fmla="*/ 397 h 850"/>
                <a:gd name="T38" fmla="*/ 0 w 935"/>
                <a:gd name="T39" fmla="*/ 453 h 850"/>
                <a:gd name="T40" fmla="*/ 0 w 935"/>
                <a:gd name="T41" fmla="*/ 510 h 850"/>
                <a:gd name="T42" fmla="*/ 57 w 935"/>
                <a:gd name="T43" fmla="*/ 539 h 850"/>
                <a:gd name="T44" fmla="*/ 57 w 935"/>
                <a:gd name="T45" fmla="*/ 595 h 850"/>
                <a:gd name="T46" fmla="*/ 170 w 935"/>
                <a:gd name="T47" fmla="*/ 680 h 850"/>
                <a:gd name="T48" fmla="*/ 170 w 935"/>
                <a:gd name="T49" fmla="*/ 765 h 850"/>
                <a:gd name="T50" fmla="*/ 312 w 935"/>
                <a:gd name="T51" fmla="*/ 709 h 850"/>
                <a:gd name="T52" fmla="*/ 340 w 935"/>
                <a:gd name="T53" fmla="*/ 737 h 850"/>
                <a:gd name="T54" fmla="*/ 368 w 935"/>
                <a:gd name="T55" fmla="*/ 794 h 850"/>
                <a:gd name="T56" fmla="*/ 425 w 935"/>
                <a:gd name="T57" fmla="*/ 850 h 850"/>
                <a:gd name="T58" fmla="*/ 453 w 935"/>
                <a:gd name="T59" fmla="*/ 794 h 850"/>
                <a:gd name="T60" fmla="*/ 595 w 935"/>
                <a:gd name="T61" fmla="*/ 822 h 850"/>
                <a:gd name="T62" fmla="*/ 652 w 935"/>
                <a:gd name="T63" fmla="*/ 765 h 850"/>
                <a:gd name="T64" fmla="*/ 709 w 935"/>
                <a:gd name="T65" fmla="*/ 765 h 850"/>
                <a:gd name="T66" fmla="*/ 737 w 935"/>
                <a:gd name="T67" fmla="*/ 822 h 850"/>
                <a:gd name="T68" fmla="*/ 765 w 935"/>
                <a:gd name="T69" fmla="*/ 850 h 850"/>
                <a:gd name="T70" fmla="*/ 822 w 935"/>
                <a:gd name="T71" fmla="*/ 822 h 850"/>
                <a:gd name="T72" fmla="*/ 822 w 935"/>
                <a:gd name="T73" fmla="*/ 709 h 850"/>
                <a:gd name="T74" fmla="*/ 879 w 935"/>
                <a:gd name="T75" fmla="*/ 624 h 850"/>
                <a:gd name="T76" fmla="*/ 935 w 935"/>
                <a:gd name="T77" fmla="*/ 624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5" h="850">
                  <a:moveTo>
                    <a:pt x="935" y="624"/>
                  </a:moveTo>
                  <a:lnTo>
                    <a:pt x="850" y="510"/>
                  </a:lnTo>
                  <a:lnTo>
                    <a:pt x="879" y="482"/>
                  </a:lnTo>
                  <a:lnTo>
                    <a:pt x="850" y="425"/>
                  </a:lnTo>
                  <a:lnTo>
                    <a:pt x="765" y="368"/>
                  </a:lnTo>
                  <a:lnTo>
                    <a:pt x="765" y="255"/>
                  </a:lnTo>
                  <a:lnTo>
                    <a:pt x="737" y="198"/>
                  </a:lnTo>
                  <a:lnTo>
                    <a:pt x="737" y="142"/>
                  </a:lnTo>
                  <a:lnTo>
                    <a:pt x="595" y="0"/>
                  </a:lnTo>
                  <a:lnTo>
                    <a:pt x="538" y="0"/>
                  </a:lnTo>
                  <a:lnTo>
                    <a:pt x="482" y="85"/>
                  </a:lnTo>
                  <a:lnTo>
                    <a:pt x="510" y="170"/>
                  </a:lnTo>
                  <a:lnTo>
                    <a:pt x="567" y="198"/>
                  </a:lnTo>
                  <a:lnTo>
                    <a:pt x="482" y="283"/>
                  </a:lnTo>
                  <a:lnTo>
                    <a:pt x="312" y="340"/>
                  </a:lnTo>
                  <a:lnTo>
                    <a:pt x="227" y="340"/>
                  </a:lnTo>
                  <a:lnTo>
                    <a:pt x="142" y="340"/>
                  </a:lnTo>
                  <a:lnTo>
                    <a:pt x="113" y="397"/>
                  </a:lnTo>
                  <a:lnTo>
                    <a:pt x="57" y="397"/>
                  </a:lnTo>
                  <a:lnTo>
                    <a:pt x="0" y="453"/>
                  </a:lnTo>
                  <a:lnTo>
                    <a:pt x="0" y="510"/>
                  </a:lnTo>
                  <a:lnTo>
                    <a:pt x="57" y="539"/>
                  </a:lnTo>
                  <a:lnTo>
                    <a:pt x="57" y="595"/>
                  </a:lnTo>
                  <a:lnTo>
                    <a:pt x="170" y="680"/>
                  </a:lnTo>
                  <a:lnTo>
                    <a:pt x="170" y="765"/>
                  </a:lnTo>
                  <a:lnTo>
                    <a:pt x="312" y="709"/>
                  </a:lnTo>
                  <a:lnTo>
                    <a:pt x="340" y="737"/>
                  </a:lnTo>
                  <a:lnTo>
                    <a:pt x="368" y="794"/>
                  </a:lnTo>
                  <a:lnTo>
                    <a:pt x="425" y="850"/>
                  </a:lnTo>
                  <a:lnTo>
                    <a:pt x="453" y="794"/>
                  </a:lnTo>
                  <a:lnTo>
                    <a:pt x="595" y="822"/>
                  </a:lnTo>
                  <a:lnTo>
                    <a:pt x="652" y="765"/>
                  </a:lnTo>
                  <a:lnTo>
                    <a:pt x="709" y="765"/>
                  </a:lnTo>
                  <a:lnTo>
                    <a:pt x="737" y="822"/>
                  </a:lnTo>
                  <a:lnTo>
                    <a:pt x="765" y="850"/>
                  </a:lnTo>
                  <a:lnTo>
                    <a:pt x="822" y="822"/>
                  </a:lnTo>
                  <a:lnTo>
                    <a:pt x="822" y="709"/>
                  </a:lnTo>
                  <a:lnTo>
                    <a:pt x="879" y="624"/>
                  </a:lnTo>
                  <a:lnTo>
                    <a:pt x="935" y="62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8" name="Freeform 936">
              <a:extLst>
                <a:ext uri="{FF2B5EF4-FFF2-40B4-BE49-F238E27FC236}">
                  <a16:creationId xmlns:a16="http://schemas.microsoft.com/office/drawing/2014/main" id="{0076956F-8D09-48FF-B45A-15C4B735E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74"/>
              <a:ext cx="567" cy="879"/>
            </a:xfrm>
            <a:custGeom>
              <a:avLst/>
              <a:gdLst>
                <a:gd name="T0" fmla="*/ 397 w 567"/>
                <a:gd name="T1" fmla="*/ 879 h 879"/>
                <a:gd name="T2" fmla="*/ 340 w 567"/>
                <a:gd name="T3" fmla="*/ 851 h 879"/>
                <a:gd name="T4" fmla="*/ 255 w 567"/>
                <a:gd name="T5" fmla="*/ 737 h 879"/>
                <a:gd name="T6" fmla="*/ 284 w 567"/>
                <a:gd name="T7" fmla="*/ 709 h 879"/>
                <a:gd name="T8" fmla="*/ 255 w 567"/>
                <a:gd name="T9" fmla="*/ 652 h 879"/>
                <a:gd name="T10" fmla="*/ 170 w 567"/>
                <a:gd name="T11" fmla="*/ 595 h 879"/>
                <a:gd name="T12" fmla="*/ 170 w 567"/>
                <a:gd name="T13" fmla="*/ 482 h 879"/>
                <a:gd name="T14" fmla="*/ 142 w 567"/>
                <a:gd name="T15" fmla="*/ 425 h 879"/>
                <a:gd name="T16" fmla="*/ 142 w 567"/>
                <a:gd name="T17" fmla="*/ 369 h 879"/>
                <a:gd name="T18" fmla="*/ 0 w 567"/>
                <a:gd name="T19" fmla="*/ 227 h 879"/>
                <a:gd name="T20" fmla="*/ 0 w 567"/>
                <a:gd name="T21" fmla="*/ 170 h 879"/>
                <a:gd name="T22" fmla="*/ 57 w 567"/>
                <a:gd name="T23" fmla="*/ 170 h 879"/>
                <a:gd name="T24" fmla="*/ 85 w 567"/>
                <a:gd name="T25" fmla="*/ 85 h 879"/>
                <a:gd name="T26" fmla="*/ 199 w 567"/>
                <a:gd name="T27" fmla="*/ 0 h 879"/>
                <a:gd name="T28" fmla="*/ 227 w 567"/>
                <a:gd name="T29" fmla="*/ 57 h 879"/>
                <a:gd name="T30" fmla="*/ 312 w 567"/>
                <a:gd name="T31" fmla="*/ 57 h 879"/>
                <a:gd name="T32" fmla="*/ 312 w 567"/>
                <a:gd name="T33" fmla="*/ 199 h 879"/>
                <a:gd name="T34" fmla="*/ 397 w 567"/>
                <a:gd name="T35" fmla="*/ 255 h 879"/>
                <a:gd name="T36" fmla="*/ 425 w 567"/>
                <a:gd name="T37" fmla="*/ 255 h 879"/>
                <a:gd name="T38" fmla="*/ 510 w 567"/>
                <a:gd name="T39" fmla="*/ 340 h 879"/>
                <a:gd name="T40" fmla="*/ 510 w 567"/>
                <a:gd name="T41" fmla="*/ 397 h 879"/>
                <a:gd name="T42" fmla="*/ 482 w 567"/>
                <a:gd name="T43" fmla="*/ 482 h 879"/>
                <a:gd name="T44" fmla="*/ 539 w 567"/>
                <a:gd name="T45" fmla="*/ 595 h 879"/>
                <a:gd name="T46" fmla="*/ 539 w 567"/>
                <a:gd name="T47" fmla="*/ 652 h 879"/>
                <a:gd name="T48" fmla="*/ 567 w 567"/>
                <a:gd name="T49" fmla="*/ 709 h 879"/>
                <a:gd name="T50" fmla="*/ 539 w 567"/>
                <a:gd name="T51" fmla="*/ 794 h 879"/>
                <a:gd name="T52" fmla="*/ 397 w 567"/>
                <a:gd name="T53" fmla="*/ 879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7" h="879">
                  <a:moveTo>
                    <a:pt x="397" y="879"/>
                  </a:moveTo>
                  <a:lnTo>
                    <a:pt x="340" y="851"/>
                  </a:lnTo>
                  <a:lnTo>
                    <a:pt x="255" y="737"/>
                  </a:lnTo>
                  <a:lnTo>
                    <a:pt x="284" y="709"/>
                  </a:lnTo>
                  <a:lnTo>
                    <a:pt x="255" y="652"/>
                  </a:lnTo>
                  <a:lnTo>
                    <a:pt x="170" y="595"/>
                  </a:lnTo>
                  <a:lnTo>
                    <a:pt x="170" y="482"/>
                  </a:lnTo>
                  <a:lnTo>
                    <a:pt x="142" y="425"/>
                  </a:lnTo>
                  <a:lnTo>
                    <a:pt x="142" y="369"/>
                  </a:lnTo>
                  <a:lnTo>
                    <a:pt x="0" y="227"/>
                  </a:lnTo>
                  <a:lnTo>
                    <a:pt x="0" y="170"/>
                  </a:lnTo>
                  <a:lnTo>
                    <a:pt x="57" y="170"/>
                  </a:lnTo>
                  <a:lnTo>
                    <a:pt x="85" y="85"/>
                  </a:lnTo>
                  <a:lnTo>
                    <a:pt x="199" y="0"/>
                  </a:lnTo>
                  <a:lnTo>
                    <a:pt x="227" y="57"/>
                  </a:lnTo>
                  <a:lnTo>
                    <a:pt x="312" y="57"/>
                  </a:lnTo>
                  <a:lnTo>
                    <a:pt x="312" y="199"/>
                  </a:lnTo>
                  <a:lnTo>
                    <a:pt x="397" y="255"/>
                  </a:lnTo>
                  <a:lnTo>
                    <a:pt x="425" y="255"/>
                  </a:lnTo>
                  <a:lnTo>
                    <a:pt x="510" y="340"/>
                  </a:lnTo>
                  <a:lnTo>
                    <a:pt x="510" y="397"/>
                  </a:lnTo>
                  <a:lnTo>
                    <a:pt x="482" y="482"/>
                  </a:lnTo>
                  <a:lnTo>
                    <a:pt x="539" y="595"/>
                  </a:lnTo>
                  <a:lnTo>
                    <a:pt x="539" y="652"/>
                  </a:lnTo>
                  <a:lnTo>
                    <a:pt x="567" y="709"/>
                  </a:lnTo>
                  <a:lnTo>
                    <a:pt x="539" y="794"/>
                  </a:lnTo>
                  <a:lnTo>
                    <a:pt x="397" y="87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09" name="Freeform 938">
              <a:extLst>
                <a:ext uri="{FF2B5EF4-FFF2-40B4-BE49-F238E27FC236}">
                  <a16:creationId xmlns:a16="http://schemas.microsoft.com/office/drawing/2014/main" id="{AA1FD64D-E409-4DD0-8B06-872808547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473"/>
              <a:ext cx="681" cy="425"/>
            </a:xfrm>
            <a:custGeom>
              <a:avLst/>
              <a:gdLst>
                <a:gd name="T0" fmla="*/ 652 w 681"/>
                <a:gd name="T1" fmla="*/ 28 h 425"/>
                <a:gd name="T2" fmla="*/ 596 w 681"/>
                <a:gd name="T3" fmla="*/ 113 h 425"/>
                <a:gd name="T4" fmla="*/ 624 w 681"/>
                <a:gd name="T5" fmla="*/ 198 h 425"/>
                <a:gd name="T6" fmla="*/ 681 w 681"/>
                <a:gd name="T7" fmla="*/ 226 h 425"/>
                <a:gd name="T8" fmla="*/ 596 w 681"/>
                <a:gd name="T9" fmla="*/ 311 h 425"/>
                <a:gd name="T10" fmla="*/ 426 w 681"/>
                <a:gd name="T11" fmla="*/ 368 h 425"/>
                <a:gd name="T12" fmla="*/ 256 w 681"/>
                <a:gd name="T13" fmla="*/ 368 h 425"/>
                <a:gd name="T14" fmla="*/ 227 w 681"/>
                <a:gd name="T15" fmla="*/ 425 h 425"/>
                <a:gd name="T16" fmla="*/ 171 w 681"/>
                <a:gd name="T17" fmla="*/ 425 h 425"/>
                <a:gd name="T18" fmla="*/ 142 w 681"/>
                <a:gd name="T19" fmla="*/ 340 h 425"/>
                <a:gd name="T20" fmla="*/ 85 w 681"/>
                <a:gd name="T21" fmla="*/ 255 h 425"/>
                <a:gd name="T22" fmla="*/ 114 w 681"/>
                <a:gd name="T23" fmla="*/ 255 h 425"/>
                <a:gd name="T24" fmla="*/ 0 w 681"/>
                <a:gd name="T25" fmla="*/ 141 h 425"/>
                <a:gd name="T26" fmla="*/ 0 w 681"/>
                <a:gd name="T27" fmla="*/ 85 h 425"/>
                <a:gd name="T28" fmla="*/ 114 w 681"/>
                <a:gd name="T29" fmla="*/ 28 h 425"/>
                <a:gd name="T30" fmla="*/ 256 w 681"/>
                <a:gd name="T31" fmla="*/ 85 h 425"/>
                <a:gd name="T32" fmla="*/ 284 w 681"/>
                <a:gd name="T33" fmla="*/ 0 h 425"/>
                <a:gd name="T34" fmla="*/ 369 w 681"/>
                <a:gd name="T35" fmla="*/ 0 h 425"/>
                <a:gd name="T36" fmla="*/ 454 w 681"/>
                <a:gd name="T37" fmla="*/ 28 h 425"/>
                <a:gd name="T38" fmla="*/ 652 w 681"/>
                <a:gd name="T39" fmla="*/ 28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1" h="425">
                  <a:moveTo>
                    <a:pt x="652" y="28"/>
                  </a:moveTo>
                  <a:lnTo>
                    <a:pt x="596" y="113"/>
                  </a:lnTo>
                  <a:lnTo>
                    <a:pt x="624" y="198"/>
                  </a:lnTo>
                  <a:lnTo>
                    <a:pt x="681" y="226"/>
                  </a:lnTo>
                  <a:lnTo>
                    <a:pt x="596" y="311"/>
                  </a:lnTo>
                  <a:lnTo>
                    <a:pt x="426" y="368"/>
                  </a:lnTo>
                  <a:lnTo>
                    <a:pt x="256" y="368"/>
                  </a:lnTo>
                  <a:lnTo>
                    <a:pt x="227" y="425"/>
                  </a:lnTo>
                  <a:lnTo>
                    <a:pt x="171" y="425"/>
                  </a:lnTo>
                  <a:lnTo>
                    <a:pt x="142" y="340"/>
                  </a:lnTo>
                  <a:lnTo>
                    <a:pt x="85" y="255"/>
                  </a:lnTo>
                  <a:lnTo>
                    <a:pt x="114" y="255"/>
                  </a:lnTo>
                  <a:lnTo>
                    <a:pt x="0" y="141"/>
                  </a:lnTo>
                  <a:lnTo>
                    <a:pt x="0" y="85"/>
                  </a:lnTo>
                  <a:lnTo>
                    <a:pt x="114" y="28"/>
                  </a:lnTo>
                  <a:lnTo>
                    <a:pt x="256" y="85"/>
                  </a:lnTo>
                  <a:lnTo>
                    <a:pt x="284" y="0"/>
                  </a:lnTo>
                  <a:lnTo>
                    <a:pt x="369" y="0"/>
                  </a:lnTo>
                  <a:lnTo>
                    <a:pt x="454" y="28"/>
                  </a:lnTo>
                  <a:lnTo>
                    <a:pt x="652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0" name="Freeform 939">
              <a:extLst>
                <a:ext uri="{FF2B5EF4-FFF2-40B4-BE49-F238E27FC236}">
                  <a16:creationId xmlns:a16="http://schemas.microsoft.com/office/drawing/2014/main" id="{13509C80-4DEC-40D4-A942-50C01BA00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501"/>
              <a:ext cx="1304" cy="1587"/>
            </a:xfrm>
            <a:custGeom>
              <a:avLst/>
              <a:gdLst>
                <a:gd name="T0" fmla="*/ 652 w 1304"/>
                <a:gd name="T1" fmla="*/ 85 h 1587"/>
                <a:gd name="T2" fmla="*/ 425 w 1304"/>
                <a:gd name="T3" fmla="*/ 85 h 1587"/>
                <a:gd name="T4" fmla="*/ 397 w 1304"/>
                <a:gd name="T5" fmla="*/ 227 h 1587"/>
                <a:gd name="T6" fmla="*/ 198 w 1304"/>
                <a:gd name="T7" fmla="*/ 198 h 1587"/>
                <a:gd name="T8" fmla="*/ 85 w 1304"/>
                <a:gd name="T9" fmla="*/ 368 h 1587"/>
                <a:gd name="T10" fmla="*/ 0 w 1304"/>
                <a:gd name="T11" fmla="*/ 482 h 1587"/>
                <a:gd name="T12" fmla="*/ 56 w 1304"/>
                <a:gd name="T13" fmla="*/ 539 h 1587"/>
                <a:gd name="T14" fmla="*/ 85 w 1304"/>
                <a:gd name="T15" fmla="*/ 652 h 1587"/>
                <a:gd name="T16" fmla="*/ 226 w 1304"/>
                <a:gd name="T17" fmla="*/ 680 h 1587"/>
                <a:gd name="T18" fmla="*/ 283 w 1304"/>
                <a:gd name="T19" fmla="*/ 765 h 1587"/>
                <a:gd name="T20" fmla="*/ 255 w 1304"/>
                <a:gd name="T21" fmla="*/ 822 h 1587"/>
                <a:gd name="T22" fmla="*/ 312 w 1304"/>
                <a:gd name="T23" fmla="*/ 964 h 1587"/>
                <a:gd name="T24" fmla="*/ 255 w 1304"/>
                <a:gd name="T25" fmla="*/ 1077 h 1587"/>
                <a:gd name="T26" fmla="*/ 340 w 1304"/>
                <a:gd name="T27" fmla="*/ 1134 h 1587"/>
                <a:gd name="T28" fmla="*/ 453 w 1304"/>
                <a:gd name="T29" fmla="*/ 1106 h 1587"/>
                <a:gd name="T30" fmla="*/ 482 w 1304"/>
                <a:gd name="T31" fmla="*/ 1191 h 1587"/>
                <a:gd name="T32" fmla="*/ 595 w 1304"/>
                <a:gd name="T33" fmla="*/ 1191 h 1587"/>
                <a:gd name="T34" fmla="*/ 708 w 1304"/>
                <a:gd name="T35" fmla="*/ 1361 h 1587"/>
                <a:gd name="T36" fmla="*/ 793 w 1304"/>
                <a:gd name="T37" fmla="*/ 1361 h 1587"/>
                <a:gd name="T38" fmla="*/ 793 w 1304"/>
                <a:gd name="T39" fmla="*/ 1247 h 1587"/>
                <a:gd name="T40" fmla="*/ 850 w 1304"/>
                <a:gd name="T41" fmla="*/ 1304 h 1587"/>
                <a:gd name="T42" fmla="*/ 935 w 1304"/>
                <a:gd name="T43" fmla="*/ 1361 h 1587"/>
                <a:gd name="T44" fmla="*/ 992 w 1304"/>
                <a:gd name="T45" fmla="*/ 1389 h 1587"/>
                <a:gd name="T46" fmla="*/ 964 w 1304"/>
                <a:gd name="T47" fmla="*/ 1559 h 1587"/>
                <a:gd name="T48" fmla="*/ 1105 w 1304"/>
                <a:gd name="T49" fmla="*/ 1502 h 1587"/>
                <a:gd name="T50" fmla="*/ 1190 w 1304"/>
                <a:gd name="T51" fmla="*/ 1559 h 1587"/>
                <a:gd name="T52" fmla="*/ 1247 w 1304"/>
                <a:gd name="T53" fmla="*/ 1446 h 1587"/>
                <a:gd name="T54" fmla="*/ 1304 w 1304"/>
                <a:gd name="T55" fmla="*/ 1361 h 1587"/>
                <a:gd name="T56" fmla="*/ 1190 w 1304"/>
                <a:gd name="T57" fmla="*/ 1304 h 1587"/>
                <a:gd name="T58" fmla="*/ 1049 w 1304"/>
                <a:gd name="T59" fmla="*/ 1276 h 1587"/>
                <a:gd name="T60" fmla="*/ 992 w 1304"/>
                <a:gd name="T61" fmla="*/ 1162 h 1587"/>
                <a:gd name="T62" fmla="*/ 1020 w 1304"/>
                <a:gd name="T63" fmla="*/ 1049 h 1587"/>
                <a:gd name="T64" fmla="*/ 964 w 1304"/>
                <a:gd name="T65" fmla="*/ 964 h 1587"/>
                <a:gd name="T66" fmla="*/ 1134 w 1304"/>
                <a:gd name="T67" fmla="*/ 794 h 1587"/>
                <a:gd name="T68" fmla="*/ 1162 w 1304"/>
                <a:gd name="T69" fmla="*/ 737 h 1587"/>
                <a:gd name="T70" fmla="*/ 992 w 1304"/>
                <a:gd name="T71" fmla="*/ 765 h 1587"/>
                <a:gd name="T72" fmla="*/ 879 w 1304"/>
                <a:gd name="T73" fmla="*/ 595 h 1587"/>
                <a:gd name="T74" fmla="*/ 822 w 1304"/>
                <a:gd name="T75" fmla="*/ 510 h 1587"/>
                <a:gd name="T76" fmla="*/ 879 w 1304"/>
                <a:gd name="T77" fmla="*/ 397 h 1587"/>
                <a:gd name="T78" fmla="*/ 793 w 1304"/>
                <a:gd name="T79" fmla="*/ 227 h 1587"/>
                <a:gd name="T80" fmla="*/ 708 w 1304"/>
                <a:gd name="T81" fmla="*/ 113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4" h="1587">
                  <a:moveTo>
                    <a:pt x="708" y="57"/>
                  </a:moveTo>
                  <a:lnTo>
                    <a:pt x="652" y="85"/>
                  </a:lnTo>
                  <a:lnTo>
                    <a:pt x="510" y="0"/>
                  </a:lnTo>
                  <a:lnTo>
                    <a:pt x="425" y="85"/>
                  </a:lnTo>
                  <a:lnTo>
                    <a:pt x="425" y="142"/>
                  </a:lnTo>
                  <a:lnTo>
                    <a:pt x="397" y="227"/>
                  </a:lnTo>
                  <a:lnTo>
                    <a:pt x="226" y="283"/>
                  </a:lnTo>
                  <a:lnTo>
                    <a:pt x="198" y="198"/>
                  </a:lnTo>
                  <a:lnTo>
                    <a:pt x="141" y="198"/>
                  </a:lnTo>
                  <a:lnTo>
                    <a:pt x="85" y="368"/>
                  </a:lnTo>
                  <a:lnTo>
                    <a:pt x="0" y="425"/>
                  </a:lnTo>
                  <a:lnTo>
                    <a:pt x="0" y="482"/>
                  </a:lnTo>
                  <a:lnTo>
                    <a:pt x="0" y="510"/>
                  </a:lnTo>
                  <a:lnTo>
                    <a:pt x="56" y="539"/>
                  </a:lnTo>
                  <a:lnTo>
                    <a:pt x="56" y="567"/>
                  </a:lnTo>
                  <a:lnTo>
                    <a:pt x="85" y="652"/>
                  </a:lnTo>
                  <a:lnTo>
                    <a:pt x="141" y="652"/>
                  </a:lnTo>
                  <a:lnTo>
                    <a:pt x="226" y="680"/>
                  </a:lnTo>
                  <a:lnTo>
                    <a:pt x="226" y="737"/>
                  </a:lnTo>
                  <a:lnTo>
                    <a:pt x="283" y="765"/>
                  </a:lnTo>
                  <a:lnTo>
                    <a:pt x="312" y="794"/>
                  </a:lnTo>
                  <a:lnTo>
                    <a:pt x="255" y="822"/>
                  </a:lnTo>
                  <a:lnTo>
                    <a:pt x="312" y="879"/>
                  </a:lnTo>
                  <a:lnTo>
                    <a:pt x="312" y="964"/>
                  </a:lnTo>
                  <a:lnTo>
                    <a:pt x="283" y="992"/>
                  </a:lnTo>
                  <a:lnTo>
                    <a:pt x="255" y="1077"/>
                  </a:lnTo>
                  <a:lnTo>
                    <a:pt x="283" y="1106"/>
                  </a:lnTo>
                  <a:lnTo>
                    <a:pt x="340" y="1134"/>
                  </a:lnTo>
                  <a:lnTo>
                    <a:pt x="368" y="1106"/>
                  </a:lnTo>
                  <a:lnTo>
                    <a:pt x="453" y="1106"/>
                  </a:lnTo>
                  <a:lnTo>
                    <a:pt x="482" y="1134"/>
                  </a:lnTo>
                  <a:lnTo>
                    <a:pt x="482" y="1191"/>
                  </a:lnTo>
                  <a:lnTo>
                    <a:pt x="567" y="1219"/>
                  </a:lnTo>
                  <a:lnTo>
                    <a:pt x="595" y="1191"/>
                  </a:lnTo>
                  <a:lnTo>
                    <a:pt x="623" y="1219"/>
                  </a:lnTo>
                  <a:lnTo>
                    <a:pt x="708" y="1361"/>
                  </a:lnTo>
                  <a:lnTo>
                    <a:pt x="765" y="1332"/>
                  </a:lnTo>
                  <a:lnTo>
                    <a:pt x="793" y="1361"/>
                  </a:lnTo>
                  <a:lnTo>
                    <a:pt x="822" y="1332"/>
                  </a:lnTo>
                  <a:lnTo>
                    <a:pt x="793" y="1247"/>
                  </a:lnTo>
                  <a:lnTo>
                    <a:pt x="850" y="1219"/>
                  </a:lnTo>
                  <a:lnTo>
                    <a:pt x="850" y="1304"/>
                  </a:lnTo>
                  <a:lnTo>
                    <a:pt x="879" y="1361"/>
                  </a:lnTo>
                  <a:lnTo>
                    <a:pt x="935" y="1361"/>
                  </a:lnTo>
                  <a:lnTo>
                    <a:pt x="964" y="1417"/>
                  </a:lnTo>
                  <a:lnTo>
                    <a:pt x="992" y="1389"/>
                  </a:lnTo>
                  <a:lnTo>
                    <a:pt x="992" y="1474"/>
                  </a:lnTo>
                  <a:lnTo>
                    <a:pt x="964" y="1559"/>
                  </a:lnTo>
                  <a:lnTo>
                    <a:pt x="1049" y="1559"/>
                  </a:lnTo>
                  <a:lnTo>
                    <a:pt x="1105" y="1502"/>
                  </a:lnTo>
                  <a:lnTo>
                    <a:pt x="1134" y="1587"/>
                  </a:lnTo>
                  <a:lnTo>
                    <a:pt x="1190" y="1559"/>
                  </a:lnTo>
                  <a:lnTo>
                    <a:pt x="1190" y="1474"/>
                  </a:lnTo>
                  <a:lnTo>
                    <a:pt x="1247" y="1446"/>
                  </a:lnTo>
                  <a:lnTo>
                    <a:pt x="1247" y="1389"/>
                  </a:lnTo>
                  <a:lnTo>
                    <a:pt x="1304" y="1361"/>
                  </a:lnTo>
                  <a:lnTo>
                    <a:pt x="1247" y="1276"/>
                  </a:lnTo>
                  <a:lnTo>
                    <a:pt x="1190" y="1304"/>
                  </a:lnTo>
                  <a:lnTo>
                    <a:pt x="1134" y="1276"/>
                  </a:lnTo>
                  <a:lnTo>
                    <a:pt x="1049" y="1276"/>
                  </a:lnTo>
                  <a:lnTo>
                    <a:pt x="1049" y="1219"/>
                  </a:lnTo>
                  <a:lnTo>
                    <a:pt x="992" y="1162"/>
                  </a:lnTo>
                  <a:lnTo>
                    <a:pt x="1049" y="1106"/>
                  </a:lnTo>
                  <a:lnTo>
                    <a:pt x="1020" y="1049"/>
                  </a:lnTo>
                  <a:lnTo>
                    <a:pt x="992" y="1049"/>
                  </a:lnTo>
                  <a:lnTo>
                    <a:pt x="964" y="964"/>
                  </a:lnTo>
                  <a:lnTo>
                    <a:pt x="1020" y="879"/>
                  </a:lnTo>
                  <a:lnTo>
                    <a:pt x="1134" y="794"/>
                  </a:lnTo>
                  <a:lnTo>
                    <a:pt x="1190" y="794"/>
                  </a:lnTo>
                  <a:lnTo>
                    <a:pt x="1162" y="737"/>
                  </a:lnTo>
                  <a:lnTo>
                    <a:pt x="1134" y="709"/>
                  </a:lnTo>
                  <a:lnTo>
                    <a:pt x="992" y="765"/>
                  </a:lnTo>
                  <a:lnTo>
                    <a:pt x="992" y="680"/>
                  </a:lnTo>
                  <a:lnTo>
                    <a:pt x="879" y="595"/>
                  </a:lnTo>
                  <a:lnTo>
                    <a:pt x="879" y="539"/>
                  </a:lnTo>
                  <a:lnTo>
                    <a:pt x="822" y="510"/>
                  </a:lnTo>
                  <a:lnTo>
                    <a:pt x="822" y="453"/>
                  </a:lnTo>
                  <a:lnTo>
                    <a:pt x="879" y="397"/>
                  </a:lnTo>
                  <a:lnTo>
                    <a:pt x="850" y="312"/>
                  </a:lnTo>
                  <a:lnTo>
                    <a:pt x="793" y="227"/>
                  </a:lnTo>
                  <a:lnTo>
                    <a:pt x="822" y="227"/>
                  </a:lnTo>
                  <a:lnTo>
                    <a:pt x="708" y="113"/>
                  </a:lnTo>
                  <a:lnTo>
                    <a:pt x="708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1" name="Freeform 940">
              <a:extLst>
                <a:ext uri="{FF2B5EF4-FFF2-40B4-BE49-F238E27FC236}">
                  <a16:creationId xmlns:a16="http://schemas.microsoft.com/office/drawing/2014/main" id="{482F6EA4-D4B9-4996-8426-AEB785AC6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" y="2202"/>
              <a:ext cx="823" cy="1191"/>
            </a:xfrm>
            <a:custGeom>
              <a:avLst/>
              <a:gdLst>
                <a:gd name="T0" fmla="*/ 652 w 823"/>
                <a:gd name="T1" fmla="*/ 0 h 1191"/>
                <a:gd name="T2" fmla="*/ 539 w 823"/>
                <a:gd name="T3" fmla="*/ 28 h 1191"/>
                <a:gd name="T4" fmla="*/ 454 w 823"/>
                <a:gd name="T5" fmla="*/ 85 h 1191"/>
                <a:gd name="T6" fmla="*/ 397 w 823"/>
                <a:gd name="T7" fmla="*/ 28 h 1191"/>
                <a:gd name="T8" fmla="*/ 312 w 823"/>
                <a:gd name="T9" fmla="*/ 142 h 1191"/>
                <a:gd name="T10" fmla="*/ 312 w 823"/>
                <a:gd name="T11" fmla="*/ 170 h 1191"/>
                <a:gd name="T12" fmla="*/ 312 w 823"/>
                <a:gd name="T13" fmla="*/ 198 h 1191"/>
                <a:gd name="T14" fmla="*/ 256 w 823"/>
                <a:gd name="T15" fmla="*/ 227 h 1191"/>
                <a:gd name="T16" fmla="*/ 256 w 823"/>
                <a:gd name="T17" fmla="*/ 255 h 1191"/>
                <a:gd name="T18" fmla="*/ 227 w 823"/>
                <a:gd name="T19" fmla="*/ 312 h 1191"/>
                <a:gd name="T20" fmla="*/ 227 w 823"/>
                <a:gd name="T21" fmla="*/ 340 h 1191"/>
                <a:gd name="T22" fmla="*/ 142 w 823"/>
                <a:gd name="T23" fmla="*/ 397 h 1191"/>
                <a:gd name="T24" fmla="*/ 142 w 823"/>
                <a:gd name="T25" fmla="*/ 453 h 1191"/>
                <a:gd name="T26" fmla="*/ 0 w 823"/>
                <a:gd name="T27" fmla="*/ 510 h 1191"/>
                <a:gd name="T28" fmla="*/ 142 w 823"/>
                <a:gd name="T29" fmla="*/ 624 h 1191"/>
                <a:gd name="T30" fmla="*/ 170 w 823"/>
                <a:gd name="T31" fmla="*/ 709 h 1191"/>
                <a:gd name="T32" fmla="*/ 256 w 823"/>
                <a:gd name="T33" fmla="*/ 737 h 1191"/>
                <a:gd name="T34" fmla="*/ 341 w 823"/>
                <a:gd name="T35" fmla="*/ 879 h 1191"/>
                <a:gd name="T36" fmla="*/ 312 w 823"/>
                <a:gd name="T37" fmla="*/ 935 h 1191"/>
                <a:gd name="T38" fmla="*/ 454 w 823"/>
                <a:gd name="T39" fmla="*/ 935 h 1191"/>
                <a:gd name="T40" fmla="*/ 596 w 823"/>
                <a:gd name="T41" fmla="*/ 1191 h 1191"/>
                <a:gd name="T42" fmla="*/ 652 w 823"/>
                <a:gd name="T43" fmla="*/ 794 h 1191"/>
                <a:gd name="T44" fmla="*/ 766 w 823"/>
                <a:gd name="T45" fmla="*/ 482 h 1191"/>
                <a:gd name="T46" fmla="*/ 709 w 823"/>
                <a:gd name="T47" fmla="*/ 425 h 1191"/>
                <a:gd name="T48" fmla="*/ 823 w 823"/>
                <a:gd name="T49" fmla="*/ 227 h 1191"/>
                <a:gd name="T50" fmla="*/ 794 w 823"/>
                <a:gd name="T51" fmla="*/ 170 h 1191"/>
                <a:gd name="T52" fmla="*/ 794 w 823"/>
                <a:gd name="T53" fmla="*/ 113 h 1191"/>
                <a:gd name="T54" fmla="*/ 737 w 823"/>
                <a:gd name="T55" fmla="*/ 113 h 1191"/>
                <a:gd name="T56" fmla="*/ 652 w 823"/>
                <a:gd name="T57" fmla="*/ 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3" h="1191">
                  <a:moveTo>
                    <a:pt x="652" y="0"/>
                  </a:moveTo>
                  <a:lnTo>
                    <a:pt x="539" y="28"/>
                  </a:lnTo>
                  <a:lnTo>
                    <a:pt x="454" y="85"/>
                  </a:lnTo>
                  <a:lnTo>
                    <a:pt x="397" y="28"/>
                  </a:lnTo>
                  <a:lnTo>
                    <a:pt x="312" y="142"/>
                  </a:lnTo>
                  <a:lnTo>
                    <a:pt x="312" y="170"/>
                  </a:lnTo>
                  <a:lnTo>
                    <a:pt x="312" y="198"/>
                  </a:lnTo>
                  <a:lnTo>
                    <a:pt x="256" y="227"/>
                  </a:lnTo>
                  <a:lnTo>
                    <a:pt x="256" y="255"/>
                  </a:lnTo>
                  <a:lnTo>
                    <a:pt x="227" y="312"/>
                  </a:lnTo>
                  <a:lnTo>
                    <a:pt x="227" y="340"/>
                  </a:lnTo>
                  <a:lnTo>
                    <a:pt x="142" y="397"/>
                  </a:lnTo>
                  <a:lnTo>
                    <a:pt x="142" y="453"/>
                  </a:lnTo>
                  <a:lnTo>
                    <a:pt x="0" y="510"/>
                  </a:lnTo>
                  <a:lnTo>
                    <a:pt x="142" y="624"/>
                  </a:lnTo>
                  <a:lnTo>
                    <a:pt x="170" y="709"/>
                  </a:lnTo>
                  <a:lnTo>
                    <a:pt x="256" y="737"/>
                  </a:lnTo>
                  <a:lnTo>
                    <a:pt x="341" y="879"/>
                  </a:lnTo>
                  <a:lnTo>
                    <a:pt x="312" y="935"/>
                  </a:lnTo>
                  <a:lnTo>
                    <a:pt x="454" y="935"/>
                  </a:lnTo>
                  <a:lnTo>
                    <a:pt x="596" y="1191"/>
                  </a:lnTo>
                  <a:lnTo>
                    <a:pt x="652" y="794"/>
                  </a:lnTo>
                  <a:lnTo>
                    <a:pt x="766" y="482"/>
                  </a:lnTo>
                  <a:lnTo>
                    <a:pt x="709" y="425"/>
                  </a:lnTo>
                  <a:lnTo>
                    <a:pt x="823" y="227"/>
                  </a:lnTo>
                  <a:lnTo>
                    <a:pt x="794" y="170"/>
                  </a:lnTo>
                  <a:lnTo>
                    <a:pt x="794" y="113"/>
                  </a:lnTo>
                  <a:lnTo>
                    <a:pt x="737" y="113"/>
                  </a:lnTo>
                  <a:lnTo>
                    <a:pt x="65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2" name="Freeform 941">
              <a:extLst>
                <a:ext uri="{FF2B5EF4-FFF2-40B4-BE49-F238E27FC236}">
                  <a16:creationId xmlns:a16="http://schemas.microsoft.com/office/drawing/2014/main" id="{DC9519C5-57A6-409D-9695-2A3939BE7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" y="1805"/>
              <a:ext cx="454" cy="624"/>
            </a:xfrm>
            <a:custGeom>
              <a:avLst/>
              <a:gdLst>
                <a:gd name="T0" fmla="*/ 171 w 454"/>
                <a:gd name="T1" fmla="*/ 624 h 624"/>
                <a:gd name="T2" fmla="*/ 142 w 454"/>
                <a:gd name="T3" fmla="*/ 567 h 624"/>
                <a:gd name="T4" fmla="*/ 142 w 454"/>
                <a:gd name="T5" fmla="*/ 510 h 624"/>
                <a:gd name="T6" fmla="*/ 85 w 454"/>
                <a:gd name="T7" fmla="*/ 510 h 624"/>
                <a:gd name="T8" fmla="*/ 0 w 454"/>
                <a:gd name="T9" fmla="*/ 397 h 624"/>
                <a:gd name="T10" fmla="*/ 0 w 454"/>
                <a:gd name="T11" fmla="*/ 312 h 624"/>
                <a:gd name="T12" fmla="*/ 57 w 454"/>
                <a:gd name="T13" fmla="*/ 340 h 624"/>
                <a:gd name="T14" fmla="*/ 85 w 454"/>
                <a:gd name="T15" fmla="*/ 255 h 624"/>
                <a:gd name="T16" fmla="*/ 57 w 454"/>
                <a:gd name="T17" fmla="*/ 227 h 624"/>
                <a:gd name="T18" fmla="*/ 0 w 454"/>
                <a:gd name="T19" fmla="*/ 142 h 624"/>
                <a:gd name="T20" fmla="*/ 29 w 454"/>
                <a:gd name="T21" fmla="*/ 28 h 624"/>
                <a:gd name="T22" fmla="*/ 114 w 454"/>
                <a:gd name="T23" fmla="*/ 0 h 624"/>
                <a:gd name="T24" fmla="*/ 199 w 454"/>
                <a:gd name="T25" fmla="*/ 57 h 624"/>
                <a:gd name="T26" fmla="*/ 312 w 454"/>
                <a:gd name="T27" fmla="*/ 57 h 624"/>
                <a:gd name="T28" fmla="*/ 369 w 454"/>
                <a:gd name="T29" fmla="*/ 28 h 624"/>
                <a:gd name="T30" fmla="*/ 454 w 454"/>
                <a:gd name="T31" fmla="*/ 57 h 624"/>
                <a:gd name="T32" fmla="*/ 341 w 454"/>
                <a:gd name="T33" fmla="*/ 312 h 624"/>
                <a:gd name="T34" fmla="*/ 171 w 454"/>
                <a:gd name="T35" fmla="*/ 62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4" h="624">
                  <a:moveTo>
                    <a:pt x="171" y="624"/>
                  </a:moveTo>
                  <a:lnTo>
                    <a:pt x="142" y="567"/>
                  </a:lnTo>
                  <a:lnTo>
                    <a:pt x="142" y="510"/>
                  </a:lnTo>
                  <a:lnTo>
                    <a:pt x="85" y="510"/>
                  </a:lnTo>
                  <a:lnTo>
                    <a:pt x="0" y="397"/>
                  </a:lnTo>
                  <a:lnTo>
                    <a:pt x="0" y="312"/>
                  </a:lnTo>
                  <a:lnTo>
                    <a:pt x="57" y="340"/>
                  </a:lnTo>
                  <a:lnTo>
                    <a:pt x="85" y="255"/>
                  </a:lnTo>
                  <a:lnTo>
                    <a:pt x="57" y="227"/>
                  </a:lnTo>
                  <a:lnTo>
                    <a:pt x="0" y="142"/>
                  </a:lnTo>
                  <a:lnTo>
                    <a:pt x="29" y="28"/>
                  </a:lnTo>
                  <a:lnTo>
                    <a:pt x="114" y="0"/>
                  </a:lnTo>
                  <a:lnTo>
                    <a:pt x="199" y="57"/>
                  </a:lnTo>
                  <a:lnTo>
                    <a:pt x="312" y="57"/>
                  </a:lnTo>
                  <a:lnTo>
                    <a:pt x="369" y="28"/>
                  </a:lnTo>
                  <a:lnTo>
                    <a:pt x="454" y="57"/>
                  </a:lnTo>
                  <a:lnTo>
                    <a:pt x="341" y="312"/>
                  </a:lnTo>
                  <a:lnTo>
                    <a:pt x="171" y="62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3" name="Freeform 942">
              <a:extLst>
                <a:ext uri="{FF2B5EF4-FFF2-40B4-BE49-F238E27FC236}">
                  <a16:creationId xmlns:a16="http://schemas.microsoft.com/office/drawing/2014/main" id="{95EBF2DB-53F6-4DB6-AD19-B5EC6C935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473"/>
              <a:ext cx="1871" cy="1275"/>
            </a:xfrm>
            <a:custGeom>
              <a:avLst/>
              <a:gdLst>
                <a:gd name="T0" fmla="*/ 284 w 1871"/>
                <a:gd name="T1" fmla="*/ 1247 h 1275"/>
                <a:gd name="T2" fmla="*/ 227 w 1871"/>
                <a:gd name="T3" fmla="*/ 1134 h 1275"/>
                <a:gd name="T4" fmla="*/ 255 w 1871"/>
                <a:gd name="T5" fmla="*/ 878 h 1275"/>
                <a:gd name="T6" fmla="*/ 142 w 1871"/>
                <a:gd name="T7" fmla="*/ 850 h 1275"/>
                <a:gd name="T8" fmla="*/ 57 w 1871"/>
                <a:gd name="T9" fmla="*/ 793 h 1275"/>
                <a:gd name="T10" fmla="*/ 142 w 1871"/>
                <a:gd name="T11" fmla="*/ 595 h 1275"/>
                <a:gd name="T12" fmla="*/ 397 w 1871"/>
                <a:gd name="T13" fmla="*/ 737 h 1275"/>
                <a:gd name="T14" fmla="*/ 539 w 1871"/>
                <a:gd name="T15" fmla="*/ 623 h 1275"/>
                <a:gd name="T16" fmla="*/ 624 w 1871"/>
                <a:gd name="T17" fmla="*/ 510 h 1275"/>
                <a:gd name="T18" fmla="*/ 737 w 1871"/>
                <a:gd name="T19" fmla="*/ 567 h 1275"/>
                <a:gd name="T20" fmla="*/ 822 w 1871"/>
                <a:gd name="T21" fmla="*/ 453 h 1275"/>
                <a:gd name="T22" fmla="*/ 964 w 1871"/>
                <a:gd name="T23" fmla="*/ 311 h 1275"/>
                <a:gd name="T24" fmla="*/ 1021 w 1871"/>
                <a:gd name="T25" fmla="*/ 255 h 1275"/>
                <a:gd name="T26" fmla="*/ 1162 w 1871"/>
                <a:gd name="T27" fmla="*/ 198 h 1275"/>
                <a:gd name="T28" fmla="*/ 1304 w 1871"/>
                <a:gd name="T29" fmla="*/ 198 h 1275"/>
                <a:gd name="T30" fmla="*/ 1418 w 1871"/>
                <a:gd name="T31" fmla="*/ 141 h 1275"/>
                <a:gd name="T32" fmla="*/ 1531 w 1871"/>
                <a:gd name="T33" fmla="*/ 0 h 1275"/>
                <a:gd name="T34" fmla="*/ 1729 w 1871"/>
                <a:gd name="T35" fmla="*/ 56 h 1275"/>
                <a:gd name="T36" fmla="*/ 1729 w 1871"/>
                <a:gd name="T37" fmla="*/ 141 h 1275"/>
                <a:gd name="T38" fmla="*/ 1786 w 1871"/>
                <a:gd name="T39" fmla="*/ 255 h 1275"/>
                <a:gd name="T40" fmla="*/ 1843 w 1871"/>
                <a:gd name="T41" fmla="*/ 453 h 1275"/>
                <a:gd name="T42" fmla="*/ 1871 w 1871"/>
                <a:gd name="T43" fmla="*/ 567 h 1275"/>
                <a:gd name="T44" fmla="*/ 1729 w 1871"/>
                <a:gd name="T45" fmla="*/ 623 h 1275"/>
                <a:gd name="T46" fmla="*/ 1673 w 1871"/>
                <a:gd name="T47" fmla="*/ 623 h 1275"/>
                <a:gd name="T48" fmla="*/ 1588 w 1871"/>
                <a:gd name="T49" fmla="*/ 708 h 1275"/>
                <a:gd name="T50" fmla="*/ 1503 w 1871"/>
                <a:gd name="T51" fmla="*/ 737 h 1275"/>
                <a:gd name="T52" fmla="*/ 1361 w 1871"/>
                <a:gd name="T53" fmla="*/ 935 h 1275"/>
                <a:gd name="T54" fmla="*/ 1191 w 1871"/>
                <a:gd name="T55" fmla="*/ 907 h 1275"/>
                <a:gd name="T56" fmla="*/ 1106 w 1871"/>
                <a:gd name="T57" fmla="*/ 878 h 1275"/>
                <a:gd name="T58" fmla="*/ 936 w 1871"/>
                <a:gd name="T59" fmla="*/ 963 h 1275"/>
                <a:gd name="T60" fmla="*/ 851 w 1871"/>
                <a:gd name="T61" fmla="*/ 1077 h 1275"/>
                <a:gd name="T62" fmla="*/ 737 w 1871"/>
                <a:gd name="T63" fmla="*/ 1105 h 1275"/>
                <a:gd name="T64" fmla="*/ 482 w 1871"/>
                <a:gd name="T65" fmla="*/ 1162 h 1275"/>
                <a:gd name="T66" fmla="*/ 312 w 1871"/>
                <a:gd name="T67" fmla="*/ 1275 h 1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71" h="1275">
                  <a:moveTo>
                    <a:pt x="312" y="1275"/>
                  </a:moveTo>
                  <a:lnTo>
                    <a:pt x="284" y="1247"/>
                  </a:lnTo>
                  <a:lnTo>
                    <a:pt x="284" y="1162"/>
                  </a:lnTo>
                  <a:lnTo>
                    <a:pt x="227" y="1134"/>
                  </a:lnTo>
                  <a:lnTo>
                    <a:pt x="255" y="1077"/>
                  </a:lnTo>
                  <a:lnTo>
                    <a:pt x="255" y="878"/>
                  </a:lnTo>
                  <a:lnTo>
                    <a:pt x="170" y="907"/>
                  </a:lnTo>
                  <a:lnTo>
                    <a:pt x="142" y="850"/>
                  </a:lnTo>
                  <a:lnTo>
                    <a:pt x="57" y="878"/>
                  </a:lnTo>
                  <a:lnTo>
                    <a:pt x="57" y="793"/>
                  </a:lnTo>
                  <a:lnTo>
                    <a:pt x="0" y="680"/>
                  </a:lnTo>
                  <a:lnTo>
                    <a:pt x="142" y="595"/>
                  </a:lnTo>
                  <a:lnTo>
                    <a:pt x="340" y="737"/>
                  </a:lnTo>
                  <a:lnTo>
                    <a:pt x="397" y="737"/>
                  </a:lnTo>
                  <a:lnTo>
                    <a:pt x="397" y="708"/>
                  </a:lnTo>
                  <a:lnTo>
                    <a:pt x="539" y="623"/>
                  </a:lnTo>
                  <a:lnTo>
                    <a:pt x="539" y="567"/>
                  </a:lnTo>
                  <a:lnTo>
                    <a:pt x="624" y="510"/>
                  </a:lnTo>
                  <a:lnTo>
                    <a:pt x="680" y="510"/>
                  </a:lnTo>
                  <a:lnTo>
                    <a:pt x="737" y="567"/>
                  </a:lnTo>
                  <a:lnTo>
                    <a:pt x="794" y="481"/>
                  </a:lnTo>
                  <a:lnTo>
                    <a:pt x="822" y="453"/>
                  </a:lnTo>
                  <a:lnTo>
                    <a:pt x="851" y="481"/>
                  </a:lnTo>
                  <a:lnTo>
                    <a:pt x="964" y="311"/>
                  </a:lnTo>
                  <a:lnTo>
                    <a:pt x="1021" y="311"/>
                  </a:lnTo>
                  <a:lnTo>
                    <a:pt x="1021" y="255"/>
                  </a:lnTo>
                  <a:lnTo>
                    <a:pt x="1106" y="198"/>
                  </a:lnTo>
                  <a:lnTo>
                    <a:pt x="1162" y="198"/>
                  </a:lnTo>
                  <a:lnTo>
                    <a:pt x="1247" y="226"/>
                  </a:lnTo>
                  <a:lnTo>
                    <a:pt x="1304" y="198"/>
                  </a:lnTo>
                  <a:lnTo>
                    <a:pt x="1361" y="198"/>
                  </a:lnTo>
                  <a:lnTo>
                    <a:pt x="1418" y="141"/>
                  </a:lnTo>
                  <a:lnTo>
                    <a:pt x="1389" y="56"/>
                  </a:lnTo>
                  <a:lnTo>
                    <a:pt x="1531" y="0"/>
                  </a:lnTo>
                  <a:lnTo>
                    <a:pt x="1616" y="85"/>
                  </a:lnTo>
                  <a:lnTo>
                    <a:pt x="1729" y="56"/>
                  </a:lnTo>
                  <a:lnTo>
                    <a:pt x="1758" y="113"/>
                  </a:lnTo>
                  <a:lnTo>
                    <a:pt x="1729" y="141"/>
                  </a:lnTo>
                  <a:lnTo>
                    <a:pt x="1786" y="198"/>
                  </a:lnTo>
                  <a:lnTo>
                    <a:pt x="1786" y="255"/>
                  </a:lnTo>
                  <a:lnTo>
                    <a:pt x="1814" y="283"/>
                  </a:lnTo>
                  <a:lnTo>
                    <a:pt x="1843" y="453"/>
                  </a:lnTo>
                  <a:lnTo>
                    <a:pt x="1871" y="510"/>
                  </a:lnTo>
                  <a:lnTo>
                    <a:pt x="1871" y="567"/>
                  </a:lnTo>
                  <a:lnTo>
                    <a:pt x="1814" y="623"/>
                  </a:lnTo>
                  <a:lnTo>
                    <a:pt x="1729" y="623"/>
                  </a:lnTo>
                  <a:lnTo>
                    <a:pt x="1701" y="567"/>
                  </a:lnTo>
                  <a:lnTo>
                    <a:pt x="1673" y="623"/>
                  </a:lnTo>
                  <a:lnTo>
                    <a:pt x="1588" y="652"/>
                  </a:lnTo>
                  <a:lnTo>
                    <a:pt x="1588" y="708"/>
                  </a:lnTo>
                  <a:lnTo>
                    <a:pt x="1559" y="737"/>
                  </a:lnTo>
                  <a:lnTo>
                    <a:pt x="1503" y="737"/>
                  </a:lnTo>
                  <a:lnTo>
                    <a:pt x="1474" y="822"/>
                  </a:lnTo>
                  <a:lnTo>
                    <a:pt x="1361" y="935"/>
                  </a:lnTo>
                  <a:lnTo>
                    <a:pt x="1219" y="963"/>
                  </a:lnTo>
                  <a:lnTo>
                    <a:pt x="1191" y="907"/>
                  </a:lnTo>
                  <a:lnTo>
                    <a:pt x="1134" y="907"/>
                  </a:lnTo>
                  <a:lnTo>
                    <a:pt x="1106" y="878"/>
                  </a:lnTo>
                  <a:lnTo>
                    <a:pt x="992" y="878"/>
                  </a:lnTo>
                  <a:lnTo>
                    <a:pt x="936" y="963"/>
                  </a:lnTo>
                  <a:lnTo>
                    <a:pt x="964" y="1020"/>
                  </a:lnTo>
                  <a:lnTo>
                    <a:pt x="851" y="1077"/>
                  </a:lnTo>
                  <a:lnTo>
                    <a:pt x="794" y="1190"/>
                  </a:lnTo>
                  <a:lnTo>
                    <a:pt x="737" y="1105"/>
                  </a:lnTo>
                  <a:lnTo>
                    <a:pt x="510" y="1190"/>
                  </a:lnTo>
                  <a:lnTo>
                    <a:pt x="482" y="1162"/>
                  </a:lnTo>
                  <a:lnTo>
                    <a:pt x="369" y="1190"/>
                  </a:lnTo>
                  <a:lnTo>
                    <a:pt x="312" y="12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4" name="Freeform 943">
              <a:extLst>
                <a:ext uri="{FF2B5EF4-FFF2-40B4-BE49-F238E27FC236}">
                  <a16:creationId xmlns:a16="http://schemas.microsoft.com/office/drawing/2014/main" id="{FC590B96-D391-475D-8624-ED524A533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74"/>
              <a:ext cx="1191" cy="936"/>
            </a:xfrm>
            <a:custGeom>
              <a:avLst/>
              <a:gdLst>
                <a:gd name="T0" fmla="*/ 1191 w 1191"/>
                <a:gd name="T1" fmla="*/ 397 h 936"/>
                <a:gd name="T2" fmla="*/ 1106 w 1191"/>
                <a:gd name="T3" fmla="*/ 454 h 936"/>
                <a:gd name="T4" fmla="*/ 1106 w 1191"/>
                <a:gd name="T5" fmla="*/ 510 h 936"/>
                <a:gd name="T6" fmla="*/ 1049 w 1191"/>
                <a:gd name="T7" fmla="*/ 510 h 936"/>
                <a:gd name="T8" fmla="*/ 936 w 1191"/>
                <a:gd name="T9" fmla="*/ 680 h 936"/>
                <a:gd name="T10" fmla="*/ 907 w 1191"/>
                <a:gd name="T11" fmla="*/ 652 h 936"/>
                <a:gd name="T12" fmla="*/ 822 w 1191"/>
                <a:gd name="T13" fmla="*/ 766 h 936"/>
                <a:gd name="T14" fmla="*/ 765 w 1191"/>
                <a:gd name="T15" fmla="*/ 709 h 936"/>
                <a:gd name="T16" fmla="*/ 709 w 1191"/>
                <a:gd name="T17" fmla="*/ 709 h 936"/>
                <a:gd name="T18" fmla="*/ 624 w 1191"/>
                <a:gd name="T19" fmla="*/ 766 h 936"/>
                <a:gd name="T20" fmla="*/ 624 w 1191"/>
                <a:gd name="T21" fmla="*/ 822 h 936"/>
                <a:gd name="T22" fmla="*/ 482 w 1191"/>
                <a:gd name="T23" fmla="*/ 907 h 936"/>
                <a:gd name="T24" fmla="*/ 482 w 1191"/>
                <a:gd name="T25" fmla="*/ 936 h 936"/>
                <a:gd name="T26" fmla="*/ 425 w 1191"/>
                <a:gd name="T27" fmla="*/ 936 h 936"/>
                <a:gd name="T28" fmla="*/ 227 w 1191"/>
                <a:gd name="T29" fmla="*/ 794 h 936"/>
                <a:gd name="T30" fmla="*/ 255 w 1191"/>
                <a:gd name="T31" fmla="*/ 680 h 936"/>
                <a:gd name="T32" fmla="*/ 227 w 1191"/>
                <a:gd name="T33" fmla="*/ 652 h 936"/>
                <a:gd name="T34" fmla="*/ 227 w 1191"/>
                <a:gd name="T35" fmla="*/ 595 h 936"/>
                <a:gd name="T36" fmla="*/ 170 w 1191"/>
                <a:gd name="T37" fmla="*/ 482 h 936"/>
                <a:gd name="T38" fmla="*/ 198 w 1191"/>
                <a:gd name="T39" fmla="*/ 397 h 936"/>
                <a:gd name="T40" fmla="*/ 198 w 1191"/>
                <a:gd name="T41" fmla="*/ 340 h 936"/>
                <a:gd name="T42" fmla="*/ 113 w 1191"/>
                <a:gd name="T43" fmla="*/ 255 h 936"/>
                <a:gd name="T44" fmla="*/ 85 w 1191"/>
                <a:gd name="T45" fmla="*/ 255 h 936"/>
                <a:gd name="T46" fmla="*/ 0 w 1191"/>
                <a:gd name="T47" fmla="*/ 199 h 936"/>
                <a:gd name="T48" fmla="*/ 0 w 1191"/>
                <a:gd name="T49" fmla="*/ 57 h 936"/>
                <a:gd name="T50" fmla="*/ 28 w 1191"/>
                <a:gd name="T51" fmla="*/ 0 h 936"/>
                <a:gd name="T52" fmla="*/ 85 w 1191"/>
                <a:gd name="T53" fmla="*/ 0 h 936"/>
                <a:gd name="T54" fmla="*/ 198 w 1191"/>
                <a:gd name="T55" fmla="*/ 57 h 936"/>
                <a:gd name="T56" fmla="*/ 227 w 1191"/>
                <a:gd name="T57" fmla="*/ 0 h 936"/>
                <a:gd name="T58" fmla="*/ 283 w 1191"/>
                <a:gd name="T59" fmla="*/ 0 h 936"/>
                <a:gd name="T60" fmla="*/ 340 w 1191"/>
                <a:gd name="T61" fmla="*/ 85 h 936"/>
                <a:gd name="T62" fmla="*/ 510 w 1191"/>
                <a:gd name="T63" fmla="*/ 170 h 936"/>
                <a:gd name="T64" fmla="*/ 624 w 1191"/>
                <a:gd name="T65" fmla="*/ 142 h 936"/>
                <a:gd name="T66" fmla="*/ 680 w 1191"/>
                <a:gd name="T67" fmla="*/ 199 h 936"/>
                <a:gd name="T68" fmla="*/ 822 w 1191"/>
                <a:gd name="T69" fmla="*/ 199 h 936"/>
                <a:gd name="T70" fmla="*/ 964 w 1191"/>
                <a:gd name="T71" fmla="*/ 227 h 936"/>
                <a:gd name="T72" fmla="*/ 1021 w 1191"/>
                <a:gd name="T73" fmla="*/ 170 h 936"/>
                <a:gd name="T74" fmla="*/ 1106 w 1191"/>
                <a:gd name="T75" fmla="*/ 227 h 936"/>
                <a:gd name="T76" fmla="*/ 1191 w 1191"/>
                <a:gd name="T77" fmla="*/ 39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1" h="936">
                  <a:moveTo>
                    <a:pt x="1191" y="397"/>
                  </a:moveTo>
                  <a:lnTo>
                    <a:pt x="1106" y="454"/>
                  </a:lnTo>
                  <a:lnTo>
                    <a:pt x="1106" y="510"/>
                  </a:lnTo>
                  <a:lnTo>
                    <a:pt x="1049" y="510"/>
                  </a:lnTo>
                  <a:lnTo>
                    <a:pt x="936" y="680"/>
                  </a:lnTo>
                  <a:lnTo>
                    <a:pt x="907" y="652"/>
                  </a:lnTo>
                  <a:lnTo>
                    <a:pt x="822" y="766"/>
                  </a:lnTo>
                  <a:lnTo>
                    <a:pt x="765" y="709"/>
                  </a:lnTo>
                  <a:lnTo>
                    <a:pt x="709" y="709"/>
                  </a:lnTo>
                  <a:lnTo>
                    <a:pt x="624" y="766"/>
                  </a:lnTo>
                  <a:lnTo>
                    <a:pt x="624" y="822"/>
                  </a:lnTo>
                  <a:lnTo>
                    <a:pt x="482" y="907"/>
                  </a:lnTo>
                  <a:lnTo>
                    <a:pt x="482" y="936"/>
                  </a:lnTo>
                  <a:lnTo>
                    <a:pt x="425" y="936"/>
                  </a:lnTo>
                  <a:lnTo>
                    <a:pt x="227" y="794"/>
                  </a:lnTo>
                  <a:lnTo>
                    <a:pt x="255" y="680"/>
                  </a:lnTo>
                  <a:lnTo>
                    <a:pt x="227" y="652"/>
                  </a:lnTo>
                  <a:lnTo>
                    <a:pt x="227" y="595"/>
                  </a:lnTo>
                  <a:lnTo>
                    <a:pt x="170" y="482"/>
                  </a:lnTo>
                  <a:lnTo>
                    <a:pt x="198" y="397"/>
                  </a:lnTo>
                  <a:lnTo>
                    <a:pt x="198" y="340"/>
                  </a:lnTo>
                  <a:lnTo>
                    <a:pt x="113" y="255"/>
                  </a:lnTo>
                  <a:lnTo>
                    <a:pt x="85" y="255"/>
                  </a:lnTo>
                  <a:lnTo>
                    <a:pt x="0" y="199"/>
                  </a:lnTo>
                  <a:lnTo>
                    <a:pt x="0" y="57"/>
                  </a:lnTo>
                  <a:lnTo>
                    <a:pt x="28" y="0"/>
                  </a:lnTo>
                  <a:lnTo>
                    <a:pt x="85" y="0"/>
                  </a:lnTo>
                  <a:lnTo>
                    <a:pt x="198" y="57"/>
                  </a:lnTo>
                  <a:lnTo>
                    <a:pt x="227" y="0"/>
                  </a:lnTo>
                  <a:lnTo>
                    <a:pt x="283" y="0"/>
                  </a:lnTo>
                  <a:lnTo>
                    <a:pt x="340" y="85"/>
                  </a:lnTo>
                  <a:lnTo>
                    <a:pt x="510" y="170"/>
                  </a:lnTo>
                  <a:lnTo>
                    <a:pt x="624" y="142"/>
                  </a:lnTo>
                  <a:lnTo>
                    <a:pt x="680" y="199"/>
                  </a:lnTo>
                  <a:lnTo>
                    <a:pt x="822" y="199"/>
                  </a:lnTo>
                  <a:lnTo>
                    <a:pt x="964" y="227"/>
                  </a:lnTo>
                  <a:lnTo>
                    <a:pt x="1021" y="170"/>
                  </a:lnTo>
                  <a:lnTo>
                    <a:pt x="1106" y="227"/>
                  </a:lnTo>
                  <a:lnTo>
                    <a:pt x="1191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5" name="Freeform 945">
              <a:extLst>
                <a:ext uri="{FF2B5EF4-FFF2-40B4-BE49-F238E27FC236}">
                  <a16:creationId xmlns:a16="http://schemas.microsoft.com/office/drawing/2014/main" id="{8F210510-7F52-4401-BBE1-E96F1079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1351"/>
              <a:ext cx="822" cy="709"/>
            </a:xfrm>
            <a:custGeom>
              <a:avLst/>
              <a:gdLst>
                <a:gd name="T0" fmla="*/ 822 w 822"/>
                <a:gd name="T1" fmla="*/ 29 h 709"/>
                <a:gd name="T2" fmla="*/ 794 w 822"/>
                <a:gd name="T3" fmla="*/ 0 h 709"/>
                <a:gd name="T4" fmla="*/ 680 w 822"/>
                <a:gd name="T5" fmla="*/ 0 h 709"/>
                <a:gd name="T6" fmla="*/ 624 w 822"/>
                <a:gd name="T7" fmla="*/ 85 h 709"/>
                <a:gd name="T8" fmla="*/ 652 w 822"/>
                <a:gd name="T9" fmla="*/ 142 h 709"/>
                <a:gd name="T10" fmla="*/ 539 w 822"/>
                <a:gd name="T11" fmla="*/ 199 h 709"/>
                <a:gd name="T12" fmla="*/ 482 w 822"/>
                <a:gd name="T13" fmla="*/ 312 h 709"/>
                <a:gd name="T14" fmla="*/ 425 w 822"/>
                <a:gd name="T15" fmla="*/ 227 h 709"/>
                <a:gd name="T16" fmla="*/ 198 w 822"/>
                <a:gd name="T17" fmla="*/ 312 h 709"/>
                <a:gd name="T18" fmla="*/ 170 w 822"/>
                <a:gd name="T19" fmla="*/ 284 h 709"/>
                <a:gd name="T20" fmla="*/ 57 w 822"/>
                <a:gd name="T21" fmla="*/ 312 h 709"/>
                <a:gd name="T22" fmla="*/ 0 w 822"/>
                <a:gd name="T23" fmla="*/ 397 h 709"/>
                <a:gd name="T24" fmla="*/ 0 w 822"/>
                <a:gd name="T25" fmla="*/ 624 h 709"/>
                <a:gd name="T26" fmla="*/ 227 w 822"/>
                <a:gd name="T27" fmla="*/ 567 h 709"/>
                <a:gd name="T28" fmla="*/ 312 w 822"/>
                <a:gd name="T29" fmla="*/ 681 h 709"/>
                <a:gd name="T30" fmla="*/ 368 w 822"/>
                <a:gd name="T31" fmla="*/ 709 h 709"/>
                <a:gd name="T32" fmla="*/ 425 w 822"/>
                <a:gd name="T33" fmla="*/ 567 h 709"/>
                <a:gd name="T34" fmla="*/ 567 w 822"/>
                <a:gd name="T35" fmla="*/ 482 h 709"/>
                <a:gd name="T36" fmla="*/ 567 w 822"/>
                <a:gd name="T37" fmla="*/ 454 h 709"/>
                <a:gd name="T38" fmla="*/ 539 w 822"/>
                <a:gd name="T39" fmla="*/ 426 h 709"/>
                <a:gd name="T40" fmla="*/ 595 w 822"/>
                <a:gd name="T41" fmla="*/ 369 h 709"/>
                <a:gd name="T42" fmla="*/ 624 w 822"/>
                <a:gd name="T43" fmla="*/ 397 h 709"/>
                <a:gd name="T44" fmla="*/ 737 w 822"/>
                <a:gd name="T45" fmla="*/ 341 h 709"/>
                <a:gd name="T46" fmla="*/ 709 w 822"/>
                <a:gd name="T47" fmla="*/ 284 h 709"/>
                <a:gd name="T48" fmla="*/ 794 w 822"/>
                <a:gd name="T49" fmla="*/ 227 h 709"/>
                <a:gd name="T50" fmla="*/ 765 w 822"/>
                <a:gd name="T51" fmla="*/ 199 h 709"/>
                <a:gd name="T52" fmla="*/ 822 w 822"/>
                <a:gd name="T53" fmla="*/ 142 h 709"/>
                <a:gd name="T54" fmla="*/ 822 w 822"/>
                <a:gd name="T55" fmla="*/ 114 h 709"/>
                <a:gd name="T56" fmla="*/ 794 w 822"/>
                <a:gd name="T57" fmla="*/ 85 h 709"/>
                <a:gd name="T58" fmla="*/ 822 w 822"/>
                <a:gd name="T59" fmla="*/ 2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2" h="709">
                  <a:moveTo>
                    <a:pt x="822" y="29"/>
                  </a:moveTo>
                  <a:lnTo>
                    <a:pt x="794" y="0"/>
                  </a:lnTo>
                  <a:lnTo>
                    <a:pt x="680" y="0"/>
                  </a:lnTo>
                  <a:lnTo>
                    <a:pt x="624" y="85"/>
                  </a:lnTo>
                  <a:lnTo>
                    <a:pt x="652" y="142"/>
                  </a:lnTo>
                  <a:lnTo>
                    <a:pt x="539" y="199"/>
                  </a:lnTo>
                  <a:lnTo>
                    <a:pt x="482" y="312"/>
                  </a:lnTo>
                  <a:lnTo>
                    <a:pt x="425" y="227"/>
                  </a:lnTo>
                  <a:lnTo>
                    <a:pt x="198" y="312"/>
                  </a:lnTo>
                  <a:lnTo>
                    <a:pt x="170" y="284"/>
                  </a:lnTo>
                  <a:lnTo>
                    <a:pt x="57" y="312"/>
                  </a:lnTo>
                  <a:lnTo>
                    <a:pt x="0" y="397"/>
                  </a:lnTo>
                  <a:lnTo>
                    <a:pt x="0" y="624"/>
                  </a:lnTo>
                  <a:lnTo>
                    <a:pt x="227" y="567"/>
                  </a:lnTo>
                  <a:lnTo>
                    <a:pt x="312" y="681"/>
                  </a:lnTo>
                  <a:lnTo>
                    <a:pt x="368" y="709"/>
                  </a:lnTo>
                  <a:lnTo>
                    <a:pt x="425" y="567"/>
                  </a:lnTo>
                  <a:lnTo>
                    <a:pt x="567" y="482"/>
                  </a:lnTo>
                  <a:lnTo>
                    <a:pt x="567" y="454"/>
                  </a:lnTo>
                  <a:lnTo>
                    <a:pt x="539" y="426"/>
                  </a:lnTo>
                  <a:lnTo>
                    <a:pt x="595" y="369"/>
                  </a:lnTo>
                  <a:lnTo>
                    <a:pt x="624" y="397"/>
                  </a:lnTo>
                  <a:lnTo>
                    <a:pt x="737" y="341"/>
                  </a:lnTo>
                  <a:lnTo>
                    <a:pt x="709" y="284"/>
                  </a:lnTo>
                  <a:lnTo>
                    <a:pt x="794" y="227"/>
                  </a:lnTo>
                  <a:lnTo>
                    <a:pt x="765" y="199"/>
                  </a:lnTo>
                  <a:lnTo>
                    <a:pt x="822" y="142"/>
                  </a:lnTo>
                  <a:lnTo>
                    <a:pt x="822" y="114"/>
                  </a:lnTo>
                  <a:lnTo>
                    <a:pt x="794" y="85"/>
                  </a:lnTo>
                  <a:lnTo>
                    <a:pt x="822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6" name="Freeform 946">
              <a:extLst>
                <a:ext uri="{FF2B5EF4-FFF2-40B4-BE49-F238E27FC236}">
                  <a16:creationId xmlns:a16="http://schemas.microsoft.com/office/drawing/2014/main" id="{C2E19B92-11A4-4475-B07B-3C470103F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" y="1692"/>
              <a:ext cx="397" cy="368"/>
            </a:xfrm>
            <a:custGeom>
              <a:avLst/>
              <a:gdLst>
                <a:gd name="T0" fmla="*/ 369 w 397"/>
                <a:gd name="T1" fmla="*/ 0 h 368"/>
                <a:gd name="T2" fmla="*/ 256 w 397"/>
                <a:gd name="T3" fmla="*/ 56 h 368"/>
                <a:gd name="T4" fmla="*/ 227 w 397"/>
                <a:gd name="T5" fmla="*/ 28 h 368"/>
                <a:gd name="T6" fmla="*/ 171 w 397"/>
                <a:gd name="T7" fmla="*/ 85 h 368"/>
                <a:gd name="T8" fmla="*/ 199 w 397"/>
                <a:gd name="T9" fmla="*/ 113 h 368"/>
                <a:gd name="T10" fmla="*/ 199 w 397"/>
                <a:gd name="T11" fmla="*/ 141 h 368"/>
                <a:gd name="T12" fmla="*/ 57 w 397"/>
                <a:gd name="T13" fmla="*/ 226 h 368"/>
                <a:gd name="T14" fmla="*/ 0 w 397"/>
                <a:gd name="T15" fmla="*/ 368 h 368"/>
                <a:gd name="T16" fmla="*/ 171 w 397"/>
                <a:gd name="T17" fmla="*/ 368 h 368"/>
                <a:gd name="T18" fmla="*/ 199 w 397"/>
                <a:gd name="T19" fmla="*/ 340 h 368"/>
                <a:gd name="T20" fmla="*/ 312 w 397"/>
                <a:gd name="T21" fmla="*/ 311 h 368"/>
                <a:gd name="T22" fmla="*/ 341 w 397"/>
                <a:gd name="T23" fmla="*/ 255 h 368"/>
                <a:gd name="T24" fmla="*/ 341 w 397"/>
                <a:gd name="T25" fmla="*/ 141 h 368"/>
                <a:gd name="T26" fmla="*/ 397 w 397"/>
                <a:gd name="T27" fmla="*/ 85 h 368"/>
                <a:gd name="T28" fmla="*/ 369 w 397"/>
                <a:gd name="T2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7" h="368">
                  <a:moveTo>
                    <a:pt x="369" y="0"/>
                  </a:moveTo>
                  <a:lnTo>
                    <a:pt x="256" y="56"/>
                  </a:lnTo>
                  <a:lnTo>
                    <a:pt x="227" y="28"/>
                  </a:lnTo>
                  <a:lnTo>
                    <a:pt x="171" y="85"/>
                  </a:lnTo>
                  <a:lnTo>
                    <a:pt x="199" y="113"/>
                  </a:lnTo>
                  <a:lnTo>
                    <a:pt x="199" y="141"/>
                  </a:lnTo>
                  <a:lnTo>
                    <a:pt x="57" y="226"/>
                  </a:lnTo>
                  <a:lnTo>
                    <a:pt x="0" y="368"/>
                  </a:lnTo>
                  <a:lnTo>
                    <a:pt x="171" y="368"/>
                  </a:lnTo>
                  <a:lnTo>
                    <a:pt x="199" y="340"/>
                  </a:lnTo>
                  <a:lnTo>
                    <a:pt x="312" y="311"/>
                  </a:lnTo>
                  <a:lnTo>
                    <a:pt x="341" y="255"/>
                  </a:lnTo>
                  <a:lnTo>
                    <a:pt x="341" y="141"/>
                  </a:lnTo>
                  <a:lnTo>
                    <a:pt x="397" y="85"/>
                  </a:lnTo>
                  <a:lnTo>
                    <a:pt x="36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7" name="Freeform 947">
              <a:extLst>
                <a:ext uri="{FF2B5EF4-FFF2-40B4-BE49-F238E27FC236}">
                  <a16:creationId xmlns:a16="http://schemas.microsoft.com/office/drawing/2014/main" id="{46CA1C2B-F2E4-400C-A3DD-82467138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040"/>
              <a:ext cx="1048" cy="1389"/>
            </a:xfrm>
            <a:custGeom>
              <a:avLst/>
              <a:gdLst>
                <a:gd name="T0" fmla="*/ 0 w 1048"/>
                <a:gd name="T1" fmla="*/ 1020 h 1389"/>
                <a:gd name="T2" fmla="*/ 28 w 1048"/>
                <a:gd name="T3" fmla="*/ 992 h 1389"/>
                <a:gd name="T4" fmla="*/ 141 w 1048"/>
                <a:gd name="T5" fmla="*/ 963 h 1389"/>
                <a:gd name="T6" fmla="*/ 170 w 1048"/>
                <a:gd name="T7" fmla="*/ 907 h 1389"/>
                <a:gd name="T8" fmla="*/ 170 w 1048"/>
                <a:gd name="T9" fmla="*/ 793 h 1389"/>
                <a:gd name="T10" fmla="*/ 226 w 1048"/>
                <a:gd name="T11" fmla="*/ 737 h 1389"/>
                <a:gd name="T12" fmla="*/ 198 w 1048"/>
                <a:gd name="T13" fmla="*/ 652 h 1389"/>
                <a:gd name="T14" fmla="*/ 170 w 1048"/>
                <a:gd name="T15" fmla="*/ 595 h 1389"/>
                <a:gd name="T16" fmla="*/ 255 w 1048"/>
                <a:gd name="T17" fmla="*/ 538 h 1389"/>
                <a:gd name="T18" fmla="*/ 226 w 1048"/>
                <a:gd name="T19" fmla="*/ 510 h 1389"/>
                <a:gd name="T20" fmla="*/ 283 w 1048"/>
                <a:gd name="T21" fmla="*/ 453 h 1389"/>
                <a:gd name="T22" fmla="*/ 283 w 1048"/>
                <a:gd name="T23" fmla="*/ 425 h 1389"/>
                <a:gd name="T24" fmla="*/ 255 w 1048"/>
                <a:gd name="T25" fmla="*/ 396 h 1389"/>
                <a:gd name="T26" fmla="*/ 283 w 1048"/>
                <a:gd name="T27" fmla="*/ 340 h 1389"/>
                <a:gd name="T28" fmla="*/ 340 w 1048"/>
                <a:gd name="T29" fmla="*/ 340 h 1389"/>
                <a:gd name="T30" fmla="*/ 368 w 1048"/>
                <a:gd name="T31" fmla="*/ 396 h 1389"/>
                <a:gd name="T32" fmla="*/ 510 w 1048"/>
                <a:gd name="T33" fmla="*/ 368 h 1389"/>
                <a:gd name="T34" fmla="*/ 623 w 1048"/>
                <a:gd name="T35" fmla="*/ 255 h 1389"/>
                <a:gd name="T36" fmla="*/ 652 w 1048"/>
                <a:gd name="T37" fmla="*/ 170 h 1389"/>
                <a:gd name="T38" fmla="*/ 708 w 1048"/>
                <a:gd name="T39" fmla="*/ 170 h 1389"/>
                <a:gd name="T40" fmla="*/ 737 w 1048"/>
                <a:gd name="T41" fmla="*/ 141 h 1389"/>
                <a:gd name="T42" fmla="*/ 737 w 1048"/>
                <a:gd name="T43" fmla="*/ 85 h 1389"/>
                <a:gd name="T44" fmla="*/ 822 w 1048"/>
                <a:gd name="T45" fmla="*/ 56 h 1389"/>
                <a:gd name="T46" fmla="*/ 850 w 1048"/>
                <a:gd name="T47" fmla="*/ 0 h 1389"/>
                <a:gd name="T48" fmla="*/ 878 w 1048"/>
                <a:gd name="T49" fmla="*/ 56 h 1389"/>
                <a:gd name="T50" fmla="*/ 963 w 1048"/>
                <a:gd name="T51" fmla="*/ 56 h 1389"/>
                <a:gd name="T52" fmla="*/ 1020 w 1048"/>
                <a:gd name="T53" fmla="*/ 0 h 1389"/>
                <a:gd name="T54" fmla="*/ 1020 w 1048"/>
                <a:gd name="T55" fmla="*/ 113 h 1389"/>
                <a:gd name="T56" fmla="*/ 963 w 1048"/>
                <a:gd name="T57" fmla="*/ 141 h 1389"/>
                <a:gd name="T58" fmla="*/ 992 w 1048"/>
                <a:gd name="T59" fmla="*/ 170 h 1389"/>
                <a:gd name="T60" fmla="*/ 935 w 1048"/>
                <a:gd name="T61" fmla="*/ 226 h 1389"/>
                <a:gd name="T62" fmla="*/ 1020 w 1048"/>
                <a:gd name="T63" fmla="*/ 255 h 1389"/>
                <a:gd name="T64" fmla="*/ 1048 w 1048"/>
                <a:gd name="T65" fmla="*/ 283 h 1389"/>
                <a:gd name="T66" fmla="*/ 963 w 1048"/>
                <a:gd name="T67" fmla="*/ 340 h 1389"/>
                <a:gd name="T68" fmla="*/ 992 w 1048"/>
                <a:gd name="T69" fmla="*/ 368 h 1389"/>
                <a:gd name="T70" fmla="*/ 878 w 1048"/>
                <a:gd name="T71" fmla="*/ 425 h 1389"/>
                <a:gd name="T72" fmla="*/ 793 w 1048"/>
                <a:gd name="T73" fmla="*/ 538 h 1389"/>
                <a:gd name="T74" fmla="*/ 850 w 1048"/>
                <a:gd name="T75" fmla="*/ 595 h 1389"/>
                <a:gd name="T76" fmla="*/ 850 w 1048"/>
                <a:gd name="T77" fmla="*/ 680 h 1389"/>
                <a:gd name="T78" fmla="*/ 793 w 1048"/>
                <a:gd name="T79" fmla="*/ 652 h 1389"/>
                <a:gd name="T80" fmla="*/ 793 w 1048"/>
                <a:gd name="T81" fmla="*/ 765 h 1389"/>
                <a:gd name="T82" fmla="*/ 850 w 1048"/>
                <a:gd name="T83" fmla="*/ 765 h 1389"/>
                <a:gd name="T84" fmla="*/ 878 w 1048"/>
                <a:gd name="T85" fmla="*/ 822 h 1389"/>
                <a:gd name="T86" fmla="*/ 850 w 1048"/>
                <a:gd name="T87" fmla="*/ 850 h 1389"/>
                <a:gd name="T88" fmla="*/ 765 w 1048"/>
                <a:gd name="T89" fmla="*/ 1020 h 1389"/>
                <a:gd name="T90" fmla="*/ 708 w 1048"/>
                <a:gd name="T91" fmla="*/ 1048 h 1389"/>
                <a:gd name="T92" fmla="*/ 652 w 1048"/>
                <a:gd name="T93" fmla="*/ 1247 h 1389"/>
                <a:gd name="T94" fmla="*/ 595 w 1048"/>
                <a:gd name="T95" fmla="*/ 1304 h 1389"/>
                <a:gd name="T96" fmla="*/ 567 w 1048"/>
                <a:gd name="T97" fmla="*/ 1389 h 1389"/>
                <a:gd name="T98" fmla="*/ 538 w 1048"/>
                <a:gd name="T99" fmla="*/ 1332 h 1389"/>
                <a:gd name="T100" fmla="*/ 510 w 1048"/>
                <a:gd name="T101" fmla="*/ 1219 h 1389"/>
                <a:gd name="T102" fmla="*/ 425 w 1048"/>
                <a:gd name="T103" fmla="*/ 1134 h 1389"/>
                <a:gd name="T104" fmla="*/ 170 w 1048"/>
                <a:gd name="T105" fmla="*/ 1077 h 1389"/>
                <a:gd name="T106" fmla="*/ 0 w 1048"/>
                <a:gd name="T107" fmla="*/ 1020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8" h="1389">
                  <a:moveTo>
                    <a:pt x="0" y="1020"/>
                  </a:moveTo>
                  <a:lnTo>
                    <a:pt x="28" y="992"/>
                  </a:lnTo>
                  <a:lnTo>
                    <a:pt x="141" y="963"/>
                  </a:lnTo>
                  <a:lnTo>
                    <a:pt x="170" y="907"/>
                  </a:lnTo>
                  <a:lnTo>
                    <a:pt x="170" y="793"/>
                  </a:lnTo>
                  <a:lnTo>
                    <a:pt x="226" y="737"/>
                  </a:lnTo>
                  <a:lnTo>
                    <a:pt x="198" y="652"/>
                  </a:lnTo>
                  <a:lnTo>
                    <a:pt x="170" y="595"/>
                  </a:lnTo>
                  <a:lnTo>
                    <a:pt x="255" y="538"/>
                  </a:lnTo>
                  <a:lnTo>
                    <a:pt x="226" y="510"/>
                  </a:lnTo>
                  <a:lnTo>
                    <a:pt x="283" y="453"/>
                  </a:lnTo>
                  <a:lnTo>
                    <a:pt x="283" y="425"/>
                  </a:lnTo>
                  <a:lnTo>
                    <a:pt x="255" y="396"/>
                  </a:lnTo>
                  <a:lnTo>
                    <a:pt x="283" y="340"/>
                  </a:lnTo>
                  <a:lnTo>
                    <a:pt x="340" y="340"/>
                  </a:lnTo>
                  <a:lnTo>
                    <a:pt x="368" y="396"/>
                  </a:lnTo>
                  <a:lnTo>
                    <a:pt x="510" y="368"/>
                  </a:lnTo>
                  <a:lnTo>
                    <a:pt x="623" y="255"/>
                  </a:lnTo>
                  <a:lnTo>
                    <a:pt x="652" y="170"/>
                  </a:lnTo>
                  <a:lnTo>
                    <a:pt x="708" y="170"/>
                  </a:lnTo>
                  <a:lnTo>
                    <a:pt x="737" y="141"/>
                  </a:lnTo>
                  <a:lnTo>
                    <a:pt x="737" y="85"/>
                  </a:lnTo>
                  <a:lnTo>
                    <a:pt x="822" y="56"/>
                  </a:lnTo>
                  <a:lnTo>
                    <a:pt x="850" y="0"/>
                  </a:lnTo>
                  <a:lnTo>
                    <a:pt x="878" y="56"/>
                  </a:lnTo>
                  <a:lnTo>
                    <a:pt x="963" y="56"/>
                  </a:lnTo>
                  <a:lnTo>
                    <a:pt x="1020" y="0"/>
                  </a:lnTo>
                  <a:lnTo>
                    <a:pt x="1020" y="113"/>
                  </a:lnTo>
                  <a:lnTo>
                    <a:pt x="963" y="141"/>
                  </a:lnTo>
                  <a:lnTo>
                    <a:pt x="992" y="170"/>
                  </a:lnTo>
                  <a:lnTo>
                    <a:pt x="935" y="226"/>
                  </a:lnTo>
                  <a:lnTo>
                    <a:pt x="1020" y="255"/>
                  </a:lnTo>
                  <a:lnTo>
                    <a:pt x="1048" y="283"/>
                  </a:lnTo>
                  <a:lnTo>
                    <a:pt x="963" y="340"/>
                  </a:lnTo>
                  <a:lnTo>
                    <a:pt x="992" y="368"/>
                  </a:lnTo>
                  <a:lnTo>
                    <a:pt x="878" y="425"/>
                  </a:lnTo>
                  <a:lnTo>
                    <a:pt x="793" y="538"/>
                  </a:lnTo>
                  <a:lnTo>
                    <a:pt x="850" y="595"/>
                  </a:lnTo>
                  <a:lnTo>
                    <a:pt x="850" y="680"/>
                  </a:lnTo>
                  <a:lnTo>
                    <a:pt x="793" y="652"/>
                  </a:lnTo>
                  <a:lnTo>
                    <a:pt x="793" y="765"/>
                  </a:lnTo>
                  <a:lnTo>
                    <a:pt x="850" y="765"/>
                  </a:lnTo>
                  <a:lnTo>
                    <a:pt x="878" y="822"/>
                  </a:lnTo>
                  <a:lnTo>
                    <a:pt x="850" y="850"/>
                  </a:lnTo>
                  <a:lnTo>
                    <a:pt x="765" y="1020"/>
                  </a:lnTo>
                  <a:lnTo>
                    <a:pt x="708" y="1048"/>
                  </a:lnTo>
                  <a:lnTo>
                    <a:pt x="652" y="1247"/>
                  </a:lnTo>
                  <a:lnTo>
                    <a:pt x="595" y="1304"/>
                  </a:lnTo>
                  <a:lnTo>
                    <a:pt x="567" y="1389"/>
                  </a:lnTo>
                  <a:lnTo>
                    <a:pt x="538" y="1332"/>
                  </a:lnTo>
                  <a:lnTo>
                    <a:pt x="510" y="1219"/>
                  </a:lnTo>
                  <a:lnTo>
                    <a:pt x="425" y="1134"/>
                  </a:lnTo>
                  <a:lnTo>
                    <a:pt x="170" y="1077"/>
                  </a:lnTo>
                  <a:lnTo>
                    <a:pt x="0" y="102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8" name="Freeform 948">
              <a:extLst>
                <a:ext uri="{FF2B5EF4-FFF2-40B4-BE49-F238E27FC236}">
                  <a16:creationId xmlns:a16="http://schemas.microsoft.com/office/drawing/2014/main" id="{C8004ACB-2936-4E46-8964-726D1C87E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" y="1890"/>
              <a:ext cx="481" cy="595"/>
            </a:xfrm>
            <a:custGeom>
              <a:avLst/>
              <a:gdLst>
                <a:gd name="T0" fmla="*/ 283 w 481"/>
                <a:gd name="T1" fmla="*/ 0 h 595"/>
                <a:gd name="T2" fmla="*/ 340 w 481"/>
                <a:gd name="T3" fmla="*/ 57 h 595"/>
                <a:gd name="T4" fmla="*/ 396 w 481"/>
                <a:gd name="T5" fmla="*/ 57 h 595"/>
                <a:gd name="T6" fmla="*/ 481 w 481"/>
                <a:gd name="T7" fmla="*/ 113 h 595"/>
                <a:gd name="T8" fmla="*/ 368 w 481"/>
                <a:gd name="T9" fmla="*/ 142 h 595"/>
                <a:gd name="T10" fmla="*/ 368 w 481"/>
                <a:gd name="T11" fmla="*/ 227 h 595"/>
                <a:gd name="T12" fmla="*/ 311 w 481"/>
                <a:gd name="T13" fmla="*/ 227 h 595"/>
                <a:gd name="T14" fmla="*/ 283 w 481"/>
                <a:gd name="T15" fmla="*/ 425 h 595"/>
                <a:gd name="T16" fmla="*/ 226 w 481"/>
                <a:gd name="T17" fmla="*/ 454 h 595"/>
                <a:gd name="T18" fmla="*/ 226 w 481"/>
                <a:gd name="T19" fmla="*/ 539 h 595"/>
                <a:gd name="T20" fmla="*/ 141 w 481"/>
                <a:gd name="T21" fmla="*/ 595 h 595"/>
                <a:gd name="T22" fmla="*/ 0 w 481"/>
                <a:gd name="T23" fmla="*/ 539 h 595"/>
                <a:gd name="T24" fmla="*/ 28 w 481"/>
                <a:gd name="T25" fmla="*/ 454 h 595"/>
                <a:gd name="T26" fmla="*/ 85 w 481"/>
                <a:gd name="T27" fmla="*/ 397 h 595"/>
                <a:gd name="T28" fmla="*/ 141 w 481"/>
                <a:gd name="T29" fmla="*/ 198 h 595"/>
                <a:gd name="T30" fmla="*/ 198 w 481"/>
                <a:gd name="T31" fmla="*/ 170 h 595"/>
                <a:gd name="T32" fmla="*/ 283 w 481"/>
                <a:gd name="T33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595">
                  <a:moveTo>
                    <a:pt x="283" y="0"/>
                  </a:moveTo>
                  <a:lnTo>
                    <a:pt x="340" y="57"/>
                  </a:lnTo>
                  <a:lnTo>
                    <a:pt x="396" y="57"/>
                  </a:lnTo>
                  <a:lnTo>
                    <a:pt x="481" y="113"/>
                  </a:lnTo>
                  <a:lnTo>
                    <a:pt x="368" y="142"/>
                  </a:lnTo>
                  <a:lnTo>
                    <a:pt x="368" y="227"/>
                  </a:lnTo>
                  <a:lnTo>
                    <a:pt x="311" y="227"/>
                  </a:lnTo>
                  <a:lnTo>
                    <a:pt x="283" y="425"/>
                  </a:lnTo>
                  <a:lnTo>
                    <a:pt x="226" y="454"/>
                  </a:lnTo>
                  <a:lnTo>
                    <a:pt x="226" y="539"/>
                  </a:lnTo>
                  <a:lnTo>
                    <a:pt x="141" y="595"/>
                  </a:lnTo>
                  <a:lnTo>
                    <a:pt x="0" y="539"/>
                  </a:lnTo>
                  <a:lnTo>
                    <a:pt x="28" y="454"/>
                  </a:lnTo>
                  <a:lnTo>
                    <a:pt x="85" y="397"/>
                  </a:lnTo>
                  <a:lnTo>
                    <a:pt x="141" y="198"/>
                  </a:lnTo>
                  <a:lnTo>
                    <a:pt x="198" y="170"/>
                  </a:lnTo>
                  <a:lnTo>
                    <a:pt x="28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9" name="Freeform 949">
              <a:extLst>
                <a:ext uri="{FF2B5EF4-FFF2-40B4-BE49-F238E27FC236}">
                  <a16:creationId xmlns:a16="http://schemas.microsoft.com/office/drawing/2014/main" id="{87AB5E02-67B5-4155-9A31-35D09E320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" y="2315"/>
              <a:ext cx="199" cy="199"/>
            </a:xfrm>
            <a:custGeom>
              <a:avLst/>
              <a:gdLst>
                <a:gd name="T0" fmla="*/ 0 w 199"/>
                <a:gd name="T1" fmla="*/ 170 h 199"/>
                <a:gd name="T2" fmla="*/ 85 w 199"/>
                <a:gd name="T3" fmla="*/ 114 h 199"/>
                <a:gd name="T4" fmla="*/ 85 w 199"/>
                <a:gd name="T5" fmla="*/ 29 h 199"/>
                <a:gd name="T6" fmla="*/ 142 w 199"/>
                <a:gd name="T7" fmla="*/ 0 h 199"/>
                <a:gd name="T8" fmla="*/ 142 w 199"/>
                <a:gd name="T9" fmla="*/ 85 h 199"/>
                <a:gd name="T10" fmla="*/ 199 w 199"/>
                <a:gd name="T11" fmla="*/ 114 h 199"/>
                <a:gd name="T12" fmla="*/ 85 w 199"/>
                <a:gd name="T13" fmla="*/ 199 h 199"/>
                <a:gd name="T14" fmla="*/ 0 w 199"/>
                <a:gd name="T15" fmla="*/ 17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9">
                  <a:moveTo>
                    <a:pt x="0" y="170"/>
                  </a:moveTo>
                  <a:lnTo>
                    <a:pt x="85" y="114"/>
                  </a:lnTo>
                  <a:lnTo>
                    <a:pt x="85" y="29"/>
                  </a:lnTo>
                  <a:lnTo>
                    <a:pt x="142" y="0"/>
                  </a:lnTo>
                  <a:lnTo>
                    <a:pt x="142" y="85"/>
                  </a:lnTo>
                  <a:lnTo>
                    <a:pt x="199" y="114"/>
                  </a:lnTo>
                  <a:lnTo>
                    <a:pt x="85" y="199"/>
                  </a:lnTo>
                  <a:lnTo>
                    <a:pt x="0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0" name="Freeform 950">
              <a:extLst>
                <a:ext uri="{FF2B5EF4-FFF2-40B4-BE49-F238E27FC236}">
                  <a16:creationId xmlns:a16="http://schemas.microsoft.com/office/drawing/2014/main" id="{A14027F1-3BA4-4DBB-9E5C-10466361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" y="2372"/>
              <a:ext cx="397" cy="340"/>
            </a:xfrm>
            <a:custGeom>
              <a:avLst/>
              <a:gdLst>
                <a:gd name="T0" fmla="*/ 397 w 397"/>
                <a:gd name="T1" fmla="*/ 28 h 340"/>
                <a:gd name="T2" fmla="*/ 284 w 397"/>
                <a:gd name="T3" fmla="*/ 0 h 340"/>
                <a:gd name="T4" fmla="*/ 199 w 397"/>
                <a:gd name="T5" fmla="*/ 85 h 340"/>
                <a:gd name="T6" fmla="*/ 114 w 397"/>
                <a:gd name="T7" fmla="*/ 57 h 340"/>
                <a:gd name="T8" fmla="*/ 0 w 397"/>
                <a:gd name="T9" fmla="*/ 142 h 340"/>
                <a:gd name="T10" fmla="*/ 85 w 397"/>
                <a:gd name="T11" fmla="*/ 170 h 340"/>
                <a:gd name="T12" fmla="*/ 85 w 397"/>
                <a:gd name="T13" fmla="*/ 340 h 340"/>
                <a:gd name="T14" fmla="*/ 227 w 397"/>
                <a:gd name="T15" fmla="*/ 283 h 340"/>
                <a:gd name="T16" fmla="*/ 227 w 397"/>
                <a:gd name="T17" fmla="*/ 227 h 340"/>
                <a:gd name="T18" fmla="*/ 312 w 397"/>
                <a:gd name="T19" fmla="*/ 170 h 340"/>
                <a:gd name="T20" fmla="*/ 312 w 397"/>
                <a:gd name="T21" fmla="*/ 142 h 340"/>
                <a:gd name="T22" fmla="*/ 341 w 397"/>
                <a:gd name="T23" fmla="*/ 85 h 340"/>
                <a:gd name="T24" fmla="*/ 341 w 397"/>
                <a:gd name="T25" fmla="*/ 57 h 340"/>
                <a:gd name="T26" fmla="*/ 397 w 397"/>
                <a:gd name="T27" fmla="*/ 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7" h="340">
                  <a:moveTo>
                    <a:pt x="397" y="28"/>
                  </a:moveTo>
                  <a:lnTo>
                    <a:pt x="284" y="0"/>
                  </a:lnTo>
                  <a:lnTo>
                    <a:pt x="199" y="85"/>
                  </a:lnTo>
                  <a:lnTo>
                    <a:pt x="114" y="57"/>
                  </a:lnTo>
                  <a:lnTo>
                    <a:pt x="0" y="142"/>
                  </a:lnTo>
                  <a:lnTo>
                    <a:pt x="85" y="170"/>
                  </a:lnTo>
                  <a:lnTo>
                    <a:pt x="85" y="340"/>
                  </a:lnTo>
                  <a:lnTo>
                    <a:pt x="227" y="283"/>
                  </a:lnTo>
                  <a:lnTo>
                    <a:pt x="227" y="227"/>
                  </a:lnTo>
                  <a:lnTo>
                    <a:pt x="312" y="170"/>
                  </a:lnTo>
                  <a:lnTo>
                    <a:pt x="312" y="142"/>
                  </a:lnTo>
                  <a:lnTo>
                    <a:pt x="341" y="85"/>
                  </a:lnTo>
                  <a:lnTo>
                    <a:pt x="341" y="57"/>
                  </a:lnTo>
                  <a:lnTo>
                    <a:pt x="397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1" name="Freeform 951">
              <a:extLst>
                <a:ext uri="{FF2B5EF4-FFF2-40B4-BE49-F238E27FC236}">
                  <a16:creationId xmlns:a16="http://schemas.microsoft.com/office/drawing/2014/main" id="{C491B95C-4FCC-46E5-98E7-7CFE2EF6C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" y="1578"/>
              <a:ext cx="765" cy="879"/>
            </a:xfrm>
            <a:custGeom>
              <a:avLst/>
              <a:gdLst>
                <a:gd name="T0" fmla="*/ 539 w 765"/>
                <a:gd name="T1" fmla="*/ 0 h 879"/>
                <a:gd name="T2" fmla="*/ 482 w 765"/>
                <a:gd name="T3" fmla="*/ 114 h 879"/>
                <a:gd name="T4" fmla="*/ 340 w 765"/>
                <a:gd name="T5" fmla="*/ 57 h 879"/>
                <a:gd name="T6" fmla="*/ 284 w 765"/>
                <a:gd name="T7" fmla="*/ 85 h 879"/>
                <a:gd name="T8" fmla="*/ 284 w 765"/>
                <a:gd name="T9" fmla="*/ 199 h 879"/>
                <a:gd name="T10" fmla="*/ 227 w 765"/>
                <a:gd name="T11" fmla="*/ 255 h 879"/>
                <a:gd name="T12" fmla="*/ 255 w 765"/>
                <a:gd name="T13" fmla="*/ 312 h 879"/>
                <a:gd name="T14" fmla="*/ 198 w 765"/>
                <a:gd name="T15" fmla="*/ 425 h 879"/>
                <a:gd name="T16" fmla="*/ 85 w 765"/>
                <a:gd name="T17" fmla="*/ 454 h 879"/>
                <a:gd name="T18" fmla="*/ 85 w 765"/>
                <a:gd name="T19" fmla="*/ 539 h 879"/>
                <a:gd name="T20" fmla="*/ 28 w 765"/>
                <a:gd name="T21" fmla="*/ 539 h 879"/>
                <a:gd name="T22" fmla="*/ 0 w 765"/>
                <a:gd name="T23" fmla="*/ 737 h 879"/>
                <a:gd name="T24" fmla="*/ 0 w 765"/>
                <a:gd name="T25" fmla="*/ 822 h 879"/>
                <a:gd name="T26" fmla="*/ 57 w 765"/>
                <a:gd name="T27" fmla="*/ 851 h 879"/>
                <a:gd name="T28" fmla="*/ 142 w 765"/>
                <a:gd name="T29" fmla="*/ 879 h 879"/>
                <a:gd name="T30" fmla="*/ 227 w 765"/>
                <a:gd name="T31" fmla="*/ 794 h 879"/>
                <a:gd name="T32" fmla="*/ 340 w 765"/>
                <a:gd name="T33" fmla="*/ 822 h 879"/>
                <a:gd name="T34" fmla="*/ 340 w 765"/>
                <a:gd name="T35" fmla="*/ 766 h 879"/>
                <a:gd name="T36" fmla="*/ 425 w 765"/>
                <a:gd name="T37" fmla="*/ 652 h 879"/>
                <a:gd name="T38" fmla="*/ 482 w 765"/>
                <a:gd name="T39" fmla="*/ 709 h 879"/>
                <a:gd name="T40" fmla="*/ 567 w 765"/>
                <a:gd name="T41" fmla="*/ 652 h 879"/>
                <a:gd name="T42" fmla="*/ 680 w 765"/>
                <a:gd name="T43" fmla="*/ 624 h 879"/>
                <a:gd name="T44" fmla="*/ 680 w 765"/>
                <a:gd name="T45" fmla="*/ 539 h 879"/>
                <a:gd name="T46" fmla="*/ 737 w 765"/>
                <a:gd name="T47" fmla="*/ 567 h 879"/>
                <a:gd name="T48" fmla="*/ 765 w 765"/>
                <a:gd name="T49" fmla="*/ 482 h 879"/>
                <a:gd name="T50" fmla="*/ 709 w 765"/>
                <a:gd name="T51" fmla="*/ 425 h 879"/>
                <a:gd name="T52" fmla="*/ 680 w 765"/>
                <a:gd name="T53" fmla="*/ 369 h 879"/>
                <a:gd name="T54" fmla="*/ 709 w 765"/>
                <a:gd name="T55" fmla="*/ 255 h 879"/>
                <a:gd name="T56" fmla="*/ 680 w 765"/>
                <a:gd name="T57" fmla="*/ 255 h 879"/>
                <a:gd name="T58" fmla="*/ 709 w 765"/>
                <a:gd name="T59" fmla="*/ 199 h 879"/>
                <a:gd name="T60" fmla="*/ 680 w 765"/>
                <a:gd name="T61" fmla="*/ 170 h 879"/>
                <a:gd name="T62" fmla="*/ 652 w 765"/>
                <a:gd name="T63" fmla="*/ 114 h 879"/>
                <a:gd name="T64" fmla="*/ 595 w 765"/>
                <a:gd name="T65" fmla="*/ 85 h 879"/>
                <a:gd name="T66" fmla="*/ 624 w 765"/>
                <a:gd name="T67" fmla="*/ 29 h 879"/>
                <a:gd name="T68" fmla="*/ 539 w 765"/>
                <a:gd name="T69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65" h="879">
                  <a:moveTo>
                    <a:pt x="539" y="0"/>
                  </a:moveTo>
                  <a:lnTo>
                    <a:pt x="482" y="114"/>
                  </a:lnTo>
                  <a:lnTo>
                    <a:pt x="340" y="57"/>
                  </a:lnTo>
                  <a:lnTo>
                    <a:pt x="284" y="85"/>
                  </a:lnTo>
                  <a:lnTo>
                    <a:pt x="284" y="199"/>
                  </a:lnTo>
                  <a:lnTo>
                    <a:pt x="227" y="255"/>
                  </a:lnTo>
                  <a:lnTo>
                    <a:pt x="255" y="312"/>
                  </a:lnTo>
                  <a:lnTo>
                    <a:pt x="198" y="425"/>
                  </a:lnTo>
                  <a:lnTo>
                    <a:pt x="85" y="454"/>
                  </a:lnTo>
                  <a:lnTo>
                    <a:pt x="85" y="539"/>
                  </a:lnTo>
                  <a:lnTo>
                    <a:pt x="28" y="539"/>
                  </a:lnTo>
                  <a:lnTo>
                    <a:pt x="0" y="737"/>
                  </a:lnTo>
                  <a:lnTo>
                    <a:pt x="0" y="822"/>
                  </a:lnTo>
                  <a:lnTo>
                    <a:pt x="57" y="851"/>
                  </a:lnTo>
                  <a:lnTo>
                    <a:pt x="142" y="879"/>
                  </a:lnTo>
                  <a:lnTo>
                    <a:pt x="227" y="794"/>
                  </a:lnTo>
                  <a:lnTo>
                    <a:pt x="340" y="822"/>
                  </a:lnTo>
                  <a:lnTo>
                    <a:pt x="340" y="766"/>
                  </a:lnTo>
                  <a:lnTo>
                    <a:pt x="425" y="652"/>
                  </a:lnTo>
                  <a:lnTo>
                    <a:pt x="482" y="709"/>
                  </a:lnTo>
                  <a:lnTo>
                    <a:pt x="567" y="652"/>
                  </a:lnTo>
                  <a:lnTo>
                    <a:pt x="680" y="624"/>
                  </a:lnTo>
                  <a:lnTo>
                    <a:pt x="680" y="539"/>
                  </a:lnTo>
                  <a:lnTo>
                    <a:pt x="737" y="567"/>
                  </a:lnTo>
                  <a:lnTo>
                    <a:pt x="765" y="482"/>
                  </a:lnTo>
                  <a:lnTo>
                    <a:pt x="709" y="425"/>
                  </a:lnTo>
                  <a:lnTo>
                    <a:pt x="680" y="369"/>
                  </a:lnTo>
                  <a:lnTo>
                    <a:pt x="709" y="255"/>
                  </a:lnTo>
                  <a:lnTo>
                    <a:pt x="680" y="255"/>
                  </a:lnTo>
                  <a:lnTo>
                    <a:pt x="709" y="199"/>
                  </a:lnTo>
                  <a:lnTo>
                    <a:pt x="680" y="170"/>
                  </a:lnTo>
                  <a:lnTo>
                    <a:pt x="652" y="114"/>
                  </a:lnTo>
                  <a:lnTo>
                    <a:pt x="595" y="85"/>
                  </a:lnTo>
                  <a:lnTo>
                    <a:pt x="624" y="29"/>
                  </a:lnTo>
                  <a:lnTo>
                    <a:pt x="53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2" name="Freeform 952">
              <a:extLst>
                <a:ext uri="{FF2B5EF4-FFF2-40B4-BE49-F238E27FC236}">
                  <a16:creationId xmlns:a16="http://schemas.microsoft.com/office/drawing/2014/main" id="{8B167523-559A-4BC3-BFDD-D8CC2E481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" y="1181"/>
              <a:ext cx="709" cy="822"/>
            </a:xfrm>
            <a:custGeom>
              <a:avLst/>
              <a:gdLst>
                <a:gd name="T0" fmla="*/ 596 w 709"/>
                <a:gd name="T1" fmla="*/ 397 h 822"/>
                <a:gd name="T2" fmla="*/ 539 w 709"/>
                <a:gd name="T3" fmla="*/ 511 h 822"/>
                <a:gd name="T4" fmla="*/ 397 w 709"/>
                <a:gd name="T5" fmla="*/ 454 h 822"/>
                <a:gd name="T6" fmla="*/ 341 w 709"/>
                <a:gd name="T7" fmla="*/ 482 h 822"/>
                <a:gd name="T8" fmla="*/ 341 w 709"/>
                <a:gd name="T9" fmla="*/ 596 h 822"/>
                <a:gd name="T10" fmla="*/ 284 w 709"/>
                <a:gd name="T11" fmla="*/ 652 h 822"/>
                <a:gd name="T12" fmla="*/ 312 w 709"/>
                <a:gd name="T13" fmla="*/ 709 h 822"/>
                <a:gd name="T14" fmla="*/ 255 w 709"/>
                <a:gd name="T15" fmla="*/ 822 h 822"/>
                <a:gd name="T16" fmla="*/ 170 w 709"/>
                <a:gd name="T17" fmla="*/ 766 h 822"/>
                <a:gd name="T18" fmla="*/ 114 w 709"/>
                <a:gd name="T19" fmla="*/ 766 h 822"/>
                <a:gd name="T20" fmla="*/ 57 w 709"/>
                <a:gd name="T21" fmla="*/ 709 h 822"/>
                <a:gd name="T22" fmla="*/ 85 w 709"/>
                <a:gd name="T23" fmla="*/ 681 h 822"/>
                <a:gd name="T24" fmla="*/ 57 w 709"/>
                <a:gd name="T25" fmla="*/ 624 h 822"/>
                <a:gd name="T26" fmla="*/ 0 w 709"/>
                <a:gd name="T27" fmla="*/ 624 h 822"/>
                <a:gd name="T28" fmla="*/ 0 w 709"/>
                <a:gd name="T29" fmla="*/ 511 h 822"/>
                <a:gd name="T30" fmla="*/ 57 w 709"/>
                <a:gd name="T31" fmla="*/ 539 h 822"/>
                <a:gd name="T32" fmla="*/ 57 w 709"/>
                <a:gd name="T33" fmla="*/ 454 h 822"/>
                <a:gd name="T34" fmla="*/ 0 w 709"/>
                <a:gd name="T35" fmla="*/ 397 h 822"/>
                <a:gd name="T36" fmla="*/ 85 w 709"/>
                <a:gd name="T37" fmla="*/ 284 h 822"/>
                <a:gd name="T38" fmla="*/ 199 w 709"/>
                <a:gd name="T39" fmla="*/ 227 h 822"/>
                <a:gd name="T40" fmla="*/ 170 w 709"/>
                <a:gd name="T41" fmla="*/ 199 h 822"/>
                <a:gd name="T42" fmla="*/ 255 w 709"/>
                <a:gd name="T43" fmla="*/ 142 h 822"/>
                <a:gd name="T44" fmla="*/ 227 w 709"/>
                <a:gd name="T45" fmla="*/ 114 h 822"/>
                <a:gd name="T46" fmla="*/ 142 w 709"/>
                <a:gd name="T47" fmla="*/ 85 h 822"/>
                <a:gd name="T48" fmla="*/ 199 w 709"/>
                <a:gd name="T49" fmla="*/ 29 h 822"/>
                <a:gd name="T50" fmla="*/ 482 w 709"/>
                <a:gd name="T51" fmla="*/ 0 h 822"/>
                <a:gd name="T52" fmla="*/ 539 w 709"/>
                <a:gd name="T53" fmla="*/ 57 h 822"/>
                <a:gd name="T54" fmla="*/ 652 w 709"/>
                <a:gd name="T55" fmla="*/ 29 h 822"/>
                <a:gd name="T56" fmla="*/ 681 w 709"/>
                <a:gd name="T57" fmla="*/ 85 h 822"/>
                <a:gd name="T58" fmla="*/ 652 w 709"/>
                <a:gd name="T59" fmla="*/ 142 h 822"/>
                <a:gd name="T60" fmla="*/ 709 w 709"/>
                <a:gd name="T61" fmla="*/ 227 h 822"/>
                <a:gd name="T62" fmla="*/ 567 w 709"/>
                <a:gd name="T63" fmla="*/ 340 h 822"/>
                <a:gd name="T64" fmla="*/ 596 w 709"/>
                <a:gd name="T65" fmla="*/ 397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9" h="822">
                  <a:moveTo>
                    <a:pt x="596" y="397"/>
                  </a:moveTo>
                  <a:lnTo>
                    <a:pt x="539" y="511"/>
                  </a:lnTo>
                  <a:lnTo>
                    <a:pt x="397" y="454"/>
                  </a:lnTo>
                  <a:lnTo>
                    <a:pt x="341" y="482"/>
                  </a:lnTo>
                  <a:lnTo>
                    <a:pt x="341" y="596"/>
                  </a:lnTo>
                  <a:lnTo>
                    <a:pt x="284" y="652"/>
                  </a:lnTo>
                  <a:lnTo>
                    <a:pt x="312" y="709"/>
                  </a:lnTo>
                  <a:lnTo>
                    <a:pt x="255" y="822"/>
                  </a:lnTo>
                  <a:lnTo>
                    <a:pt x="170" y="766"/>
                  </a:lnTo>
                  <a:lnTo>
                    <a:pt x="114" y="766"/>
                  </a:lnTo>
                  <a:lnTo>
                    <a:pt x="57" y="709"/>
                  </a:lnTo>
                  <a:lnTo>
                    <a:pt x="85" y="681"/>
                  </a:lnTo>
                  <a:lnTo>
                    <a:pt x="57" y="624"/>
                  </a:lnTo>
                  <a:lnTo>
                    <a:pt x="0" y="624"/>
                  </a:lnTo>
                  <a:lnTo>
                    <a:pt x="0" y="511"/>
                  </a:lnTo>
                  <a:lnTo>
                    <a:pt x="57" y="539"/>
                  </a:lnTo>
                  <a:lnTo>
                    <a:pt x="57" y="454"/>
                  </a:lnTo>
                  <a:lnTo>
                    <a:pt x="0" y="397"/>
                  </a:lnTo>
                  <a:lnTo>
                    <a:pt x="85" y="284"/>
                  </a:lnTo>
                  <a:lnTo>
                    <a:pt x="199" y="227"/>
                  </a:lnTo>
                  <a:lnTo>
                    <a:pt x="170" y="199"/>
                  </a:lnTo>
                  <a:lnTo>
                    <a:pt x="255" y="142"/>
                  </a:lnTo>
                  <a:lnTo>
                    <a:pt x="227" y="114"/>
                  </a:lnTo>
                  <a:lnTo>
                    <a:pt x="142" y="85"/>
                  </a:lnTo>
                  <a:lnTo>
                    <a:pt x="199" y="29"/>
                  </a:lnTo>
                  <a:lnTo>
                    <a:pt x="482" y="0"/>
                  </a:lnTo>
                  <a:lnTo>
                    <a:pt x="539" y="57"/>
                  </a:lnTo>
                  <a:lnTo>
                    <a:pt x="652" y="29"/>
                  </a:lnTo>
                  <a:lnTo>
                    <a:pt x="681" y="85"/>
                  </a:lnTo>
                  <a:lnTo>
                    <a:pt x="652" y="142"/>
                  </a:lnTo>
                  <a:lnTo>
                    <a:pt x="709" y="227"/>
                  </a:lnTo>
                  <a:lnTo>
                    <a:pt x="567" y="340"/>
                  </a:lnTo>
                  <a:lnTo>
                    <a:pt x="596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3" name="Freeform 954">
              <a:extLst>
                <a:ext uri="{FF2B5EF4-FFF2-40B4-BE49-F238E27FC236}">
                  <a16:creationId xmlns:a16="http://schemas.microsoft.com/office/drawing/2014/main" id="{0725BF5A-30DE-4E67-9B68-6F44FCE4D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4045"/>
              <a:ext cx="738" cy="1332"/>
            </a:xfrm>
            <a:custGeom>
              <a:avLst/>
              <a:gdLst>
                <a:gd name="T0" fmla="*/ 709 w 738"/>
                <a:gd name="T1" fmla="*/ 793 h 1332"/>
                <a:gd name="T2" fmla="*/ 681 w 738"/>
                <a:gd name="T3" fmla="*/ 878 h 1332"/>
                <a:gd name="T4" fmla="*/ 624 w 738"/>
                <a:gd name="T5" fmla="*/ 907 h 1332"/>
                <a:gd name="T6" fmla="*/ 596 w 738"/>
                <a:gd name="T7" fmla="*/ 935 h 1332"/>
                <a:gd name="T8" fmla="*/ 624 w 738"/>
                <a:gd name="T9" fmla="*/ 992 h 1332"/>
                <a:gd name="T10" fmla="*/ 596 w 738"/>
                <a:gd name="T11" fmla="*/ 992 h 1332"/>
                <a:gd name="T12" fmla="*/ 511 w 738"/>
                <a:gd name="T13" fmla="*/ 935 h 1332"/>
                <a:gd name="T14" fmla="*/ 454 w 738"/>
                <a:gd name="T15" fmla="*/ 1020 h 1332"/>
                <a:gd name="T16" fmla="*/ 539 w 738"/>
                <a:gd name="T17" fmla="*/ 1105 h 1332"/>
                <a:gd name="T18" fmla="*/ 511 w 738"/>
                <a:gd name="T19" fmla="*/ 1219 h 1332"/>
                <a:gd name="T20" fmla="*/ 539 w 738"/>
                <a:gd name="T21" fmla="*/ 1275 h 1332"/>
                <a:gd name="T22" fmla="*/ 454 w 738"/>
                <a:gd name="T23" fmla="*/ 1332 h 1332"/>
                <a:gd name="T24" fmla="*/ 369 w 738"/>
                <a:gd name="T25" fmla="*/ 1304 h 1332"/>
                <a:gd name="T26" fmla="*/ 369 w 738"/>
                <a:gd name="T27" fmla="*/ 1219 h 1332"/>
                <a:gd name="T28" fmla="*/ 312 w 738"/>
                <a:gd name="T29" fmla="*/ 1162 h 1332"/>
                <a:gd name="T30" fmla="*/ 227 w 738"/>
                <a:gd name="T31" fmla="*/ 1162 h 1332"/>
                <a:gd name="T32" fmla="*/ 199 w 738"/>
                <a:gd name="T33" fmla="*/ 1134 h 1332"/>
                <a:gd name="T34" fmla="*/ 199 w 738"/>
                <a:gd name="T35" fmla="*/ 1049 h 1332"/>
                <a:gd name="T36" fmla="*/ 199 w 738"/>
                <a:gd name="T37" fmla="*/ 992 h 1332"/>
                <a:gd name="T38" fmla="*/ 256 w 738"/>
                <a:gd name="T39" fmla="*/ 963 h 1332"/>
                <a:gd name="T40" fmla="*/ 256 w 738"/>
                <a:gd name="T41" fmla="*/ 907 h 1332"/>
                <a:gd name="T42" fmla="*/ 142 w 738"/>
                <a:gd name="T43" fmla="*/ 935 h 1332"/>
                <a:gd name="T44" fmla="*/ 142 w 738"/>
                <a:gd name="T45" fmla="*/ 878 h 1332"/>
                <a:gd name="T46" fmla="*/ 29 w 738"/>
                <a:gd name="T47" fmla="*/ 907 h 1332"/>
                <a:gd name="T48" fmla="*/ 0 w 738"/>
                <a:gd name="T49" fmla="*/ 793 h 1332"/>
                <a:gd name="T50" fmla="*/ 114 w 738"/>
                <a:gd name="T51" fmla="*/ 765 h 1332"/>
                <a:gd name="T52" fmla="*/ 114 w 738"/>
                <a:gd name="T53" fmla="*/ 680 h 1332"/>
                <a:gd name="T54" fmla="*/ 142 w 738"/>
                <a:gd name="T55" fmla="*/ 623 h 1332"/>
                <a:gd name="T56" fmla="*/ 114 w 738"/>
                <a:gd name="T57" fmla="*/ 567 h 1332"/>
                <a:gd name="T58" fmla="*/ 142 w 738"/>
                <a:gd name="T59" fmla="*/ 510 h 1332"/>
                <a:gd name="T60" fmla="*/ 86 w 738"/>
                <a:gd name="T61" fmla="*/ 425 h 1332"/>
                <a:gd name="T62" fmla="*/ 114 w 738"/>
                <a:gd name="T63" fmla="*/ 311 h 1332"/>
                <a:gd name="T64" fmla="*/ 29 w 738"/>
                <a:gd name="T65" fmla="*/ 226 h 1332"/>
                <a:gd name="T66" fmla="*/ 57 w 738"/>
                <a:gd name="T67" fmla="*/ 170 h 1332"/>
                <a:gd name="T68" fmla="*/ 57 w 738"/>
                <a:gd name="T69" fmla="*/ 0 h 1332"/>
                <a:gd name="T70" fmla="*/ 171 w 738"/>
                <a:gd name="T71" fmla="*/ 85 h 1332"/>
                <a:gd name="T72" fmla="*/ 256 w 738"/>
                <a:gd name="T73" fmla="*/ 85 h 1332"/>
                <a:gd name="T74" fmla="*/ 284 w 738"/>
                <a:gd name="T75" fmla="*/ 170 h 1332"/>
                <a:gd name="T76" fmla="*/ 369 w 738"/>
                <a:gd name="T77" fmla="*/ 170 h 1332"/>
                <a:gd name="T78" fmla="*/ 397 w 738"/>
                <a:gd name="T79" fmla="*/ 198 h 1332"/>
                <a:gd name="T80" fmla="*/ 369 w 738"/>
                <a:gd name="T81" fmla="*/ 255 h 1332"/>
                <a:gd name="T82" fmla="*/ 426 w 738"/>
                <a:gd name="T83" fmla="*/ 311 h 1332"/>
                <a:gd name="T84" fmla="*/ 511 w 738"/>
                <a:gd name="T85" fmla="*/ 311 h 1332"/>
                <a:gd name="T86" fmla="*/ 539 w 738"/>
                <a:gd name="T87" fmla="*/ 340 h 1332"/>
                <a:gd name="T88" fmla="*/ 596 w 738"/>
                <a:gd name="T89" fmla="*/ 311 h 1332"/>
                <a:gd name="T90" fmla="*/ 624 w 738"/>
                <a:gd name="T91" fmla="*/ 368 h 1332"/>
                <a:gd name="T92" fmla="*/ 738 w 738"/>
                <a:gd name="T93" fmla="*/ 425 h 1332"/>
                <a:gd name="T94" fmla="*/ 653 w 738"/>
                <a:gd name="T95" fmla="*/ 510 h 1332"/>
                <a:gd name="T96" fmla="*/ 681 w 738"/>
                <a:gd name="T97" fmla="*/ 538 h 1332"/>
                <a:gd name="T98" fmla="*/ 681 w 738"/>
                <a:gd name="T99" fmla="*/ 708 h 1332"/>
                <a:gd name="T100" fmla="*/ 709 w 738"/>
                <a:gd name="T101" fmla="*/ 793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8" h="1332">
                  <a:moveTo>
                    <a:pt x="709" y="793"/>
                  </a:moveTo>
                  <a:lnTo>
                    <a:pt x="681" y="878"/>
                  </a:lnTo>
                  <a:lnTo>
                    <a:pt x="624" y="907"/>
                  </a:lnTo>
                  <a:lnTo>
                    <a:pt x="596" y="935"/>
                  </a:lnTo>
                  <a:lnTo>
                    <a:pt x="624" y="992"/>
                  </a:lnTo>
                  <a:lnTo>
                    <a:pt x="596" y="992"/>
                  </a:lnTo>
                  <a:lnTo>
                    <a:pt x="511" y="935"/>
                  </a:lnTo>
                  <a:lnTo>
                    <a:pt x="454" y="1020"/>
                  </a:lnTo>
                  <a:lnTo>
                    <a:pt x="539" y="1105"/>
                  </a:lnTo>
                  <a:lnTo>
                    <a:pt x="511" y="1219"/>
                  </a:lnTo>
                  <a:lnTo>
                    <a:pt x="539" y="1275"/>
                  </a:lnTo>
                  <a:lnTo>
                    <a:pt x="454" y="1332"/>
                  </a:lnTo>
                  <a:lnTo>
                    <a:pt x="369" y="1304"/>
                  </a:lnTo>
                  <a:lnTo>
                    <a:pt x="369" y="1219"/>
                  </a:lnTo>
                  <a:lnTo>
                    <a:pt x="312" y="1162"/>
                  </a:lnTo>
                  <a:lnTo>
                    <a:pt x="227" y="1162"/>
                  </a:lnTo>
                  <a:lnTo>
                    <a:pt x="199" y="1134"/>
                  </a:lnTo>
                  <a:lnTo>
                    <a:pt x="199" y="1049"/>
                  </a:lnTo>
                  <a:lnTo>
                    <a:pt x="199" y="992"/>
                  </a:lnTo>
                  <a:lnTo>
                    <a:pt x="256" y="963"/>
                  </a:lnTo>
                  <a:lnTo>
                    <a:pt x="256" y="907"/>
                  </a:lnTo>
                  <a:lnTo>
                    <a:pt x="142" y="935"/>
                  </a:lnTo>
                  <a:lnTo>
                    <a:pt x="142" y="878"/>
                  </a:lnTo>
                  <a:lnTo>
                    <a:pt x="29" y="907"/>
                  </a:lnTo>
                  <a:lnTo>
                    <a:pt x="0" y="793"/>
                  </a:lnTo>
                  <a:lnTo>
                    <a:pt x="114" y="765"/>
                  </a:lnTo>
                  <a:lnTo>
                    <a:pt x="114" y="680"/>
                  </a:lnTo>
                  <a:lnTo>
                    <a:pt x="142" y="623"/>
                  </a:lnTo>
                  <a:lnTo>
                    <a:pt x="114" y="567"/>
                  </a:lnTo>
                  <a:lnTo>
                    <a:pt x="142" y="510"/>
                  </a:lnTo>
                  <a:lnTo>
                    <a:pt x="86" y="425"/>
                  </a:lnTo>
                  <a:lnTo>
                    <a:pt x="114" y="311"/>
                  </a:lnTo>
                  <a:lnTo>
                    <a:pt x="29" y="226"/>
                  </a:lnTo>
                  <a:lnTo>
                    <a:pt x="57" y="170"/>
                  </a:lnTo>
                  <a:lnTo>
                    <a:pt x="57" y="0"/>
                  </a:lnTo>
                  <a:lnTo>
                    <a:pt x="171" y="85"/>
                  </a:lnTo>
                  <a:lnTo>
                    <a:pt x="256" y="85"/>
                  </a:lnTo>
                  <a:lnTo>
                    <a:pt x="284" y="170"/>
                  </a:lnTo>
                  <a:lnTo>
                    <a:pt x="369" y="170"/>
                  </a:lnTo>
                  <a:lnTo>
                    <a:pt x="397" y="198"/>
                  </a:lnTo>
                  <a:lnTo>
                    <a:pt x="369" y="255"/>
                  </a:lnTo>
                  <a:lnTo>
                    <a:pt x="426" y="311"/>
                  </a:lnTo>
                  <a:lnTo>
                    <a:pt x="511" y="311"/>
                  </a:lnTo>
                  <a:lnTo>
                    <a:pt x="539" y="340"/>
                  </a:lnTo>
                  <a:lnTo>
                    <a:pt x="596" y="311"/>
                  </a:lnTo>
                  <a:lnTo>
                    <a:pt x="624" y="368"/>
                  </a:lnTo>
                  <a:lnTo>
                    <a:pt x="738" y="425"/>
                  </a:lnTo>
                  <a:lnTo>
                    <a:pt x="653" y="510"/>
                  </a:lnTo>
                  <a:lnTo>
                    <a:pt x="681" y="538"/>
                  </a:lnTo>
                  <a:lnTo>
                    <a:pt x="681" y="708"/>
                  </a:lnTo>
                  <a:lnTo>
                    <a:pt x="709" y="79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4" name="Freeform 955">
              <a:extLst>
                <a:ext uri="{FF2B5EF4-FFF2-40B4-BE49-F238E27FC236}">
                  <a16:creationId xmlns:a16="http://schemas.microsoft.com/office/drawing/2014/main" id="{77A65FEC-AAE2-4BF7-8D70-1AA2197D8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4810"/>
              <a:ext cx="624" cy="425"/>
            </a:xfrm>
            <a:custGeom>
              <a:avLst/>
              <a:gdLst>
                <a:gd name="T0" fmla="*/ 595 w 624"/>
                <a:gd name="T1" fmla="*/ 57 h 425"/>
                <a:gd name="T2" fmla="*/ 510 w 624"/>
                <a:gd name="T3" fmla="*/ 0 h 425"/>
                <a:gd name="T4" fmla="*/ 454 w 624"/>
                <a:gd name="T5" fmla="*/ 28 h 425"/>
                <a:gd name="T6" fmla="*/ 397 w 624"/>
                <a:gd name="T7" fmla="*/ 0 h 425"/>
                <a:gd name="T8" fmla="*/ 340 w 624"/>
                <a:gd name="T9" fmla="*/ 28 h 425"/>
                <a:gd name="T10" fmla="*/ 255 w 624"/>
                <a:gd name="T11" fmla="*/ 28 h 425"/>
                <a:gd name="T12" fmla="*/ 227 w 624"/>
                <a:gd name="T13" fmla="*/ 113 h 425"/>
                <a:gd name="T14" fmla="*/ 170 w 624"/>
                <a:gd name="T15" fmla="*/ 142 h 425"/>
                <a:gd name="T16" fmla="*/ 142 w 624"/>
                <a:gd name="T17" fmla="*/ 170 h 425"/>
                <a:gd name="T18" fmla="*/ 170 w 624"/>
                <a:gd name="T19" fmla="*/ 227 h 425"/>
                <a:gd name="T20" fmla="*/ 142 w 624"/>
                <a:gd name="T21" fmla="*/ 227 h 425"/>
                <a:gd name="T22" fmla="*/ 57 w 624"/>
                <a:gd name="T23" fmla="*/ 170 h 425"/>
                <a:gd name="T24" fmla="*/ 0 w 624"/>
                <a:gd name="T25" fmla="*/ 255 h 425"/>
                <a:gd name="T26" fmla="*/ 85 w 624"/>
                <a:gd name="T27" fmla="*/ 340 h 425"/>
                <a:gd name="T28" fmla="*/ 142 w 624"/>
                <a:gd name="T29" fmla="*/ 340 h 425"/>
                <a:gd name="T30" fmla="*/ 227 w 624"/>
                <a:gd name="T31" fmla="*/ 397 h 425"/>
                <a:gd name="T32" fmla="*/ 312 w 624"/>
                <a:gd name="T33" fmla="*/ 425 h 425"/>
                <a:gd name="T34" fmla="*/ 340 w 624"/>
                <a:gd name="T35" fmla="*/ 397 h 425"/>
                <a:gd name="T36" fmla="*/ 454 w 624"/>
                <a:gd name="T37" fmla="*/ 397 h 425"/>
                <a:gd name="T38" fmla="*/ 454 w 624"/>
                <a:gd name="T39" fmla="*/ 369 h 425"/>
                <a:gd name="T40" fmla="*/ 539 w 624"/>
                <a:gd name="T41" fmla="*/ 340 h 425"/>
                <a:gd name="T42" fmla="*/ 567 w 624"/>
                <a:gd name="T43" fmla="*/ 312 h 425"/>
                <a:gd name="T44" fmla="*/ 624 w 624"/>
                <a:gd name="T45" fmla="*/ 312 h 425"/>
                <a:gd name="T46" fmla="*/ 624 w 624"/>
                <a:gd name="T47" fmla="*/ 255 h 425"/>
                <a:gd name="T48" fmla="*/ 567 w 624"/>
                <a:gd name="T49" fmla="*/ 227 h 425"/>
                <a:gd name="T50" fmla="*/ 595 w 624"/>
                <a:gd name="T51" fmla="*/ 198 h 425"/>
                <a:gd name="T52" fmla="*/ 567 w 624"/>
                <a:gd name="T53" fmla="*/ 142 h 425"/>
                <a:gd name="T54" fmla="*/ 624 w 624"/>
                <a:gd name="T55" fmla="*/ 113 h 425"/>
                <a:gd name="T56" fmla="*/ 595 w 624"/>
                <a:gd name="T57" fmla="*/ 57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4" h="425">
                  <a:moveTo>
                    <a:pt x="595" y="57"/>
                  </a:moveTo>
                  <a:lnTo>
                    <a:pt x="510" y="0"/>
                  </a:lnTo>
                  <a:lnTo>
                    <a:pt x="454" y="28"/>
                  </a:lnTo>
                  <a:lnTo>
                    <a:pt x="397" y="0"/>
                  </a:lnTo>
                  <a:lnTo>
                    <a:pt x="340" y="28"/>
                  </a:lnTo>
                  <a:lnTo>
                    <a:pt x="255" y="28"/>
                  </a:lnTo>
                  <a:lnTo>
                    <a:pt x="227" y="113"/>
                  </a:lnTo>
                  <a:lnTo>
                    <a:pt x="170" y="142"/>
                  </a:lnTo>
                  <a:lnTo>
                    <a:pt x="142" y="170"/>
                  </a:lnTo>
                  <a:lnTo>
                    <a:pt x="170" y="227"/>
                  </a:lnTo>
                  <a:lnTo>
                    <a:pt x="142" y="227"/>
                  </a:lnTo>
                  <a:lnTo>
                    <a:pt x="57" y="170"/>
                  </a:lnTo>
                  <a:lnTo>
                    <a:pt x="0" y="255"/>
                  </a:lnTo>
                  <a:lnTo>
                    <a:pt x="85" y="340"/>
                  </a:lnTo>
                  <a:lnTo>
                    <a:pt x="142" y="340"/>
                  </a:lnTo>
                  <a:lnTo>
                    <a:pt x="227" y="397"/>
                  </a:lnTo>
                  <a:lnTo>
                    <a:pt x="312" y="425"/>
                  </a:lnTo>
                  <a:lnTo>
                    <a:pt x="340" y="397"/>
                  </a:lnTo>
                  <a:lnTo>
                    <a:pt x="454" y="397"/>
                  </a:lnTo>
                  <a:lnTo>
                    <a:pt x="454" y="369"/>
                  </a:lnTo>
                  <a:lnTo>
                    <a:pt x="539" y="340"/>
                  </a:lnTo>
                  <a:lnTo>
                    <a:pt x="567" y="312"/>
                  </a:lnTo>
                  <a:lnTo>
                    <a:pt x="624" y="312"/>
                  </a:lnTo>
                  <a:lnTo>
                    <a:pt x="624" y="255"/>
                  </a:lnTo>
                  <a:lnTo>
                    <a:pt x="567" y="227"/>
                  </a:lnTo>
                  <a:lnTo>
                    <a:pt x="595" y="198"/>
                  </a:lnTo>
                  <a:lnTo>
                    <a:pt x="567" y="142"/>
                  </a:lnTo>
                  <a:lnTo>
                    <a:pt x="624" y="113"/>
                  </a:lnTo>
                  <a:lnTo>
                    <a:pt x="595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5" name="Freeform 956">
              <a:extLst>
                <a:ext uri="{FF2B5EF4-FFF2-40B4-BE49-F238E27FC236}">
                  <a16:creationId xmlns:a16="http://schemas.microsoft.com/office/drawing/2014/main" id="{F1781455-5F84-4FDE-9BFA-5AD41E07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5094"/>
              <a:ext cx="652" cy="680"/>
            </a:xfrm>
            <a:custGeom>
              <a:avLst/>
              <a:gdLst>
                <a:gd name="T0" fmla="*/ 567 w 652"/>
                <a:gd name="T1" fmla="*/ 283 h 680"/>
                <a:gd name="T2" fmla="*/ 482 w 652"/>
                <a:gd name="T3" fmla="*/ 255 h 680"/>
                <a:gd name="T4" fmla="*/ 482 w 652"/>
                <a:gd name="T5" fmla="*/ 170 h 680"/>
                <a:gd name="T6" fmla="*/ 425 w 652"/>
                <a:gd name="T7" fmla="*/ 113 h 680"/>
                <a:gd name="T8" fmla="*/ 340 w 652"/>
                <a:gd name="T9" fmla="*/ 113 h 680"/>
                <a:gd name="T10" fmla="*/ 312 w 652"/>
                <a:gd name="T11" fmla="*/ 85 h 680"/>
                <a:gd name="T12" fmla="*/ 312 w 652"/>
                <a:gd name="T13" fmla="*/ 0 h 680"/>
                <a:gd name="T14" fmla="*/ 227 w 652"/>
                <a:gd name="T15" fmla="*/ 28 h 680"/>
                <a:gd name="T16" fmla="*/ 255 w 652"/>
                <a:gd name="T17" fmla="*/ 56 h 680"/>
                <a:gd name="T18" fmla="*/ 142 w 652"/>
                <a:gd name="T19" fmla="*/ 141 h 680"/>
                <a:gd name="T20" fmla="*/ 170 w 652"/>
                <a:gd name="T21" fmla="*/ 226 h 680"/>
                <a:gd name="T22" fmla="*/ 142 w 652"/>
                <a:gd name="T23" fmla="*/ 226 h 680"/>
                <a:gd name="T24" fmla="*/ 142 w 652"/>
                <a:gd name="T25" fmla="*/ 283 h 680"/>
                <a:gd name="T26" fmla="*/ 113 w 652"/>
                <a:gd name="T27" fmla="*/ 283 h 680"/>
                <a:gd name="T28" fmla="*/ 57 w 652"/>
                <a:gd name="T29" fmla="*/ 368 h 680"/>
                <a:gd name="T30" fmla="*/ 113 w 652"/>
                <a:gd name="T31" fmla="*/ 396 h 680"/>
                <a:gd name="T32" fmla="*/ 0 w 652"/>
                <a:gd name="T33" fmla="*/ 396 h 680"/>
                <a:gd name="T34" fmla="*/ 28 w 652"/>
                <a:gd name="T35" fmla="*/ 453 h 680"/>
                <a:gd name="T36" fmla="*/ 85 w 652"/>
                <a:gd name="T37" fmla="*/ 481 h 680"/>
                <a:gd name="T38" fmla="*/ 85 w 652"/>
                <a:gd name="T39" fmla="*/ 510 h 680"/>
                <a:gd name="T40" fmla="*/ 28 w 652"/>
                <a:gd name="T41" fmla="*/ 510 h 680"/>
                <a:gd name="T42" fmla="*/ 28 w 652"/>
                <a:gd name="T43" fmla="*/ 623 h 680"/>
                <a:gd name="T44" fmla="*/ 170 w 652"/>
                <a:gd name="T45" fmla="*/ 538 h 680"/>
                <a:gd name="T46" fmla="*/ 255 w 652"/>
                <a:gd name="T47" fmla="*/ 538 h 680"/>
                <a:gd name="T48" fmla="*/ 284 w 652"/>
                <a:gd name="T49" fmla="*/ 453 h 680"/>
                <a:gd name="T50" fmla="*/ 369 w 652"/>
                <a:gd name="T51" fmla="*/ 425 h 680"/>
                <a:gd name="T52" fmla="*/ 510 w 652"/>
                <a:gd name="T53" fmla="*/ 652 h 680"/>
                <a:gd name="T54" fmla="*/ 567 w 652"/>
                <a:gd name="T55" fmla="*/ 623 h 680"/>
                <a:gd name="T56" fmla="*/ 652 w 652"/>
                <a:gd name="T57" fmla="*/ 680 h 680"/>
                <a:gd name="T58" fmla="*/ 652 w 652"/>
                <a:gd name="T59" fmla="*/ 538 h 680"/>
                <a:gd name="T60" fmla="*/ 595 w 652"/>
                <a:gd name="T61" fmla="*/ 481 h 680"/>
                <a:gd name="T62" fmla="*/ 595 w 652"/>
                <a:gd name="T63" fmla="*/ 453 h 680"/>
                <a:gd name="T64" fmla="*/ 539 w 652"/>
                <a:gd name="T65" fmla="*/ 396 h 680"/>
                <a:gd name="T66" fmla="*/ 595 w 652"/>
                <a:gd name="T67" fmla="*/ 340 h 680"/>
                <a:gd name="T68" fmla="*/ 567 w 652"/>
                <a:gd name="T69" fmla="*/ 311 h 680"/>
                <a:gd name="T70" fmla="*/ 567 w 652"/>
                <a:gd name="T71" fmla="*/ 283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52" h="680">
                  <a:moveTo>
                    <a:pt x="567" y="283"/>
                  </a:moveTo>
                  <a:lnTo>
                    <a:pt x="482" y="255"/>
                  </a:lnTo>
                  <a:lnTo>
                    <a:pt x="482" y="170"/>
                  </a:lnTo>
                  <a:lnTo>
                    <a:pt x="425" y="113"/>
                  </a:lnTo>
                  <a:lnTo>
                    <a:pt x="340" y="113"/>
                  </a:lnTo>
                  <a:lnTo>
                    <a:pt x="312" y="85"/>
                  </a:lnTo>
                  <a:lnTo>
                    <a:pt x="312" y="0"/>
                  </a:lnTo>
                  <a:lnTo>
                    <a:pt x="227" y="28"/>
                  </a:lnTo>
                  <a:lnTo>
                    <a:pt x="255" y="56"/>
                  </a:lnTo>
                  <a:lnTo>
                    <a:pt x="142" y="141"/>
                  </a:lnTo>
                  <a:lnTo>
                    <a:pt x="170" y="226"/>
                  </a:lnTo>
                  <a:lnTo>
                    <a:pt x="142" y="226"/>
                  </a:lnTo>
                  <a:lnTo>
                    <a:pt x="142" y="283"/>
                  </a:lnTo>
                  <a:lnTo>
                    <a:pt x="113" y="283"/>
                  </a:lnTo>
                  <a:lnTo>
                    <a:pt x="57" y="368"/>
                  </a:lnTo>
                  <a:lnTo>
                    <a:pt x="113" y="396"/>
                  </a:lnTo>
                  <a:lnTo>
                    <a:pt x="0" y="396"/>
                  </a:lnTo>
                  <a:lnTo>
                    <a:pt x="28" y="453"/>
                  </a:lnTo>
                  <a:lnTo>
                    <a:pt x="85" y="481"/>
                  </a:lnTo>
                  <a:lnTo>
                    <a:pt x="85" y="510"/>
                  </a:lnTo>
                  <a:lnTo>
                    <a:pt x="28" y="510"/>
                  </a:lnTo>
                  <a:lnTo>
                    <a:pt x="28" y="623"/>
                  </a:lnTo>
                  <a:lnTo>
                    <a:pt x="170" y="538"/>
                  </a:lnTo>
                  <a:lnTo>
                    <a:pt x="255" y="538"/>
                  </a:lnTo>
                  <a:lnTo>
                    <a:pt x="284" y="453"/>
                  </a:lnTo>
                  <a:lnTo>
                    <a:pt x="369" y="425"/>
                  </a:lnTo>
                  <a:lnTo>
                    <a:pt x="510" y="652"/>
                  </a:lnTo>
                  <a:lnTo>
                    <a:pt x="567" y="623"/>
                  </a:lnTo>
                  <a:lnTo>
                    <a:pt x="652" y="680"/>
                  </a:lnTo>
                  <a:lnTo>
                    <a:pt x="652" y="538"/>
                  </a:lnTo>
                  <a:lnTo>
                    <a:pt x="595" y="481"/>
                  </a:lnTo>
                  <a:lnTo>
                    <a:pt x="595" y="453"/>
                  </a:lnTo>
                  <a:lnTo>
                    <a:pt x="539" y="396"/>
                  </a:lnTo>
                  <a:lnTo>
                    <a:pt x="595" y="340"/>
                  </a:lnTo>
                  <a:lnTo>
                    <a:pt x="567" y="311"/>
                  </a:lnTo>
                  <a:lnTo>
                    <a:pt x="567" y="28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6" name="Freeform 957">
              <a:extLst>
                <a:ext uri="{FF2B5EF4-FFF2-40B4-BE49-F238E27FC236}">
                  <a16:creationId xmlns:a16="http://schemas.microsoft.com/office/drawing/2014/main" id="{4957E040-8FCA-4D8F-B639-0BD28994B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4838"/>
              <a:ext cx="1077" cy="1078"/>
            </a:xfrm>
            <a:custGeom>
              <a:avLst/>
              <a:gdLst>
                <a:gd name="T0" fmla="*/ 113 w 1077"/>
                <a:gd name="T1" fmla="*/ 936 h 1078"/>
                <a:gd name="T2" fmla="*/ 113 w 1077"/>
                <a:gd name="T3" fmla="*/ 794 h 1078"/>
                <a:gd name="T4" fmla="*/ 56 w 1077"/>
                <a:gd name="T5" fmla="*/ 737 h 1078"/>
                <a:gd name="T6" fmla="*/ 56 w 1077"/>
                <a:gd name="T7" fmla="*/ 709 h 1078"/>
                <a:gd name="T8" fmla="*/ 0 w 1077"/>
                <a:gd name="T9" fmla="*/ 652 h 1078"/>
                <a:gd name="T10" fmla="*/ 56 w 1077"/>
                <a:gd name="T11" fmla="*/ 596 h 1078"/>
                <a:gd name="T12" fmla="*/ 28 w 1077"/>
                <a:gd name="T13" fmla="*/ 567 h 1078"/>
                <a:gd name="T14" fmla="*/ 28 w 1077"/>
                <a:gd name="T15" fmla="*/ 539 h 1078"/>
                <a:gd name="T16" fmla="*/ 113 w 1077"/>
                <a:gd name="T17" fmla="*/ 482 h 1078"/>
                <a:gd name="T18" fmla="*/ 85 w 1077"/>
                <a:gd name="T19" fmla="*/ 426 h 1078"/>
                <a:gd name="T20" fmla="*/ 113 w 1077"/>
                <a:gd name="T21" fmla="*/ 312 h 1078"/>
                <a:gd name="T22" fmla="*/ 170 w 1077"/>
                <a:gd name="T23" fmla="*/ 312 h 1078"/>
                <a:gd name="T24" fmla="*/ 255 w 1077"/>
                <a:gd name="T25" fmla="*/ 369 h 1078"/>
                <a:gd name="T26" fmla="*/ 340 w 1077"/>
                <a:gd name="T27" fmla="*/ 397 h 1078"/>
                <a:gd name="T28" fmla="*/ 368 w 1077"/>
                <a:gd name="T29" fmla="*/ 369 h 1078"/>
                <a:gd name="T30" fmla="*/ 482 w 1077"/>
                <a:gd name="T31" fmla="*/ 369 h 1078"/>
                <a:gd name="T32" fmla="*/ 482 w 1077"/>
                <a:gd name="T33" fmla="*/ 341 h 1078"/>
                <a:gd name="T34" fmla="*/ 567 w 1077"/>
                <a:gd name="T35" fmla="*/ 312 h 1078"/>
                <a:gd name="T36" fmla="*/ 595 w 1077"/>
                <a:gd name="T37" fmla="*/ 284 h 1078"/>
                <a:gd name="T38" fmla="*/ 652 w 1077"/>
                <a:gd name="T39" fmla="*/ 284 h 1078"/>
                <a:gd name="T40" fmla="*/ 652 w 1077"/>
                <a:gd name="T41" fmla="*/ 227 h 1078"/>
                <a:gd name="T42" fmla="*/ 595 w 1077"/>
                <a:gd name="T43" fmla="*/ 199 h 1078"/>
                <a:gd name="T44" fmla="*/ 623 w 1077"/>
                <a:gd name="T45" fmla="*/ 170 h 1078"/>
                <a:gd name="T46" fmla="*/ 595 w 1077"/>
                <a:gd name="T47" fmla="*/ 114 h 1078"/>
                <a:gd name="T48" fmla="*/ 652 w 1077"/>
                <a:gd name="T49" fmla="*/ 85 h 1078"/>
                <a:gd name="T50" fmla="*/ 623 w 1077"/>
                <a:gd name="T51" fmla="*/ 29 h 1078"/>
                <a:gd name="T52" fmla="*/ 680 w 1077"/>
                <a:gd name="T53" fmla="*/ 0 h 1078"/>
                <a:gd name="T54" fmla="*/ 737 w 1077"/>
                <a:gd name="T55" fmla="*/ 114 h 1078"/>
                <a:gd name="T56" fmla="*/ 822 w 1077"/>
                <a:gd name="T57" fmla="*/ 142 h 1078"/>
                <a:gd name="T58" fmla="*/ 850 w 1077"/>
                <a:gd name="T59" fmla="*/ 114 h 1078"/>
                <a:gd name="T60" fmla="*/ 935 w 1077"/>
                <a:gd name="T61" fmla="*/ 114 h 1078"/>
                <a:gd name="T62" fmla="*/ 964 w 1077"/>
                <a:gd name="T63" fmla="*/ 142 h 1078"/>
                <a:gd name="T64" fmla="*/ 1020 w 1077"/>
                <a:gd name="T65" fmla="*/ 142 h 1078"/>
                <a:gd name="T66" fmla="*/ 1020 w 1077"/>
                <a:gd name="T67" fmla="*/ 284 h 1078"/>
                <a:gd name="T68" fmla="*/ 992 w 1077"/>
                <a:gd name="T69" fmla="*/ 341 h 1078"/>
                <a:gd name="T70" fmla="*/ 794 w 1077"/>
                <a:gd name="T71" fmla="*/ 369 h 1078"/>
                <a:gd name="T72" fmla="*/ 822 w 1077"/>
                <a:gd name="T73" fmla="*/ 511 h 1078"/>
                <a:gd name="T74" fmla="*/ 765 w 1077"/>
                <a:gd name="T75" fmla="*/ 567 h 1078"/>
                <a:gd name="T76" fmla="*/ 822 w 1077"/>
                <a:gd name="T77" fmla="*/ 681 h 1078"/>
                <a:gd name="T78" fmla="*/ 964 w 1077"/>
                <a:gd name="T79" fmla="*/ 737 h 1078"/>
                <a:gd name="T80" fmla="*/ 1049 w 1077"/>
                <a:gd name="T81" fmla="*/ 879 h 1078"/>
                <a:gd name="T82" fmla="*/ 1077 w 1077"/>
                <a:gd name="T83" fmla="*/ 1078 h 1078"/>
                <a:gd name="T84" fmla="*/ 964 w 1077"/>
                <a:gd name="T85" fmla="*/ 1021 h 1078"/>
                <a:gd name="T86" fmla="*/ 822 w 1077"/>
                <a:gd name="T87" fmla="*/ 1021 h 1078"/>
                <a:gd name="T88" fmla="*/ 850 w 1077"/>
                <a:gd name="T89" fmla="*/ 936 h 1078"/>
                <a:gd name="T90" fmla="*/ 765 w 1077"/>
                <a:gd name="T91" fmla="*/ 851 h 1078"/>
                <a:gd name="T92" fmla="*/ 737 w 1077"/>
                <a:gd name="T93" fmla="*/ 794 h 1078"/>
                <a:gd name="T94" fmla="*/ 510 w 1077"/>
                <a:gd name="T95" fmla="*/ 709 h 1078"/>
                <a:gd name="T96" fmla="*/ 453 w 1077"/>
                <a:gd name="T97" fmla="*/ 879 h 1078"/>
                <a:gd name="T98" fmla="*/ 397 w 1077"/>
                <a:gd name="T99" fmla="*/ 737 h 1078"/>
                <a:gd name="T100" fmla="*/ 255 w 1077"/>
                <a:gd name="T101" fmla="*/ 908 h 1078"/>
                <a:gd name="T102" fmla="*/ 170 w 1077"/>
                <a:gd name="T103" fmla="*/ 936 h 1078"/>
                <a:gd name="T104" fmla="*/ 113 w 1077"/>
                <a:gd name="T105" fmla="*/ 936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7" h="1078">
                  <a:moveTo>
                    <a:pt x="113" y="936"/>
                  </a:moveTo>
                  <a:lnTo>
                    <a:pt x="113" y="794"/>
                  </a:lnTo>
                  <a:lnTo>
                    <a:pt x="56" y="737"/>
                  </a:lnTo>
                  <a:lnTo>
                    <a:pt x="56" y="709"/>
                  </a:lnTo>
                  <a:lnTo>
                    <a:pt x="0" y="652"/>
                  </a:lnTo>
                  <a:lnTo>
                    <a:pt x="56" y="596"/>
                  </a:lnTo>
                  <a:lnTo>
                    <a:pt x="28" y="567"/>
                  </a:lnTo>
                  <a:lnTo>
                    <a:pt x="28" y="539"/>
                  </a:lnTo>
                  <a:lnTo>
                    <a:pt x="113" y="482"/>
                  </a:lnTo>
                  <a:lnTo>
                    <a:pt x="85" y="426"/>
                  </a:lnTo>
                  <a:lnTo>
                    <a:pt x="113" y="312"/>
                  </a:lnTo>
                  <a:lnTo>
                    <a:pt x="170" y="312"/>
                  </a:lnTo>
                  <a:lnTo>
                    <a:pt x="255" y="369"/>
                  </a:lnTo>
                  <a:lnTo>
                    <a:pt x="340" y="397"/>
                  </a:lnTo>
                  <a:lnTo>
                    <a:pt x="368" y="369"/>
                  </a:lnTo>
                  <a:lnTo>
                    <a:pt x="482" y="369"/>
                  </a:lnTo>
                  <a:lnTo>
                    <a:pt x="482" y="341"/>
                  </a:lnTo>
                  <a:lnTo>
                    <a:pt x="567" y="312"/>
                  </a:lnTo>
                  <a:lnTo>
                    <a:pt x="595" y="284"/>
                  </a:lnTo>
                  <a:lnTo>
                    <a:pt x="652" y="284"/>
                  </a:lnTo>
                  <a:lnTo>
                    <a:pt x="652" y="227"/>
                  </a:lnTo>
                  <a:lnTo>
                    <a:pt x="595" y="199"/>
                  </a:lnTo>
                  <a:lnTo>
                    <a:pt x="623" y="170"/>
                  </a:lnTo>
                  <a:lnTo>
                    <a:pt x="595" y="114"/>
                  </a:lnTo>
                  <a:lnTo>
                    <a:pt x="652" y="85"/>
                  </a:lnTo>
                  <a:lnTo>
                    <a:pt x="623" y="29"/>
                  </a:lnTo>
                  <a:lnTo>
                    <a:pt x="680" y="0"/>
                  </a:lnTo>
                  <a:lnTo>
                    <a:pt x="737" y="114"/>
                  </a:lnTo>
                  <a:lnTo>
                    <a:pt x="822" y="142"/>
                  </a:lnTo>
                  <a:lnTo>
                    <a:pt x="850" y="114"/>
                  </a:lnTo>
                  <a:lnTo>
                    <a:pt x="935" y="114"/>
                  </a:lnTo>
                  <a:lnTo>
                    <a:pt x="964" y="142"/>
                  </a:lnTo>
                  <a:lnTo>
                    <a:pt x="1020" y="142"/>
                  </a:lnTo>
                  <a:lnTo>
                    <a:pt x="1020" y="284"/>
                  </a:lnTo>
                  <a:lnTo>
                    <a:pt x="992" y="341"/>
                  </a:lnTo>
                  <a:lnTo>
                    <a:pt x="794" y="369"/>
                  </a:lnTo>
                  <a:lnTo>
                    <a:pt x="822" y="511"/>
                  </a:lnTo>
                  <a:lnTo>
                    <a:pt x="765" y="567"/>
                  </a:lnTo>
                  <a:lnTo>
                    <a:pt x="822" y="681"/>
                  </a:lnTo>
                  <a:lnTo>
                    <a:pt x="964" y="737"/>
                  </a:lnTo>
                  <a:lnTo>
                    <a:pt x="1049" y="879"/>
                  </a:lnTo>
                  <a:lnTo>
                    <a:pt x="1077" y="1078"/>
                  </a:lnTo>
                  <a:lnTo>
                    <a:pt x="964" y="1021"/>
                  </a:lnTo>
                  <a:lnTo>
                    <a:pt x="822" y="1021"/>
                  </a:lnTo>
                  <a:lnTo>
                    <a:pt x="850" y="936"/>
                  </a:lnTo>
                  <a:lnTo>
                    <a:pt x="765" y="851"/>
                  </a:lnTo>
                  <a:lnTo>
                    <a:pt x="737" y="794"/>
                  </a:lnTo>
                  <a:lnTo>
                    <a:pt x="510" y="709"/>
                  </a:lnTo>
                  <a:lnTo>
                    <a:pt x="453" y="879"/>
                  </a:lnTo>
                  <a:lnTo>
                    <a:pt x="397" y="737"/>
                  </a:lnTo>
                  <a:lnTo>
                    <a:pt x="255" y="908"/>
                  </a:lnTo>
                  <a:lnTo>
                    <a:pt x="170" y="936"/>
                  </a:lnTo>
                  <a:lnTo>
                    <a:pt x="113" y="93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9678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高知県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１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grpSp>
        <p:nvGrpSpPr>
          <p:cNvPr id="194" name="グループ化 193">
            <a:extLst>
              <a:ext uri="{FF2B5EF4-FFF2-40B4-BE49-F238E27FC236}">
                <a16:creationId xmlns:a16="http://schemas.microsoft.com/office/drawing/2014/main" id="{560EBC51-66CC-412B-B6C8-9DC12E7593D6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195" name="グループ化 194">
              <a:extLst>
                <a:ext uri="{FF2B5EF4-FFF2-40B4-BE49-F238E27FC236}">
                  <a16:creationId xmlns:a16="http://schemas.microsoft.com/office/drawing/2014/main" id="{78756EE4-5369-4A37-9D8A-F97D735B5431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2F335036-8DD4-4D17-B7C9-65F0B6312389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CBAD3882-7BFD-456C-94F4-91A3CEF7B18E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ADC16DFB-807E-4BF8-B76B-D13296466CB9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75847BDD-7536-49F0-9C8E-02076C442E86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ADA6B33D-CE8A-4461-9747-B522D2C0D1C5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C5AFEF2D-21D0-4794-876C-64F6503DB6AE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1A4F1410-BC6F-45C0-BEFB-B75362E0F4E1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84495613-65BF-4F26-9E55-54EC350CBA96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F9C5C4B4-49EA-4D05-9996-6F447E3A39A5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E727CE4E-55E2-49B3-887A-0D00D8DC8620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9DE1E4B8-C71B-4E45-8E9F-428B88A4BEB0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67BE314B-DC33-4CD7-B024-63C92911846F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813A1AC6-67CE-4B50-A743-32DA580ED6D6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40FBEC69-8D5E-4E22-BB29-97878D37137C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AD93D867-BC82-4C26-83FC-76E2095E6C6F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F42843A3-548D-4009-89CC-5A0A1D43A9E5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34E5B9F6-830E-4B42-BAA1-46BE176EFFB2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91" name="グループ化 290">
                <a:extLst>
                  <a:ext uri="{FF2B5EF4-FFF2-40B4-BE49-F238E27FC236}">
                    <a16:creationId xmlns:a16="http://schemas.microsoft.com/office/drawing/2014/main" id="{D0FAF664-97C9-4CB5-9E9F-03BC513465FB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84383460-9E3F-48AD-8D0D-DD5BE501B6BD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0" name="フリーフォーム: 図形 379">
                  <a:extLst>
                    <a:ext uri="{FF2B5EF4-FFF2-40B4-BE49-F238E27FC236}">
                      <a16:creationId xmlns:a16="http://schemas.microsoft.com/office/drawing/2014/main" id="{E780D963-5643-4319-97B7-C3E5AF1F8F1F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1" name="フリーフォーム: 図形 380">
                  <a:extLst>
                    <a:ext uri="{FF2B5EF4-FFF2-40B4-BE49-F238E27FC236}">
                      <a16:creationId xmlns:a16="http://schemas.microsoft.com/office/drawing/2014/main" id="{21DA3D04-92F9-4645-B511-DD2A4A20E94F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B6EFABB0-1AA5-4465-9224-AAC246671A33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C76F6988-19F9-4FDB-BABE-5FC994110B9F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10E7DDF7-8D19-4022-9828-AAD663CC9897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3F92F441-E554-4AAB-85EE-CA1F7CFD8599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46D7C028-EC48-4521-AB2E-DF9D38555CB3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3BEE1446-F1D5-4F1C-8F6A-A6682871C231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87E66343-0C29-46FF-9353-15F9DA8575EB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7203F78C-9C7D-448B-BDE9-19CEA740F5C0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060AC8AA-E37B-429D-92E7-63326EF3ADC2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A99C6CAA-4F87-4F5F-A88E-A5D3BCD39E37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389D3711-9E9A-467B-8C20-765F0BC56901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03046E03-F3D0-4F65-B034-C9BEAE79DF2C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B9640994-AB83-45D0-9CB7-1D7B2BC5E4FF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0C58A70D-157F-4E7E-AC47-E534182FC62D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1E341DBA-A305-4E2C-AA0A-A887E250A1FC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857CD069-FD1E-400E-8F2A-07957F8DDA12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0819D266-BB84-4E5B-AFC9-435F35627C18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5D504EF7-9B69-4CB8-BF61-0000C2671BB9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860E7292-AC42-4BE6-BD60-10444DACC775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CCF7F523-23FA-438B-89E5-58A22D2E76CB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F8515C38-162A-4AA9-9397-10FC5626F70D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92ECBCB5-1B32-4DDE-AA99-9E6B9A8C8700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5D2CD855-A16F-4B9C-88DA-AE9B0AB40C2F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EB41777A-5B25-40D3-94CB-3CAD63002F4C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D37610DB-4A77-4F5A-91F5-9B20DA894BDF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5A8B9BBB-4636-4138-BE42-80AA529F6BDF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F7ADB87E-3454-4EC3-933A-4977B255C6A5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D9044F3F-3386-4ABC-BE26-73B5DA7D85FA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0DAB6543-88AD-4E1D-BCCA-2CBF7443123B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8D81A89F-22EB-46DE-A832-26322FF66079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2FD88B35-B59D-46BB-B325-173ED2D2999F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84652847-350F-4E2B-A7EF-3E5CBD240F3C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B6F2664E-9685-473B-9EE9-F6C12829F949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9179012C-45E9-47D9-8016-046C17A460BD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5BCA810A-9E05-49B0-B9BF-3F5FCA394C76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1C41B5EC-53B9-42E0-A008-B0587FF76E9A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5C9E2C9E-B2BC-4FA3-96B5-77FB15A7E63F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2290A060-C763-45A7-AAFB-332CBC9ECD9C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0076A9E2-979A-4724-B521-C557B3211822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B9A88EE2-4D84-4F9B-83CC-EE906C857353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AF19116A-4D16-434F-8142-AB7231E593B4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9D638272-9206-419E-9D96-12ACF114D6A2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4C44B1E4-0645-4A97-ABAF-5AA7F1DA4851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E688830F-3401-4C36-8AE1-C3E98C792F4B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31FFD0F2-9500-491B-8829-10EA92DF5E06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4235DF68-DCEE-447F-A3D8-9F4D7AB9ABD6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E637A545-F46A-4813-9B32-4CA422766D2D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3CF6D48A-8DD5-46C0-9672-6259476E85C5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565AF201-A3B5-437A-BD18-AE59087CF480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AF301EBD-F2CB-40B5-8759-D6E3BDDBAA4F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50029A1C-9238-4D57-849A-B5584AAAFCBC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9FA6BAAA-ACA4-4740-A58D-AE672F6ED390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B13C388E-268B-432D-ACA8-9F7D2A89AD90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E093FC18-B571-436E-BD75-E42F31904E0E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6E3994C2-56C2-42EB-90DD-7D347FC8E1DA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32305084-A390-403B-A76B-4A2EB192102C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3A5F2F6E-7703-41AA-BB97-D407657C7C56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1749CE40-A878-4E1A-B0D2-C3B44EEFDC42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D705A2D2-0547-48AD-8572-E171BA6404E6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04AC5EC5-9C09-4269-9AF0-AB754564A49C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A86C64EF-6B1E-42D1-8682-74120BF2163E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0A1F9258-37FE-4ACD-B139-CF0E3A4C1EDD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3323CB03-C108-4E13-A2E7-E375492F5ECC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0F2EE4A8-354B-4D6E-A536-AB26DB12ABA8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4B068C8C-960F-4CCF-8621-2FF4097A84AC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0E855601-AC32-4A83-8FBF-C467DB2E26E2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フリーフォーム: 図形 356">
                <a:extLst>
                  <a:ext uri="{FF2B5EF4-FFF2-40B4-BE49-F238E27FC236}">
                    <a16:creationId xmlns:a16="http://schemas.microsoft.com/office/drawing/2014/main" id="{17305FB4-38C9-49EE-9EC1-CC60DA43FF92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: 図形 357">
                <a:extLst>
                  <a:ext uri="{FF2B5EF4-FFF2-40B4-BE49-F238E27FC236}">
                    <a16:creationId xmlns:a16="http://schemas.microsoft.com/office/drawing/2014/main" id="{FD74B5CF-19A3-450F-BFF3-8B5E360824D6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B3271AD7-F0BF-471C-8A40-9995AE5F345F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21F7303C-E285-4F3A-B0F3-DEBF6517914B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BE05CD25-CEA3-4710-B0FE-7103AB39D45C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53F88066-FDBF-47D1-8D4E-8CDDD73101C8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: 図形 362">
                <a:extLst>
                  <a:ext uri="{FF2B5EF4-FFF2-40B4-BE49-F238E27FC236}">
                    <a16:creationId xmlns:a16="http://schemas.microsoft.com/office/drawing/2014/main" id="{7C248CB1-2670-439C-9BD0-90F2CB47BFCA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: 図形 363">
                <a:extLst>
                  <a:ext uri="{FF2B5EF4-FFF2-40B4-BE49-F238E27FC236}">
                    <a16:creationId xmlns:a16="http://schemas.microsoft.com/office/drawing/2014/main" id="{370A456C-3A6B-42ED-914B-3109F231022B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F1AC15B4-C21A-4151-85ED-B54BF39538FE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: 図形 365">
                <a:extLst>
                  <a:ext uri="{FF2B5EF4-FFF2-40B4-BE49-F238E27FC236}">
                    <a16:creationId xmlns:a16="http://schemas.microsoft.com/office/drawing/2014/main" id="{4B534E6C-35EF-4A1D-9502-FD92B20CD93D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: 図形 366">
                <a:extLst>
                  <a:ext uri="{FF2B5EF4-FFF2-40B4-BE49-F238E27FC236}">
                    <a16:creationId xmlns:a16="http://schemas.microsoft.com/office/drawing/2014/main" id="{0CC96669-0F85-4C4A-89A8-88F17C99D433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39566B95-D585-4A01-A14F-A1920AC259FA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フリーフォーム: 図形 368">
                <a:extLst>
                  <a:ext uri="{FF2B5EF4-FFF2-40B4-BE49-F238E27FC236}">
                    <a16:creationId xmlns:a16="http://schemas.microsoft.com/office/drawing/2014/main" id="{B8C6394B-A7C7-493C-8230-52C11F9DC198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フリーフォーム: 図形 369">
                <a:extLst>
                  <a:ext uri="{FF2B5EF4-FFF2-40B4-BE49-F238E27FC236}">
                    <a16:creationId xmlns:a16="http://schemas.microsoft.com/office/drawing/2014/main" id="{8E24315C-9BB2-4074-B7A7-44FD4F7DD07F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95F35BB0-231F-43B7-A127-21B652096D40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F78A3E49-BA0E-4F2F-B4BD-7C4C43794B1D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フリーフォーム: 図形 372">
                <a:extLst>
                  <a:ext uri="{FF2B5EF4-FFF2-40B4-BE49-F238E27FC236}">
                    <a16:creationId xmlns:a16="http://schemas.microsoft.com/office/drawing/2014/main" id="{694DBAFE-9CD8-409E-A622-2DC3C7AB1B93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8372785D-094F-455F-9423-151F54E8F9A1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フリーフォーム: 図形 374">
                <a:extLst>
                  <a:ext uri="{FF2B5EF4-FFF2-40B4-BE49-F238E27FC236}">
                    <a16:creationId xmlns:a16="http://schemas.microsoft.com/office/drawing/2014/main" id="{FCF9AA18-1F5F-40AF-9D7A-A366E90B19C6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: 図形 375">
                <a:extLst>
                  <a:ext uri="{FF2B5EF4-FFF2-40B4-BE49-F238E27FC236}">
                    <a16:creationId xmlns:a16="http://schemas.microsoft.com/office/drawing/2014/main" id="{0D4D6484-AE70-4472-B249-EB85160E16E1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1120ABE2-4462-406F-99B5-8A29700B9192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F3D2F8CC-C91E-4F87-B41E-9CF0CE95EC83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6" name="グループ化 195">
              <a:extLst>
                <a:ext uri="{FF2B5EF4-FFF2-40B4-BE49-F238E27FC236}">
                  <a16:creationId xmlns:a16="http://schemas.microsoft.com/office/drawing/2014/main" id="{39E07E6A-DF0A-4DDB-9BB9-AFD74D105407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7B94E2F5-670E-4129-BA35-5113F02378D2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A16EA3A4-13BE-4563-A1DD-679017875846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A37F50F2-6D5D-4A49-A4F4-27BC50B715F6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DFBDA958-C32E-482C-AB68-4E574751E633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8423FA5C-EF56-43B8-A126-0E2D63767C7F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2C7878A6-78AA-499E-85BB-1CE7C6AD6F5D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C25E2057-1289-477D-BC65-2E00339049B7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8A9376CD-04E8-4B76-8348-585680D21019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49B7414E-3361-4B5D-A5E5-524CBFBD606A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263E4BED-0211-49B6-9C37-250A1AD07B7E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6DA1F055-EDCB-4014-B5BF-D1FE9B0DDB46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7E03AF73-1213-4E8F-9DEC-AE6EA6E5EF1D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87FDEA16-F0C8-4140-9F52-554EE85C0AF3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BD3DA943-706C-4532-B5BB-F7BD6BFDBA3A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E13C57C1-CDCC-4999-92CB-4C25806E69DC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95177625-0747-4767-B912-1C099E5E3EFA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59F1D284-024A-4E04-B89A-BAEA9D7C403B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082909DB-B699-49E8-87E5-D62F2A378B32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6322C25A-F099-4071-AEE3-3120764E674A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95ED4F36-E11F-4C60-9FE5-07821D8DAA89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DA5A5F89-6DC7-43CF-AD3D-CE5502196C8A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526BE6CC-59CD-407E-9FDE-5E23A6577CFE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8D7D59FD-F766-420A-8C22-A5A6502EA049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94E866E8-A64B-418A-8083-7DC6C753EE81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EF2358D3-56AA-4389-BD37-E46AE9683D69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AB8C31A7-169D-4ED4-AC1F-EF38BFA5D8EB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EBEB1B00-7C1C-42B8-B90B-1BDCEAE291AF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C14AEF37-AE9A-404F-8804-F29943CB4B09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F801381F-9C2B-4E43-A208-CA3634BC322F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F7AB625E-E7EB-4D06-A8D4-6D71C3A17A24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480AFA59-2492-4BFF-9BEB-8F052EACA9DF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BC71162E-04AD-4AAF-ACDB-0FDAD3FEC325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97" name="フリーフォーム: 図形 196">
              <a:extLst>
                <a:ext uri="{FF2B5EF4-FFF2-40B4-BE49-F238E27FC236}">
                  <a16:creationId xmlns:a16="http://schemas.microsoft.com/office/drawing/2014/main" id="{D1179214-8F55-495F-8CBB-4F8E2D91D1D4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grpSp>
        <p:nvGrpSpPr>
          <p:cNvPr id="150" name="Group 958">
            <a:extLst>
              <a:ext uri="{FF2B5EF4-FFF2-40B4-BE49-F238E27FC236}">
                <a16:creationId xmlns:a16="http://schemas.microsoft.com/office/drawing/2014/main" id="{1A33BFAF-2594-407F-B3C3-B93F4F848F7E}"/>
              </a:ext>
            </a:extLst>
          </p:cNvPr>
          <p:cNvGrpSpPr>
            <a:grpSpLocks/>
          </p:cNvGrpSpPr>
          <p:nvPr/>
        </p:nvGrpSpPr>
        <p:grpSpPr bwMode="auto">
          <a:xfrm>
            <a:off x="7526313" y="1984369"/>
            <a:ext cx="4047882" cy="3328204"/>
            <a:chOff x="657" y="274"/>
            <a:chExt cx="6862" cy="5642"/>
          </a:xfrm>
          <a:solidFill>
            <a:srgbClr val="92D050"/>
          </a:solidFill>
        </p:grpSpPr>
        <p:sp>
          <p:nvSpPr>
            <p:cNvPr id="151" name="Freeform 919">
              <a:extLst>
                <a:ext uri="{FF2B5EF4-FFF2-40B4-BE49-F238E27FC236}">
                  <a16:creationId xmlns:a16="http://schemas.microsoft.com/office/drawing/2014/main" id="{2CFB274D-BB8E-404C-B695-CB32521BE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3278"/>
              <a:ext cx="1786" cy="1700"/>
            </a:xfrm>
            <a:custGeom>
              <a:avLst/>
              <a:gdLst>
                <a:gd name="T0" fmla="*/ 29 w 1786"/>
                <a:gd name="T1" fmla="*/ 369 h 1701"/>
                <a:gd name="T2" fmla="*/ 85 w 1786"/>
                <a:gd name="T3" fmla="*/ 567 h 1701"/>
                <a:gd name="T4" fmla="*/ 114 w 1786"/>
                <a:gd name="T5" fmla="*/ 652 h 1701"/>
                <a:gd name="T6" fmla="*/ 227 w 1786"/>
                <a:gd name="T7" fmla="*/ 766 h 1701"/>
                <a:gd name="T8" fmla="*/ 426 w 1786"/>
                <a:gd name="T9" fmla="*/ 851 h 1701"/>
                <a:gd name="T10" fmla="*/ 539 w 1786"/>
                <a:gd name="T11" fmla="*/ 936 h 1701"/>
                <a:gd name="T12" fmla="*/ 539 w 1786"/>
                <a:gd name="T13" fmla="*/ 1021 h 1701"/>
                <a:gd name="T14" fmla="*/ 681 w 1786"/>
                <a:gd name="T15" fmla="*/ 1077 h 1701"/>
                <a:gd name="T16" fmla="*/ 766 w 1786"/>
                <a:gd name="T17" fmla="*/ 1077 h 1701"/>
                <a:gd name="T18" fmla="*/ 908 w 1786"/>
                <a:gd name="T19" fmla="*/ 1191 h 1701"/>
                <a:gd name="T20" fmla="*/ 851 w 1786"/>
                <a:gd name="T21" fmla="*/ 1304 h 1701"/>
                <a:gd name="T22" fmla="*/ 879 w 1786"/>
                <a:gd name="T23" fmla="*/ 1559 h 1701"/>
                <a:gd name="T24" fmla="*/ 1021 w 1786"/>
                <a:gd name="T25" fmla="*/ 1531 h 1701"/>
                <a:gd name="T26" fmla="*/ 1134 w 1786"/>
                <a:gd name="T27" fmla="*/ 1531 h 1701"/>
                <a:gd name="T28" fmla="*/ 1276 w 1786"/>
                <a:gd name="T29" fmla="*/ 1559 h 1701"/>
                <a:gd name="T30" fmla="*/ 1418 w 1786"/>
                <a:gd name="T31" fmla="*/ 1701 h 1701"/>
                <a:gd name="T32" fmla="*/ 1531 w 1786"/>
                <a:gd name="T33" fmla="*/ 1673 h 1701"/>
                <a:gd name="T34" fmla="*/ 1616 w 1786"/>
                <a:gd name="T35" fmla="*/ 1701 h 1701"/>
                <a:gd name="T36" fmla="*/ 1560 w 1786"/>
                <a:gd name="T37" fmla="*/ 1588 h 1701"/>
                <a:gd name="T38" fmla="*/ 1531 w 1786"/>
                <a:gd name="T39" fmla="*/ 1389 h 1701"/>
                <a:gd name="T40" fmla="*/ 1475 w 1786"/>
                <a:gd name="T41" fmla="*/ 1276 h 1701"/>
                <a:gd name="T42" fmla="*/ 1390 w 1786"/>
                <a:gd name="T43" fmla="*/ 1162 h 1701"/>
                <a:gd name="T44" fmla="*/ 1418 w 1786"/>
                <a:gd name="T45" fmla="*/ 1049 h 1701"/>
                <a:gd name="T46" fmla="*/ 1503 w 1786"/>
                <a:gd name="T47" fmla="*/ 851 h 1701"/>
                <a:gd name="T48" fmla="*/ 1645 w 1786"/>
                <a:gd name="T49" fmla="*/ 737 h 1701"/>
                <a:gd name="T50" fmla="*/ 1786 w 1786"/>
                <a:gd name="T51" fmla="*/ 709 h 1701"/>
                <a:gd name="T52" fmla="*/ 1758 w 1786"/>
                <a:gd name="T53" fmla="*/ 595 h 1701"/>
                <a:gd name="T54" fmla="*/ 1588 w 1786"/>
                <a:gd name="T55" fmla="*/ 567 h 1701"/>
                <a:gd name="T56" fmla="*/ 1475 w 1786"/>
                <a:gd name="T57" fmla="*/ 482 h 1701"/>
                <a:gd name="T58" fmla="*/ 1333 w 1786"/>
                <a:gd name="T59" fmla="*/ 567 h 1701"/>
                <a:gd name="T60" fmla="*/ 1163 w 1786"/>
                <a:gd name="T61" fmla="*/ 567 h 1701"/>
                <a:gd name="T62" fmla="*/ 1078 w 1786"/>
                <a:gd name="T63" fmla="*/ 397 h 1701"/>
                <a:gd name="T64" fmla="*/ 851 w 1786"/>
                <a:gd name="T65" fmla="*/ 340 h 1701"/>
                <a:gd name="T66" fmla="*/ 823 w 1786"/>
                <a:gd name="T67" fmla="*/ 255 h 1701"/>
                <a:gd name="T68" fmla="*/ 823 w 1786"/>
                <a:gd name="T69" fmla="*/ 142 h 1701"/>
                <a:gd name="T70" fmla="*/ 652 w 1786"/>
                <a:gd name="T71" fmla="*/ 142 h 1701"/>
                <a:gd name="T72" fmla="*/ 624 w 1786"/>
                <a:gd name="T73" fmla="*/ 284 h 1701"/>
                <a:gd name="T74" fmla="*/ 482 w 1786"/>
                <a:gd name="T75" fmla="*/ 454 h 1701"/>
                <a:gd name="T76" fmla="*/ 284 w 1786"/>
                <a:gd name="T77" fmla="*/ 624 h 1701"/>
                <a:gd name="T78" fmla="*/ 170 w 1786"/>
                <a:gd name="T79" fmla="*/ 454 h 1701"/>
                <a:gd name="T80" fmla="*/ 114 w 1786"/>
                <a:gd name="T81" fmla="*/ 369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86" h="1701">
                  <a:moveTo>
                    <a:pt x="57" y="369"/>
                  </a:moveTo>
                  <a:lnTo>
                    <a:pt x="29" y="369"/>
                  </a:lnTo>
                  <a:lnTo>
                    <a:pt x="0" y="482"/>
                  </a:lnTo>
                  <a:lnTo>
                    <a:pt x="85" y="567"/>
                  </a:lnTo>
                  <a:lnTo>
                    <a:pt x="57" y="624"/>
                  </a:lnTo>
                  <a:lnTo>
                    <a:pt x="114" y="652"/>
                  </a:lnTo>
                  <a:lnTo>
                    <a:pt x="170" y="737"/>
                  </a:lnTo>
                  <a:lnTo>
                    <a:pt x="227" y="766"/>
                  </a:lnTo>
                  <a:lnTo>
                    <a:pt x="341" y="851"/>
                  </a:lnTo>
                  <a:lnTo>
                    <a:pt x="426" y="851"/>
                  </a:lnTo>
                  <a:lnTo>
                    <a:pt x="454" y="936"/>
                  </a:lnTo>
                  <a:lnTo>
                    <a:pt x="539" y="936"/>
                  </a:lnTo>
                  <a:lnTo>
                    <a:pt x="567" y="964"/>
                  </a:lnTo>
                  <a:lnTo>
                    <a:pt x="539" y="1021"/>
                  </a:lnTo>
                  <a:lnTo>
                    <a:pt x="596" y="1077"/>
                  </a:lnTo>
                  <a:lnTo>
                    <a:pt x="681" y="1077"/>
                  </a:lnTo>
                  <a:lnTo>
                    <a:pt x="709" y="1106"/>
                  </a:lnTo>
                  <a:lnTo>
                    <a:pt x="766" y="1077"/>
                  </a:lnTo>
                  <a:lnTo>
                    <a:pt x="794" y="1134"/>
                  </a:lnTo>
                  <a:lnTo>
                    <a:pt x="908" y="1191"/>
                  </a:lnTo>
                  <a:lnTo>
                    <a:pt x="823" y="1276"/>
                  </a:lnTo>
                  <a:lnTo>
                    <a:pt x="851" y="1304"/>
                  </a:lnTo>
                  <a:lnTo>
                    <a:pt x="851" y="1474"/>
                  </a:lnTo>
                  <a:lnTo>
                    <a:pt x="879" y="1559"/>
                  </a:lnTo>
                  <a:lnTo>
                    <a:pt x="964" y="1559"/>
                  </a:lnTo>
                  <a:lnTo>
                    <a:pt x="1021" y="1531"/>
                  </a:lnTo>
                  <a:lnTo>
                    <a:pt x="1078" y="1559"/>
                  </a:lnTo>
                  <a:lnTo>
                    <a:pt x="1134" y="1531"/>
                  </a:lnTo>
                  <a:lnTo>
                    <a:pt x="1219" y="1588"/>
                  </a:lnTo>
                  <a:lnTo>
                    <a:pt x="1276" y="1559"/>
                  </a:lnTo>
                  <a:lnTo>
                    <a:pt x="1333" y="1673"/>
                  </a:lnTo>
                  <a:lnTo>
                    <a:pt x="1418" y="1701"/>
                  </a:lnTo>
                  <a:lnTo>
                    <a:pt x="1446" y="1673"/>
                  </a:lnTo>
                  <a:lnTo>
                    <a:pt x="1531" y="1673"/>
                  </a:lnTo>
                  <a:lnTo>
                    <a:pt x="1560" y="1701"/>
                  </a:lnTo>
                  <a:lnTo>
                    <a:pt x="1616" y="1701"/>
                  </a:lnTo>
                  <a:lnTo>
                    <a:pt x="1616" y="1644"/>
                  </a:lnTo>
                  <a:lnTo>
                    <a:pt x="1560" y="1588"/>
                  </a:lnTo>
                  <a:lnTo>
                    <a:pt x="1616" y="1361"/>
                  </a:lnTo>
                  <a:lnTo>
                    <a:pt x="1531" y="1389"/>
                  </a:lnTo>
                  <a:lnTo>
                    <a:pt x="1475" y="1361"/>
                  </a:lnTo>
                  <a:lnTo>
                    <a:pt x="1475" y="1276"/>
                  </a:lnTo>
                  <a:lnTo>
                    <a:pt x="1418" y="1276"/>
                  </a:lnTo>
                  <a:lnTo>
                    <a:pt x="1390" y="1162"/>
                  </a:lnTo>
                  <a:lnTo>
                    <a:pt x="1418" y="1134"/>
                  </a:lnTo>
                  <a:lnTo>
                    <a:pt x="1418" y="1049"/>
                  </a:lnTo>
                  <a:lnTo>
                    <a:pt x="1475" y="851"/>
                  </a:lnTo>
                  <a:lnTo>
                    <a:pt x="1503" y="851"/>
                  </a:lnTo>
                  <a:lnTo>
                    <a:pt x="1531" y="822"/>
                  </a:lnTo>
                  <a:lnTo>
                    <a:pt x="1645" y="737"/>
                  </a:lnTo>
                  <a:lnTo>
                    <a:pt x="1758" y="737"/>
                  </a:lnTo>
                  <a:lnTo>
                    <a:pt x="1786" y="709"/>
                  </a:lnTo>
                  <a:lnTo>
                    <a:pt x="1786" y="624"/>
                  </a:lnTo>
                  <a:lnTo>
                    <a:pt x="1758" y="595"/>
                  </a:lnTo>
                  <a:lnTo>
                    <a:pt x="1673" y="539"/>
                  </a:lnTo>
                  <a:lnTo>
                    <a:pt x="1588" y="567"/>
                  </a:lnTo>
                  <a:lnTo>
                    <a:pt x="1588" y="510"/>
                  </a:lnTo>
                  <a:lnTo>
                    <a:pt x="1475" y="482"/>
                  </a:lnTo>
                  <a:lnTo>
                    <a:pt x="1446" y="539"/>
                  </a:lnTo>
                  <a:lnTo>
                    <a:pt x="1333" y="567"/>
                  </a:lnTo>
                  <a:lnTo>
                    <a:pt x="1304" y="595"/>
                  </a:lnTo>
                  <a:lnTo>
                    <a:pt x="1163" y="567"/>
                  </a:lnTo>
                  <a:lnTo>
                    <a:pt x="1078" y="510"/>
                  </a:lnTo>
                  <a:lnTo>
                    <a:pt x="1078" y="397"/>
                  </a:lnTo>
                  <a:lnTo>
                    <a:pt x="1021" y="425"/>
                  </a:lnTo>
                  <a:lnTo>
                    <a:pt x="851" y="340"/>
                  </a:lnTo>
                  <a:lnTo>
                    <a:pt x="851" y="312"/>
                  </a:lnTo>
                  <a:lnTo>
                    <a:pt x="823" y="255"/>
                  </a:lnTo>
                  <a:lnTo>
                    <a:pt x="879" y="142"/>
                  </a:lnTo>
                  <a:lnTo>
                    <a:pt x="823" y="142"/>
                  </a:lnTo>
                  <a:lnTo>
                    <a:pt x="709" y="0"/>
                  </a:lnTo>
                  <a:lnTo>
                    <a:pt x="652" y="142"/>
                  </a:lnTo>
                  <a:lnTo>
                    <a:pt x="681" y="255"/>
                  </a:lnTo>
                  <a:lnTo>
                    <a:pt x="624" y="284"/>
                  </a:lnTo>
                  <a:lnTo>
                    <a:pt x="539" y="284"/>
                  </a:lnTo>
                  <a:lnTo>
                    <a:pt x="482" y="454"/>
                  </a:lnTo>
                  <a:lnTo>
                    <a:pt x="341" y="624"/>
                  </a:lnTo>
                  <a:lnTo>
                    <a:pt x="284" y="624"/>
                  </a:lnTo>
                  <a:lnTo>
                    <a:pt x="256" y="539"/>
                  </a:lnTo>
                  <a:lnTo>
                    <a:pt x="170" y="454"/>
                  </a:lnTo>
                  <a:lnTo>
                    <a:pt x="114" y="425"/>
                  </a:lnTo>
                  <a:lnTo>
                    <a:pt x="114" y="369"/>
                  </a:lnTo>
                  <a:lnTo>
                    <a:pt x="57" y="3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2" name="Freeform 920">
              <a:extLst>
                <a:ext uri="{FF2B5EF4-FFF2-40B4-BE49-F238E27FC236}">
                  <a16:creationId xmlns:a16="http://schemas.microsoft.com/office/drawing/2014/main" id="{590793D5-ADA3-4981-916C-0092E0474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826"/>
              <a:ext cx="1928" cy="1162"/>
            </a:xfrm>
            <a:custGeom>
              <a:avLst/>
              <a:gdLst>
                <a:gd name="T0" fmla="*/ 1077 w 1928"/>
                <a:gd name="T1" fmla="*/ 1077 h 1162"/>
                <a:gd name="T2" fmla="*/ 879 w 1928"/>
                <a:gd name="T3" fmla="*/ 1020 h 1162"/>
                <a:gd name="T4" fmla="*/ 766 w 1928"/>
                <a:gd name="T5" fmla="*/ 935 h 1162"/>
                <a:gd name="T6" fmla="*/ 624 w 1928"/>
                <a:gd name="T7" fmla="*/ 1020 h 1162"/>
                <a:gd name="T8" fmla="*/ 454 w 1928"/>
                <a:gd name="T9" fmla="*/ 1020 h 1162"/>
                <a:gd name="T10" fmla="*/ 369 w 1928"/>
                <a:gd name="T11" fmla="*/ 850 h 1162"/>
                <a:gd name="T12" fmla="*/ 142 w 1928"/>
                <a:gd name="T13" fmla="*/ 793 h 1162"/>
                <a:gd name="T14" fmla="*/ 114 w 1928"/>
                <a:gd name="T15" fmla="*/ 708 h 1162"/>
                <a:gd name="T16" fmla="*/ 114 w 1928"/>
                <a:gd name="T17" fmla="*/ 595 h 1162"/>
                <a:gd name="T18" fmla="*/ 0 w 1928"/>
                <a:gd name="T19" fmla="*/ 396 h 1162"/>
                <a:gd name="T20" fmla="*/ 255 w 1928"/>
                <a:gd name="T21" fmla="*/ 311 h 1162"/>
                <a:gd name="T22" fmla="*/ 482 w 1928"/>
                <a:gd name="T23" fmla="*/ 141 h 1162"/>
                <a:gd name="T24" fmla="*/ 595 w 1928"/>
                <a:gd name="T25" fmla="*/ 198 h 1162"/>
                <a:gd name="T26" fmla="*/ 709 w 1928"/>
                <a:gd name="T27" fmla="*/ 255 h 1162"/>
                <a:gd name="T28" fmla="*/ 794 w 1928"/>
                <a:gd name="T29" fmla="*/ 368 h 1162"/>
                <a:gd name="T30" fmla="*/ 851 w 1928"/>
                <a:gd name="T31" fmla="*/ 283 h 1162"/>
                <a:gd name="T32" fmla="*/ 907 w 1928"/>
                <a:gd name="T33" fmla="*/ 226 h 1162"/>
                <a:gd name="T34" fmla="*/ 1021 w 1928"/>
                <a:gd name="T35" fmla="*/ 170 h 1162"/>
                <a:gd name="T36" fmla="*/ 1077 w 1928"/>
                <a:gd name="T37" fmla="*/ 0 h 1162"/>
                <a:gd name="T38" fmla="*/ 1191 w 1928"/>
                <a:gd name="T39" fmla="*/ 56 h 1162"/>
                <a:gd name="T40" fmla="*/ 1106 w 1928"/>
                <a:gd name="T41" fmla="*/ 113 h 1162"/>
                <a:gd name="T42" fmla="*/ 1191 w 1928"/>
                <a:gd name="T43" fmla="*/ 141 h 1162"/>
                <a:gd name="T44" fmla="*/ 1333 w 1928"/>
                <a:gd name="T45" fmla="*/ 198 h 1162"/>
                <a:gd name="T46" fmla="*/ 1588 w 1928"/>
                <a:gd name="T47" fmla="*/ 170 h 1162"/>
                <a:gd name="T48" fmla="*/ 1588 w 1928"/>
                <a:gd name="T49" fmla="*/ 255 h 1162"/>
                <a:gd name="T50" fmla="*/ 1644 w 1928"/>
                <a:gd name="T51" fmla="*/ 368 h 1162"/>
                <a:gd name="T52" fmla="*/ 1644 w 1928"/>
                <a:gd name="T53" fmla="*/ 481 h 1162"/>
                <a:gd name="T54" fmla="*/ 1758 w 1928"/>
                <a:gd name="T55" fmla="*/ 567 h 1162"/>
                <a:gd name="T56" fmla="*/ 1928 w 1928"/>
                <a:gd name="T57" fmla="*/ 623 h 1162"/>
                <a:gd name="T58" fmla="*/ 1871 w 1928"/>
                <a:gd name="T59" fmla="*/ 793 h 1162"/>
                <a:gd name="T60" fmla="*/ 1729 w 1928"/>
                <a:gd name="T61" fmla="*/ 850 h 1162"/>
                <a:gd name="T62" fmla="*/ 1815 w 1928"/>
                <a:gd name="T63" fmla="*/ 1020 h 1162"/>
                <a:gd name="T64" fmla="*/ 1701 w 1928"/>
                <a:gd name="T65" fmla="*/ 935 h 1162"/>
                <a:gd name="T66" fmla="*/ 1559 w 1928"/>
                <a:gd name="T67" fmla="*/ 1077 h 1162"/>
                <a:gd name="T68" fmla="*/ 1474 w 1928"/>
                <a:gd name="T69" fmla="*/ 1020 h 1162"/>
                <a:gd name="T70" fmla="*/ 1588 w 1928"/>
                <a:gd name="T71" fmla="*/ 822 h 1162"/>
                <a:gd name="T72" fmla="*/ 1446 w 1928"/>
                <a:gd name="T73" fmla="*/ 935 h 1162"/>
                <a:gd name="T74" fmla="*/ 1333 w 1928"/>
                <a:gd name="T75" fmla="*/ 963 h 1162"/>
                <a:gd name="T76" fmla="*/ 1219 w 1928"/>
                <a:gd name="T77" fmla="*/ 963 h 1162"/>
                <a:gd name="T78" fmla="*/ 1276 w 1928"/>
                <a:gd name="T79" fmla="*/ 1048 h 1162"/>
                <a:gd name="T80" fmla="*/ 1162 w 1928"/>
                <a:gd name="T81" fmla="*/ 1105 h 1162"/>
                <a:gd name="T82" fmla="*/ 1077 w 1928"/>
                <a:gd name="T83" fmla="*/ 1162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8" h="1162">
                  <a:moveTo>
                    <a:pt x="1077" y="1162"/>
                  </a:moveTo>
                  <a:lnTo>
                    <a:pt x="1077" y="1077"/>
                  </a:lnTo>
                  <a:lnTo>
                    <a:pt x="964" y="992"/>
                  </a:lnTo>
                  <a:lnTo>
                    <a:pt x="879" y="1020"/>
                  </a:lnTo>
                  <a:lnTo>
                    <a:pt x="879" y="963"/>
                  </a:lnTo>
                  <a:lnTo>
                    <a:pt x="766" y="935"/>
                  </a:lnTo>
                  <a:lnTo>
                    <a:pt x="737" y="992"/>
                  </a:lnTo>
                  <a:lnTo>
                    <a:pt x="624" y="1020"/>
                  </a:lnTo>
                  <a:lnTo>
                    <a:pt x="595" y="1048"/>
                  </a:lnTo>
                  <a:lnTo>
                    <a:pt x="454" y="1020"/>
                  </a:lnTo>
                  <a:lnTo>
                    <a:pt x="369" y="963"/>
                  </a:lnTo>
                  <a:lnTo>
                    <a:pt x="369" y="850"/>
                  </a:lnTo>
                  <a:lnTo>
                    <a:pt x="312" y="878"/>
                  </a:lnTo>
                  <a:lnTo>
                    <a:pt x="142" y="793"/>
                  </a:lnTo>
                  <a:lnTo>
                    <a:pt x="142" y="765"/>
                  </a:lnTo>
                  <a:lnTo>
                    <a:pt x="114" y="708"/>
                  </a:lnTo>
                  <a:lnTo>
                    <a:pt x="170" y="595"/>
                  </a:lnTo>
                  <a:lnTo>
                    <a:pt x="114" y="595"/>
                  </a:lnTo>
                  <a:lnTo>
                    <a:pt x="0" y="453"/>
                  </a:lnTo>
                  <a:lnTo>
                    <a:pt x="0" y="396"/>
                  </a:lnTo>
                  <a:lnTo>
                    <a:pt x="142" y="340"/>
                  </a:lnTo>
                  <a:lnTo>
                    <a:pt x="255" y="311"/>
                  </a:lnTo>
                  <a:lnTo>
                    <a:pt x="454" y="198"/>
                  </a:lnTo>
                  <a:lnTo>
                    <a:pt x="482" y="141"/>
                  </a:lnTo>
                  <a:lnTo>
                    <a:pt x="567" y="141"/>
                  </a:lnTo>
                  <a:lnTo>
                    <a:pt x="595" y="198"/>
                  </a:lnTo>
                  <a:lnTo>
                    <a:pt x="681" y="198"/>
                  </a:lnTo>
                  <a:lnTo>
                    <a:pt x="709" y="255"/>
                  </a:lnTo>
                  <a:lnTo>
                    <a:pt x="681" y="283"/>
                  </a:lnTo>
                  <a:lnTo>
                    <a:pt x="794" y="368"/>
                  </a:lnTo>
                  <a:lnTo>
                    <a:pt x="794" y="311"/>
                  </a:lnTo>
                  <a:lnTo>
                    <a:pt x="851" y="283"/>
                  </a:lnTo>
                  <a:lnTo>
                    <a:pt x="851" y="226"/>
                  </a:lnTo>
                  <a:lnTo>
                    <a:pt x="907" y="226"/>
                  </a:lnTo>
                  <a:lnTo>
                    <a:pt x="992" y="255"/>
                  </a:lnTo>
                  <a:lnTo>
                    <a:pt x="1021" y="170"/>
                  </a:lnTo>
                  <a:lnTo>
                    <a:pt x="992" y="56"/>
                  </a:lnTo>
                  <a:lnTo>
                    <a:pt x="1077" y="0"/>
                  </a:lnTo>
                  <a:lnTo>
                    <a:pt x="1134" y="0"/>
                  </a:lnTo>
                  <a:lnTo>
                    <a:pt x="1191" y="56"/>
                  </a:lnTo>
                  <a:lnTo>
                    <a:pt x="1106" y="56"/>
                  </a:lnTo>
                  <a:lnTo>
                    <a:pt x="1106" y="113"/>
                  </a:lnTo>
                  <a:lnTo>
                    <a:pt x="1191" y="85"/>
                  </a:lnTo>
                  <a:lnTo>
                    <a:pt x="1191" y="141"/>
                  </a:lnTo>
                  <a:lnTo>
                    <a:pt x="1276" y="226"/>
                  </a:lnTo>
                  <a:lnTo>
                    <a:pt x="1333" y="198"/>
                  </a:lnTo>
                  <a:lnTo>
                    <a:pt x="1418" y="283"/>
                  </a:lnTo>
                  <a:lnTo>
                    <a:pt x="1588" y="170"/>
                  </a:lnTo>
                  <a:lnTo>
                    <a:pt x="1644" y="198"/>
                  </a:lnTo>
                  <a:lnTo>
                    <a:pt x="1588" y="255"/>
                  </a:lnTo>
                  <a:lnTo>
                    <a:pt x="1673" y="311"/>
                  </a:lnTo>
                  <a:lnTo>
                    <a:pt x="1644" y="368"/>
                  </a:lnTo>
                  <a:lnTo>
                    <a:pt x="1673" y="425"/>
                  </a:lnTo>
                  <a:lnTo>
                    <a:pt x="1644" y="481"/>
                  </a:lnTo>
                  <a:lnTo>
                    <a:pt x="1786" y="538"/>
                  </a:lnTo>
                  <a:lnTo>
                    <a:pt x="1758" y="567"/>
                  </a:lnTo>
                  <a:lnTo>
                    <a:pt x="1900" y="567"/>
                  </a:lnTo>
                  <a:lnTo>
                    <a:pt x="1928" y="623"/>
                  </a:lnTo>
                  <a:lnTo>
                    <a:pt x="1871" y="652"/>
                  </a:lnTo>
                  <a:lnTo>
                    <a:pt x="1871" y="793"/>
                  </a:lnTo>
                  <a:lnTo>
                    <a:pt x="1786" y="793"/>
                  </a:lnTo>
                  <a:lnTo>
                    <a:pt x="1729" y="850"/>
                  </a:lnTo>
                  <a:lnTo>
                    <a:pt x="1786" y="907"/>
                  </a:lnTo>
                  <a:lnTo>
                    <a:pt x="1815" y="1020"/>
                  </a:lnTo>
                  <a:lnTo>
                    <a:pt x="1701" y="1020"/>
                  </a:lnTo>
                  <a:lnTo>
                    <a:pt x="1701" y="935"/>
                  </a:lnTo>
                  <a:lnTo>
                    <a:pt x="1644" y="935"/>
                  </a:lnTo>
                  <a:lnTo>
                    <a:pt x="1559" y="1077"/>
                  </a:lnTo>
                  <a:lnTo>
                    <a:pt x="1503" y="1048"/>
                  </a:lnTo>
                  <a:lnTo>
                    <a:pt x="1474" y="1020"/>
                  </a:lnTo>
                  <a:lnTo>
                    <a:pt x="1588" y="850"/>
                  </a:lnTo>
                  <a:lnTo>
                    <a:pt x="1588" y="822"/>
                  </a:lnTo>
                  <a:lnTo>
                    <a:pt x="1503" y="822"/>
                  </a:lnTo>
                  <a:lnTo>
                    <a:pt x="1446" y="935"/>
                  </a:lnTo>
                  <a:lnTo>
                    <a:pt x="1389" y="935"/>
                  </a:lnTo>
                  <a:lnTo>
                    <a:pt x="1333" y="963"/>
                  </a:lnTo>
                  <a:lnTo>
                    <a:pt x="1248" y="935"/>
                  </a:lnTo>
                  <a:lnTo>
                    <a:pt x="1219" y="963"/>
                  </a:lnTo>
                  <a:lnTo>
                    <a:pt x="1276" y="992"/>
                  </a:lnTo>
                  <a:lnTo>
                    <a:pt x="1276" y="1048"/>
                  </a:lnTo>
                  <a:lnTo>
                    <a:pt x="1162" y="1020"/>
                  </a:lnTo>
                  <a:lnTo>
                    <a:pt x="1162" y="1105"/>
                  </a:lnTo>
                  <a:lnTo>
                    <a:pt x="1106" y="1162"/>
                  </a:lnTo>
                  <a:lnTo>
                    <a:pt x="1077" y="11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3" name="Freeform 923">
              <a:extLst>
                <a:ext uri="{FF2B5EF4-FFF2-40B4-BE49-F238E27FC236}">
                  <a16:creationId xmlns:a16="http://schemas.microsoft.com/office/drawing/2014/main" id="{839C35A4-7F99-44BF-A856-BB5B27733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3648"/>
              <a:ext cx="907" cy="1020"/>
            </a:xfrm>
            <a:custGeom>
              <a:avLst/>
              <a:gdLst>
                <a:gd name="T0" fmla="*/ 226 w 907"/>
                <a:gd name="T1" fmla="*/ 992 h 1020"/>
                <a:gd name="T2" fmla="*/ 141 w 907"/>
                <a:gd name="T3" fmla="*/ 1020 h 1020"/>
                <a:gd name="T4" fmla="*/ 85 w 907"/>
                <a:gd name="T5" fmla="*/ 992 h 1020"/>
                <a:gd name="T6" fmla="*/ 85 w 907"/>
                <a:gd name="T7" fmla="*/ 907 h 1020"/>
                <a:gd name="T8" fmla="*/ 28 w 907"/>
                <a:gd name="T9" fmla="*/ 907 h 1020"/>
                <a:gd name="T10" fmla="*/ 0 w 907"/>
                <a:gd name="T11" fmla="*/ 793 h 1020"/>
                <a:gd name="T12" fmla="*/ 28 w 907"/>
                <a:gd name="T13" fmla="*/ 765 h 1020"/>
                <a:gd name="T14" fmla="*/ 28 w 907"/>
                <a:gd name="T15" fmla="*/ 680 h 1020"/>
                <a:gd name="T16" fmla="*/ 85 w 907"/>
                <a:gd name="T17" fmla="*/ 482 h 1020"/>
                <a:gd name="T18" fmla="*/ 113 w 907"/>
                <a:gd name="T19" fmla="*/ 482 h 1020"/>
                <a:gd name="T20" fmla="*/ 136 w 907"/>
                <a:gd name="T21" fmla="*/ 448 h 1020"/>
                <a:gd name="T22" fmla="*/ 250 w 907"/>
                <a:gd name="T23" fmla="*/ 366 h 1020"/>
                <a:gd name="T24" fmla="*/ 368 w 907"/>
                <a:gd name="T25" fmla="*/ 368 h 1020"/>
                <a:gd name="T26" fmla="*/ 396 w 907"/>
                <a:gd name="T27" fmla="*/ 340 h 1020"/>
                <a:gd name="T28" fmla="*/ 425 w 907"/>
                <a:gd name="T29" fmla="*/ 340 h 1020"/>
                <a:gd name="T30" fmla="*/ 481 w 907"/>
                <a:gd name="T31" fmla="*/ 283 h 1020"/>
                <a:gd name="T32" fmla="*/ 481 w 907"/>
                <a:gd name="T33" fmla="*/ 198 h 1020"/>
                <a:gd name="T34" fmla="*/ 595 w 907"/>
                <a:gd name="T35" fmla="*/ 226 h 1020"/>
                <a:gd name="T36" fmla="*/ 595 w 907"/>
                <a:gd name="T37" fmla="*/ 170 h 1020"/>
                <a:gd name="T38" fmla="*/ 538 w 907"/>
                <a:gd name="T39" fmla="*/ 141 h 1020"/>
                <a:gd name="T40" fmla="*/ 567 w 907"/>
                <a:gd name="T41" fmla="*/ 113 h 1020"/>
                <a:gd name="T42" fmla="*/ 652 w 907"/>
                <a:gd name="T43" fmla="*/ 141 h 1020"/>
                <a:gd name="T44" fmla="*/ 708 w 907"/>
                <a:gd name="T45" fmla="*/ 113 h 1020"/>
                <a:gd name="T46" fmla="*/ 765 w 907"/>
                <a:gd name="T47" fmla="*/ 113 h 1020"/>
                <a:gd name="T48" fmla="*/ 822 w 907"/>
                <a:gd name="T49" fmla="*/ 0 h 1020"/>
                <a:gd name="T50" fmla="*/ 907 w 907"/>
                <a:gd name="T51" fmla="*/ 0 h 1020"/>
                <a:gd name="T52" fmla="*/ 907 w 907"/>
                <a:gd name="T53" fmla="*/ 28 h 1020"/>
                <a:gd name="T54" fmla="*/ 793 w 907"/>
                <a:gd name="T55" fmla="*/ 198 h 1020"/>
                <a:gd name="T56" fmla="*/ 822 w 907"/>
                <a:gd name="T57" fmla="*/ 226 h 1020"/>
                <a:gd name="T58" fmla="*/ 878 w 907"/>
                <a:gd name="T59" fmla="*/ 255 h 1020"/>
                <a:gd name="T60" fmla="*/ 737 w 907"/>
                <a:gd name="T61" fmla="*/ 453 h 1020"/>
                <a:gd name="T62" fmla="*/ 652 w 907"/>
                <a:gd name="T63" fmla="*/ 510 h 1020"/>
                <a:gd name="T64" fmla="*/ 567 w 907"/>
                <a:gd name="T65" fmla="*/ 652 h 1020"/>
                <a:gd name="T66" fmla="*/ 595 w 907"/>
                <a:gd name="T67" fmla="*/ 793 h 1020"/>
                <a:gd name="T68" fmla="*/ 567 w 907"/>
                <a:gd name="T69" fmla="*/ 822 h 1020"/>
                <a:gd name="T70" fmla="*/ 396 w 907"/>
                <a:gd name="T71" fmla="*/ 708 h 1020"/>
                <a:gd name="T72" fmla="*/ 311 w 907"/>
                <a:gd name="T73" fmla="*/ 765 h 1020"/>
                <a:gd name="T74" fmla="*/ 226 w 907"/>
                <a:gd name="T75" fmla="*/ 992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7" h="1020">
                  <a:moveTo>
                    <a:pt x="226" y="992"/>
                  </a:moveTo>
                  <a:lnTo>
                    <a:pt x="141" y="1020"/>
                  </a:lnTo>
                  <a:lnTo>
                    <a:pt x="85" y="992"/>
                  </a:lnTo>
                  <a:lnTo>
                    <a:pt x="85" y="907"/>
                  </a:lnTo>
                  <a:lnTo>
                    <a:pt x="28" y="907"/>
                  </a:lnTo>
                  <a:lnTo>
                    <a:pt x="0" y="793"/>
                  </a:lnTo>
                  <a:lnTo>
                    <a:pt x="28" y="765"/>
                  </a:lnTo>
                  <a:lnTo>
                    <a:pt x="28" y="680"/>
                  </a:lnTo>
                  <a:lnTo>
                    <a:pt x="85" y="482"/>
                  </a:lnTo>
                  <a:lnTo>
                    <a:pt x="113" y="482"/>
                  </a:lnTo>
                  <a:lnTo>
                    <a:pt x="136" y="448"/>
                  </a:lnTo>
                  <a:lnTo>
                    <a:pt x="250" y="366"/>
                  </a:lnTo>
                  <a:lnTo>
                    <a:pt x="368" y="368"/>
                  </a:lnTo>
                  <a:lnTo>
                    <a:pt x="396" y="340"/>
                  </a:lnTo>
                  <a:lnTo>
                    <a:pt x="425" y="340"/>
                  </a:lnTo>
                  <a:lnTo>
                    <a:pt x="481" y="283"/>
                  </a:lnTo>
                  <a:lnTo>
                    <a:pt x="481" y="198"/>
                  </a:lnTo>
                  <a:lnTo>
                    <a:pt x="595" y="226"/>
                  </a:lnTo>
                  <a:lnTo>
                    <a:pt x="595" y="170"/>
                  </a:lnTo>
                  <a:lnTo>
                    <a:pt x="538" y="141"/>
                  </a:lnTo>
                  <a:lnTo>
                    <a:pt x="567" y="113"/>
                  </a:lnTo>
                  <a:lnTo>
                    <a:pt x="652" y="141"/>
                  </a:lnTo>
                  <a:lnTo>
                    <a:pt x="708" y="113"/>
                  </a:lnTo>
                  <a:lnTo>
                    <a:pt x="765" y="113"/>
                  </a:lnTo>
                  <a:lnTo>
                    <a:pt x="822" y="0"/>
                  </a:lnTo>
                  <a:lnTo>
                    <a:pt x="907" y="0"/>
                  </a:lnTo>
                  <a:lnTo>
                    <a:pt x="907" y="28"/>
                  </a:lnTo>
                  <a:lnTo>
                    <a:pt x="793" y="198"/>
                  </a:lnTo>
                  <a:lnTo>
                    <a:pt x="822" y="226"/>
                  </a:lnTo>
                  <a:lnTo>
                    <a:pt x="878" y="255"/>
                  </a:lnTo>
                  <a:lnTo>
                    <a:pt x="737" y="453"/>
                  </a:lnTo>
                  <a:lnTo>
                    <a:pt x="652" y="510"/>
                  </a:lnTo>
                  <a:lnTo>
                    <a:pt x="567" y="652"/>
                  </a:lnTo>
                  <a:lnTo>
                    <a:pt x="595" y="793"/>
                  </a:lnTo>
                  <a:lnTo>
                    <a:pt x="567" y="822"/>
                  </a:lnTo>
                  <a:lnTo>
                    <a:pt x="396" y="708"/>
                  </a:lnTo>
                  <a:lnTo>
                    <a:pt x="311" y="765"/>
                  </a:lnTo>
                  <a:lnTo>
                    <a:pt x="226" y="99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4" name="Freeform 924">
              <a:extLst>
                <a:ext uri="{FF2B5EF4-FFF2-40B4-BE49-F238E27FC236}">
                  <a16:creationId xmlns:a16="http://schemas.microsoft.com/office/drawing/2014/main" id="{2EB49CA7-653D-4CD9-810E-40FBE47E0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514"/>
              <a:ext cx="879" cy="879"/>
            </a:xfrm>
            <a:custGeom>
              <a:avLst/>
              <a:gdLst>
                <a:gd name="T0" fmla="*/ 823 w 879"/>
                <a:gd name="T1" fmla="*/ 879 h 879"/>
                <a:gd name="T2" fmla="*/ 879 w 879"/>
                <a:gd name="T3" fmla="*/ 793 h 879"/>
                <a:gd name="T4" fmla="*/ 851 w 879"/>
                <a:gd name="T5" fmla="*/ 652 h 879"/>
                <a:gd name="T6" fmla="*/ 766 w 879"/>
                <a:gd name="T7" fmla="*/ 737 h 879"/>
                <a:gd name="T8" fmla="*/ 766 w 879"/>
                <a:gd name="T9" fmla="*/ 595 h 879"/>
                <a:gd name="T10" fmla="*/ 879 w 879"/>
                <a:gd name="T11" fmla="*/ 567 h 879"/>
                <a:gd name="T12" fmla="*/ 738 w 879"/>
                <a:gd name="T13" fmla="*/ 453 h 879"/>
                <a:gd name="T14" fmla="*/ 851 w 879"/>
                <a:gd name="T15" fmla="*/ 397 h 879"/>
                <a:gd name="T16" fmla="*/ 738 w 879"/>
                <a:gd name="T17" fmla="*/ 198 h 879"/>
                <a:gd name="T18" fmla="*/ 681 w 879"/>
                <a:gd name="T19" fmla="*/ 227 h 879"/>
                <a:gd name="T20" fmla="*/ 624 w 879"/>
                <a:gd name="T21" fmla="*/ 198 h 879"/>
                <a:gd name="T22" fmla="*/ 511 w 879"/>
                <a:gd name="T23" fmla="*/ 198 h 879"/>
                <a:gd name="T24" fmla="*/ 511 w 879"/>
                <a:gd name="T25" fmla="*/ 113 h 879"/>
                <a:gd name="T26" fmla="*/ 454 w 879"/>
                <a:gd name="T27" fmla="*/ 56 h 879"/>
                <a:gd name="T28" fmla="*/ 482 w 879"/>
                <a:gd name="T29" fmla="*/ 0 h 879"/>
                <a:gd name="T30" fmla="*/ 397 w 879"/>
                <a:gd name="T31" fmla="*/ 0 h 879"/>
                <a:gd name="T32" fmla="*/ 369 w 879"/>
                <a:gd name="T33" fmla="*/ 28 h 879"/>
                <a:gd name="T34" fmla="*/ 284 w 879"/>
                <a:gd name="T35" fmla="*/ 0 h 879"/>
                <a:gd name="T36" fmla="*/ 199 w 879"/>
                <a:gd name="T37" fmla="*/ 56 h 879"/>
                <a:gd name="T38" fmla="*/ 256 w 879"/>
                <a:gd name="T39" fmla="*/ 113 h 879"/>
                <a:gd name="T40" fmla="*/ 199 w 879"/>
                <a:gd name="T41" fmla="*/ 255 h 879"/>
                <a:gd name="T42" fmla="*/ 85 w 879"/>
                <a:gd name="T43" fmla="*/ 170 h 879"/>
                <a:gd name="T44" fmla="*/ 29 w 879"/>
                <a:gd name="T45" fmla="*/ 198 h 879"/>
                <a:gd name="T46" fmla="*/ 0 w 879"/>
                <a:gd name="T47" fmla="*/ 312 h 879"/>
                <a:gd name="T48" fmla="*/ 57 w 879"/>
                <a:gd name="T49" fmla="*/ 312 h 879"/>
                <a:gd name="T50" fmla="*/ 114 w 879"/>
                <a:gd name="T51" fmla="*/ 368 h 879"/>
                <a:gd name="T52" fmla="*/ 29 w 879"/>
                <a:gd name="T53" fmla="*/ 368 h 879"/>
                <a:gd name="T54" fmla="*/ 29 w 879"/>
                <a:gd name="T55" fmla="*/ 425 h 879"/>
                <a:gd name="T56" fmla="*/ 114 w 879"/>
                <a:gd name="T57" fmla="*/ 397 h 879"/>
                <a:gd name="T58" fmla="*/ 114 w 879"/>
                <a:gd name="T59" fmla="*/ 453 h 879"/>
                <a:gd name="T60" fmla="*/ 199 w 879"/>
                <a:gd name="T61" fmla="*/ 538 h 879"/>
                <a:gd name="T62" fmla="*/ 256 w 879"/>
                <a:gd name="T63" fmla="*/ 510 h 879"/>
                <a:gd name="T64" fmla="*/ 341 w 879"/>
                <a:gd name="T65" fmla="*/ 595 h 879"/>
                <a:gd name="T66" fmla="*/ 511 w 879"/>
                <a:gd name="T67" fmla="*/ 482 h 879"/>
                <a:gd name="T68" fmla="*/ 567 w 879"/>
                <a:gd name="T69" fmla="*/ 510 h 879"/>
                <a:gd name="T70" fmla="*/ 511 w 879"/>
                <a:gd name="T71" fmla="*/ 567 h 879"/>
                <a:gd name="T72" fmla="*/ 596 w 879"/>
                <a:gd name="T73" fmla="*/ 623 h 879"/>
                <a:gd name="T74" fmla="*/ 567 w 879"/>
                <a:gd name="T75" fmla="*/ 680 h 879"/>
                <a:gd name="T76" fmla="*/ 596 w 879"/>
                <a:gd name="T77" fmla="*/ 737 h 879"/>
                <a:gd name="T78" fmla="*/ 567 w 879"/>
                <a:gd name="T79" fmla="*/ 793 h 879"/>
                <a:gd name="T80" fmla="*/ 709 w 879"/>
                <a:gd name="T81" fmla="*/ 850 h 879"/>
                <a:gd name="T82" fmla="*/ 681 w 879"/>
                <a:gd name="T83" fmla="*/ 879 h 879"/>
                <a:gd name="T84" fmla="*/ 823 w 879"/>
                <a:gd name="T85" fmla="*/ 879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79" h="879">
                  <a:moveTo>
                    <a:pt x="823" y="879"/>
                  </a:moveTo>
                  <a:lnTo>
                    <a:pt x="879" y="793"/>
                  </a:lnTo>
                  <a:lnTo>
                    <a:pt x="851" y="652"/>
                  </a:lnTo>
                  <a:lnTo>
                    <a:pt x="766" y="737"/>
                  </a:lnTo>
                  <a:lnTo>
                    <a:pt x="766" y="595"/>
                  </a:lnTo>
                  <a:lnTo>
                    <a:pt x="879" y="567"/>
                  </a:lnTo>
                  <a:lnTo>
                    <a:pt x="738" y="453"/>
                  </a:lnTo>
                  <a:lnTo>
                    <a:pt x="851" y="397"/>
                  </a:lnTo>
                  <a:lnTo>
                    <a:pt x="738" y="198"/>
                  </a:lnTo>
                  <a:lnTo>
                    <a:pt x="681" y="227"/>
                  </a:lnTo>
                  <a:lnTo>
                    <a:pt x="624" y="198"/>
                  </a:lnTo>
                  <a:lnTo>
                    <a:pt x="511" y="198"/>
                  </a:lnTo>
                  <a:lnTo>
                    <a:pt x="511" y="113"/>
                  </a:lnTo>
                  <a:lnTo>
                    <a:pt x="454" y="56"/>
                  </a:lnTo>
                  <a:lnTo>
                    <a:pt x="482" y="0"/>
                  </a:lnTo>
                  <a:lnTo>
                    <a:pt x="397" y="0"/>
                  </a:lnTo>
                  <a:lnTo>
                    <a:pt x="369" y="28"/>
                  </a:lnTo>
                  <a:lnTo>
                    <a:pt x="284" y="0"/>
                  </a:lnTo>
                  <a:lnTo>
                    <a:pt x="199" y="56"/>
                  </a:lnTo>
                  <a:lnTo>
                    <a:pt x="256" y="113"/>
                  </a:lnTo>
                  <a:lnTo>
                    <a:pt x="199" y="255"/>
                  </a:lnTo>
                  <a:lnTo>
                    <a:pt x="85" y="170"/>
                  </a:lnTo>
                  <a:lnTo>
                    <a:pt x="29" y="198"/>
                  </a:lnTo>
                  <a:lnTo>
                    <a:pt x="0" y="312"/>
                  </a:lnTo>
                  <a:lnTo>
                    <a:pt x="57" y="312"/>
                  </a:lnTo>
                  <a:lnTo>
                    <a:pt x="114" y="368"/>
                  </a:lnTo>
                  <a:lnTo>
                    <a:pt x="29" y="368"/>
                  </a:lnTo>
                  <a:lnTo>
                    <a:pt x="29" y="425"/>
                  </a:lnTo>
                  <a:lnTo>
                    <a:pt x="114" y="397"/>
                  </a:lnTo>
                  <a:lnTo>
                    <a:pt x="114" y="453"/>
                  </a:lnTo>
                  <a:lnTo>
                    <a:pt x="199" y="538"/>
                  </a:lnTo>
                  <a:lnTo>
                    <a:pt x="256" y="510"/>
                  </a:lnTo>
                  <a:lnTo>
                    <a:pt x="341" y="595"/>
                  </a:lnTo>
                  <a:lnTo>
                    <a:pt x="511" y="482"/>
                  </a:lnTo>
                  <a:lnTo>
                    <a:pt x="567" y="510"/>
                  </a:lnTo>
                  <a:lnTo>
                    <a:pt x="511" y="567"/>
                  </a:lnTo>
                  <a:lnTo>
                    <a:pt x="596" y="623"/>
                  </a:lnTo>
                  <a:lnTo>
                    <a:pt x="567" y="680"/>
                  </a:lnTo>
                  <a:lnTo>
                    <a:pt x="596" y="737"/>
                  </a:lnTo>
                  <a:lnTo>
                    <a:pt x="567" y="793"/>
                  </a:lnTo>
                  <a:lnTo>
                    <a:pt x="709" y="850"/>
                  </a:lnTo>
                  <a:lnTo>
                    <a:pt x="681" y="879"/>
                  </a:lnTo>
                  <a:lnTo>
                    <a:pt x="823" y="87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5" name="Freeform 925">
              <a:extLst>
                <a:ext uri="{FF2B5EF4-FFF2-40B4-BE49-F238E27FC236}">
                  <a16:creationId xmlns:a16="http://schemas.microsoft.com/office/drawing/2014/main" id="{46535758-3412-442B-AD47-03842D4AF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2230"/>
              <a:ext cx="936" cy="964"/>
            </a:xfrm>
            <a:custGeom>
              <a:avLst/>
              <a:gdLst>
                <a:gd name="T0" fmla="*/ 907 w 936"/>
                <a:gd name="T1" fmla="*/ 652 h 964"/>
                <a:gd name="T2" fmla="*/ 936 w 936"/>
                <a:gd name="T3" fmla="*/ 766 h 964"/>
                <a:gd name="T4" fmla="*/ 907 w 936"/>
                <a:gd name="T5" fmla="*/ 851 h 964"/>
                <a:gd name="T6" fmla="*/ 822 w 936"/>
                <a:gd name="T7" fmla="*/ 822 h 964"/>
                <a:gd name="T8" fmla="*/ 766 w 936"/>
                <a:gd name="T9" fmla="*/ 822 h 964"/>
                <a:gd name="T10" fmla="*/ 766 w 936"/>
                <a:gd name="T11" fmla="*/ 879 h 964"/>
                <a:gd name="T12" fmla="*/ 709 w 936"/>
                <a:gd name="T13" fmla="*/ 907 h 964"/>
                <a:gd name="T14" fmla="*/ 709 w 936"/>
                <a:gd name="T15" fmla="*/ 964 h 964"/>
                <a:gd name="T16" fmla="*/ 596 w 936"/>
                <a:gd name="T17" fmla="*/ 879 h 964"/>
                <a:gd name="T18" fmla="*/ 624 w 936"/>
                <a:gd name="T19" fmla="*/ 851 h 964"/>
                <a:gd name="T20" fmla="*/ 596 w 936"/>
                <a:gd name="T21" fmla="*/ 794 h 964"/>
                <a:gd name="T22" fmla="*/ 510 w 936"/>
                <a:gd name="T23" fmla="*/ 794 h 964"/>
                <a:gd name="T24" fmla="*/ 482 w 936"/>
                <a:gd name="T25" fmla="*/ 737 h 964"/>
                <a:gd name="T26" fmla="*/ 397 w 936"/>
                <a:gd name="T27" fmla="*/ 737 h 964"/>
                <a:gd name="T28" fmla="*/ 340 w 936"/>
                <a:gd name="T29" fmla="*/ 596 h 964"/>
                <a:gd name="T30" fmla="*/ 199 w 936"/>
                <a:gd name="T31" fmla="*/ 539 h 964"/>
                <a:gd name="T32" fmla="*/ 199 w 936"/>
                <a:gd name="T33" fmla="*/ 397 h 964"/>
                <a:gd name="T34" fmla="*/ 114 w 936"/>
                <a:gd name="T35" fmla="*/ 369 h 964"/>
                <a:gd name="T36" fmla="*/ 114 w 936"/>
                <a:gd name="T37" fmla="*/ 284 h 964"/>
                <a:gd name="T38" fmla="*/ 57 w 936"/>
                <a:gd name="T39" fmla="*/ 255 h 964"/>
                <a:gd name="T40" fmla="*/ 85 w 936"/>
                <a:gd name="T41" fmla="*/ 170 h 964"/>
                <a:gd name="T42" fmla="*/ 0 w 936"/>
                <a:gd name="T43" fmla="*/ 114 h 964"/>
                <a:gd name="T44" fmla="*/ 0 w 936"/>
                <a:gd name="T45" fmla="*/ 85 h 964"/>
                <a:gd name="T46" fmla="*/ 57 w 936"/>
                <a:gd name="T47" fmla="*/ 57 h 964"/>
                <a:gd name="T48" fmla="*/ 57 w 936"/>
                <a:gd name="T49" fmla="*/ 29 h 964"/>
                <a:gd name="T50" fmla="*/ 170 w 936"/>
                <a:gd name="T51" fmla="*/ 0 h 964"/>
                <a:gd name="T52" fmla="*/ 454 w 936"/>
                <a:gd name="T53" fmla="*/ 57 h 964"/>
                <a:gd name="T54" fmla="*/ 539 w 936"/>
                <a:gd name="T55" fmla="*/ 29 h 964"/>
                <a:gd name="T56" fmla="*/ 624 w 936"/>
                <a:gd name="T57" fmla="*/ 85 h 964"/>
                <a:gd name="T58" fmla="*/ 737 w 936"/>
                <a:gd name="T59" fmla="*/ 29 h 964"/>
                <a:gd name="T60" fmla="*/ 794 w 936"/>
                <a:gd name="T61" fmla="*/ 142 h 964"/>
                <a:gd name="T62" fmla="*/ 737 w 936"/>
                <a:gd name="T63" fmla="*/ 199 h 964"/>
                <a:gd name="T64" fmla="*/ 766 w 936"/>
                <a:gd name="T65" fmla="*/ 255 h 964"/>
                <a:gd name="T66" fmla="*/ 737 w 936"/>
                <a:gd name="T67" fmla="*/ 284 h 964"/>
                <a:gd name="T68" fmla="*/ 737 w 936"/>
                <a:gd name="T69" fmla="*/ 312 h 964"/>
                <a:gd name="T70" fmla="*/ 624 w 936"/>
                <a:gd name="T71" fmla="*/ 312 h 964"/>
                <a:gd name="T72" fmla="*/ 624 w 936"/>
                <a:gd name="T73" fmla="*/ 397 h 964"/>
                <a:gd name="T74" fmla="*/ 652 w 936"/>
                <a:gd name="T75" fmla="*/ 454 h 964"/>
                <a:gd name="T76" fmla="*/ 709 w 936"/>
                <a:gd name="T77" fmla="*/ 425 h 964"/>
                <a:gd name="T78" fmla="*/ 766 w 936"/>
                <a:gd name="T79" fmla="*/ 482 h 964"/>
                <a:gd name="T80" fmla="*/ 766 w 936"/>
                <a:gd name="T81" fmla="*/ 596 h 964"/>
                <a:gd name="T82" fmla="*/ 851 w 936"/>
                <a:gd name="T83" fmla="*/ 652 h 964"/>
                <a:gd name="T84" fmla="*/ 907 w 936"/>
                <a:gd name="T85" fmla="*/ 65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6" h="964">
                  <a:moveTo>
                    <a:pt x="907" y="652"/>
                  </a:moveTo>
                  <a:lnTo>
                    <a:pt x="936" y="766"/>
                  </a:lnTo>
                  <a:lnTo>
                    <a:pt x="907" y="851"/>
                  </a:lnTo>
                  <a:lnTo>
                    <a:pt x="822" y="822"/>
                  </a:lnTo>
                  <a:lnTo>
                    <a:pt x="766" y="822"/>
                  </a:lnTo>
                  <a:lnTo>
                    <a:pt x="766" y="879"/>
                  </a:lnTo>
                  <a:lnTo>
                    <a:pt x="709" y="907"/>
                  </a:lnTo>
                  <a:lnTo>
                    <a:pt x="709" y="964"/>
                  </a:lnTo>
                  <a:lnTo>
                    <a:pt x="596" y="879"/>
                  </a:lnTo>
                  <a:lnTo>
                    <a:pt x="624" y="851"/>
                  </a:lnTo>
                  <a:lnTo>
                    <a:pt x="596" y="794"/>
                  </a:lnTo>
                  <a:lnTo>
                    <a:pt x="510" y="794"/>
                  </a:lnTo>
                  <a:lnTo>
                    <a:pt x="482" y="737"/>
                  </a:lnTo>
                  <a:lnTo>
                    <a:pt x="397" y="737"/>
                  </a:lnTo>
                  <a:lnTo>
                    <a:pt x="340" y="596"/>
                  </a:lnTo>
                  <a:lnTo>
                    <a:pt x="199" y="539"/>
                  </a:lnTo>
                  <a:lnTo>
                    <a:pt x="199" y="397"/>
                  </a:lnTo>
                  <a:lnTo>
                    <a:pt x="114" y="369"/>
                  </a:lnTo>
                  <a:lnTo>
                    <a:pt x="114" y="284"/>
                  </a:lnTo>
                  <a:lnTo>
                    <a:pt x="57" y="255"/>
                  </a:lnTo>
                  <a:lnTo>
                    <a:pt x="85" y="170"/>
                  </a:lnTo>
                  <a:lnTo>
                    <a:pt x="0" y="114"/>
                  </a:lnTo>
                  <a:lnTo>
                    <a:pt x="0" y="85"/>
                  </a:lnTo>
                  <a:lnTo>
                    <a:pt x="57" y="57"/>
                  </a:lnTo>
                  <a:lnTo>
                    <a:pt x="57" y="29"/>
                  </a:lnTo>
                  <a:lnTo>
                    <a:pt x="170" y="0"/>
                  </a:lnTo>
                  <a:lnTo>
                    <a:pt x="454" y="57"/>
                  </a:lnTo>
                  <a:lnTo>
                    <a:pt x="539" y="29"/>
                  </a:lnTo>
                  <a:lnTo>
                    <a:pt x="624" y="85"/>
                  </a:lnTo>
                  <a:lnTo>
                    <a:pt x="737" y="29"/>
                  </a:lnTo>
                  <a:lnTo>
                    <a:pt x="794" y="142"/>
                  </a:lnTo>
                  <a:lnTo>
                    <a:pt x="737" y="199"/>
                  </a:lnTo>
                  <a:lnTo>
                    <a:pt x="766" y="255"/>
                  </a:lnTo>
                  <a:lnTo>
                    <a:pt x="737" y="284"/>
                  </a:lnTo>
                  <a:lnTo>
                    <a:pt x="737" y="312"/>
                  </a:lnTo>
                  <a:lnTo>
                    <a:pt x="624" y="312"/>
                  </a:lnTo>
                  <a:lnTo>
                    <a:pt x="624" y="397"/>
                  </a:lnTo>
                  <a:lnTo>
                    <a:pt x="652" y="454"/>
                  </a:lnTo>
                  <a:lnTo>
                    <a:pt x="709" y="425"/>
                  </a:lnTo>
                  <a:lnTo>
                    <a:pt x="766" y="482"/>
                  </a:lnTo>
                  <a:lnTo>
                    <a:pt x="766" y="596"/>
                  </a:lnTo>
                  <a:lnTo>
                    <a:pt x="851" y="652"/>
                  </a:lnTo>
                  <a:lnTo>
                    <a:pt x="907" y="6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6" name="Freeform 926">
              <a:extLst>
                <a:ext uri="{FF2B5EF4-FFF2-40B4-BE49-F238E27FC236}">
                  <a16:creationId xmlns:a16="http://schemas.microsoft.com/office/drawing/2014/main" id="{CB70B01F-5653-4A8B-8EF0-434A42C46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202"/>
              <a:ext cx="1219" cy="680"/>
            </a:xfrm>
            <a:custGeom>
              <a:avLst/>
              <a:gdLst>
                <a:gd name="T0" fmla="*/ 879 w 1219"/>
                <a:gd name="T1" fmla="*/ 425 h 680"/>
                <a:gd name="T2" fmla="*/ 822 w 1219"/>
                <a:gd name="T3" fmla="*/ 368 h 680"/>
                <a:gd name="T4" fmla="*/ 850 w 1219"/>
                <a:gd name="T5" fmla="*/ 312 h 680"/>
                <a:gd name="T6" fmla="*/ 765 w 1219"/>
                <a:gd name="T7" fmla="*/ 312 h 680"/>
                <a:gd name="T8" fmla="*/ 737 w 1219"/>
                <a:gd name="T9" fmla="*/ 340 h 680"/>
                <a:gd name="T10" fmla="*/ 652 w 1219"/>
                <a:gd name="T11" fmla="*/ 312 h 680"/>
                <a:gd name="T12" fmla="*/ 567 w 1219"/>
                <a:gd name="T13" fmla="*/ 368 h 680"/>
                <a:gd name="T14" fmla="*/ 624 w 1219"/>
                <a:gd name="T15" fmla="*/ 425 h 680"/>
                <a:gd name="T16" fmla="*/ 567 w 1219"/>
                <a:gd name="T17" fmla="*/ 567 h 680"/>
                <a:gd name="T18" fmla="*/ 453 w 1219"/>
                <a:gd name="T19" fmla="*/ 482 h 680"/>
                <a:gd name="T20" fmla="*/ 397 w 1219"/>
                <a:gd name="T21" fmla="*/ 510 h 680"/>
                <a:gd name="T22" fmla="*/ 368 w 1219"/>
                <a:gd name="T23" fmla="*/ 624 h 680"/>
                <a:gd name="T24" fmla="*/ 283 w 1219"/>
                <a:gd name="T25" fmla="*/ 680 h 680"/>
                <a:gd name="T26" fmla="*/ 227 w 1219"/>
                <a:gd name="T27" fmla="*/ 680 h 680"/>
                <a:gd name="T28" fmla="*/ 142 w 1219"/>
                <a:gd name="T29" fmla="*/ 624 h 680"/>
                <a:gd name="T30" fmla="*/ 142 w 1219"/>
                <a:gd name="T31" fmla="*/ 510 h 680"/>
                <a:gd name="T32" fmla="*/ 85 w 1219"/>
                <a:gd name="T33" fmla="*/ 453 h 680"/>
                <a:gd name="T34" fmla="*/ 28 w 1219"/>
                <a:gd name="T35" fmla="*/ 482 h 680"/>
                <a:gd name="T36" fmla="*/ 0 w 1219"/>
                <a:gd name="T37" fmla="*/ 425 h 680"/>
                <a:gd name="T38" fmla="*/ 0 w 1219"/>
                <a:gd name="T39" fmla="*/ 340 h 680"/>
                <a:gd name="T40" fmla="*/ 113 w 1219"/>
                <a:gd name="T41" fmla="*/ 340 h 680"/>
                <a:gd name="T42" fmla="*/ 113 w 1219"/>
                <a:gd name="T43" fmla="*/ 312 h 680"/>
                <a:gd name="T44" fmla="*/ 142 w 1219"/>
                <a:gd name="T45" fmla="*/ 283 h 680"/>
                <a:gd name="T46" fmla="*/ 113 w 1219"/>
                <a:gd name="T47" fmla="*/ 227 h 680"/>
                <a:gd name="T48" fmla="*/ 170 w 1219"/>
                <a:gd name="T49" fmla="*/ 170 h 680"/>
                <a:gd name="T50" fmla="*/ 113 w 1219"/>
                <a:gd name="T51" fmla="*/ 57 h 680"/>
                <a:gd name="T52" fmla="*/ 227 w 1219"/>
                <a:gd name="T53" fmla="*/ 28 h 680"/>
                <a:gd name="T54" fmla="*/ 340 w 1219"/>
                <a:gd name="T55" fmla="*/ 57 h 680"/>
                <a:gd name="T56" fmla="*/ 397 w 1219"/>
                <a:gd name="T57" fmla="*/ 0 h 680"/>
                <a:gd name="T58" fmla="*/ 453 w 1219"/>
                <a:gd name="T59" fmla="*/ 170 h 680"/>
                <a:gd name="T60" fmla="*/ 539 w 1219"/>
                <a:gd name="T61" fmla="*/ 170 h 680"/>
                <a:gd name="T62" fmla="*/ 567 w 1219"/>
                <a:gd name="T63" fmla="*/ 198 h 680"/>
                <a:gd name="T64" fmla="*/ 652 w 1219"/>
                <a:gd name="T65" fmla="*/ 170 h 680"/>
                <a:gd name="T66" fmla="*/ 652 w 1219"/>
                <a:gd name="T67" fmla="*/ 142 h 680"/>
                <a:gd name="T68" fmla="*/ 737 w 1219"/>
                <a:gd name="T69" fmla="*/ 142 h 680"/>
                <a:gd name="T70" fmla="*/ 822 w 1219"/>
                <a:gd name="T71" fmla="*/ 85 h 680"/>
                <a:gd name="T72" fmla="*/ 879 w 1219"/>
                <a:gd name="T73" fmla="*/ 113 h 680"/>
                <a:gd name="T74" fmla="*/ 879 w 1219"/>
                <a:gd name="T75" fmla="*/ 57 h 680"/>
                <a:gd name="T76" fmla="*/ 964 w 1219"/>
                <a:gd name="T77" fmla="*/ 57 h 680"/>
                <a:gd name="T78" fmla="*/ 992 w 1219"/>
                <a:gd name="T79" fmla="*/ 85 h 680"/>
                <a:gd name="T80" fmla="*/ 1049 w 1219"/>
                <a:gd name="T81" fmla="*/ 85 h 680"/>
                <a:gd name="T82" fmla="*/ 1191 w 1219"/>
                <a:gd name="T83" fmla="*/ 142 h 680"/>
                <a:gd name="T84" fmla="*/ 1191 w 1219"/>
                <a:gd name="T85" fmla="*/ 170 h 680"/>
                <a:gd name="T86" fmla="*/ 1219 w 1219"/>
                <a:gd name="T87" fmla="*/ 227 h 680"/>
                <a:gd name="T88" fmla="*/ 1162 w 1219"/>
                <a:gd name="T89" fmla="*/ 255 h 680"/>
                <a:gd name="T90" fmla="*/ 992 w 1219"/>
                <a:gd name="T91" fmla="*/ 283 h 680"/>
                <a:gd name="T92" fmla="*/ 992 w 1219"/>
                <a:gd name="T93" fmla="*/ 340 h 680"/>
                <a:gd name="T94" fmla="*/ 1020 w 1219"/>
                <a:gd name="T95" fmla="*/ 397 h 680"/>
                <a:gd name="T96" fmla="*/ 964 w 1219"/>
                <a:gd name="T97" fmla="*/ 425 h 680"/>
                <a:gd name="T98" fmla="*/ 879 w 1219"/>
                <a:gd name="T99" fmla="*/ 425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9" h="680">
                  <a:moveTo>
                    <a:pt x="879" y="425"/>
                  </a:moveTo>
                  <a:lnTo>
                    <a:pt x="822" y="368"/>
                  </a:lnTo>
                  <a:lnTo>
                    <a:pt x="850" y="312"/>
                  </a:lnTo>
                  <a:lnTo>
                    <a:pt x="765" y="312"/>
                  </a:lnTo>
                  <a:lnTo>
                    <a:pt x="737" y="340"/>
                  </a:lnTo>
                  <a:lnTo>
                    <a:pt x="652" y="312"/>
                  </a:lnTo>
                  <a:lnTo>
                    <a:pt x="567" y="368"/>
                  </a:lnTo>
                  <a:lnTo>
                    <a:pt x="624" y="425"/>
                  </a:lnTo>
                  <a:lnTo>
                    <a:pt x="567" y="567"/>
                  </a:lnTo>
                  <a:lnTo>
                    <a:pt x="453" y="482"/>
                  </a:lnTo>
                  <a:lnTo>
                    <a:pt x="397" y="510"/>
                  </a:lnTo>
                  <a:lnTo>
                    <a:pt x="368" y="624"/>
                  </a:lnTo>
                  <a:lnTo>
                    <a:pt x="283" y="680"/>
                  </a:lnTo>
                  <a:lnTo>
                    <a:pt x="227" y="680"/>
                  </a:lnTo>
                  <a:lnTo>
                    <a:pt x="142" y="624"/>
                  </a:lnTo>
                  <a:lnTo>
                    <a:pt x="142" y="510"/>
                  </a:lnTo>
                  <a:lnTo>
                    <a:pt x="85" y="453"/>
                  </a:lnTo>
                  <a:lnTo>
                    <a:pt x="28" y="482"/>
                  </a:lnTo>
                  <a:lnTo>
                    <a:pt x="0" y="425"/>
                  </a:lnTo>
                  <a:lnTo>
                    <a:pt x="0" y="340"/>
                  </a:lnTo>
                  <a:lnTo>
                    <a:pt x="113" y="340"/>
                  </a:lnTo>
                  <a:lnTo>
                    <a:pt x="113" y="312"/>
                  </a:lnTo>
                  <a:lnTo>
                    <a:pt x="142" y="283"/>
                  </a:lnTo>
                  <a:lnTo>
                    <a:pt x="113" y="227"/>
                  </a:lnTo>
                  <a:lnTo>
                    <a:pt x="170" y="170"/>
                  </a:lnTo>
                  <a:lnTo>
                    <a:pt x="113" y="57"/>
                  </a:lnTo>
                  <a:lnTo>
                    <a:pt x="227" y="28"/>
                  </a:lnTo>
                  <a:lnTo>
                    <a:pt x="340" y="57"/>
                  </a:lnTo>
                  <a:lnTo>
                    <a:pt x="397" y="0"/>
                  </a:lnTo>
                  <a:lnTo>
                    <a:pt x="453" y="170"/>
                  </a:lnTo>
                  <a:lnTo>
                    <a:pt x="539" y="170"/>
                  </a:lnTo>
                  <a:lnTo>
                    <a:pt x="567" y="198"/>
                  </a:lnTo>
                  <a:lnTo>
                    <a:pt x="652" y="170"/>
                  </a:lnTo>
                  <a:lnTo>
                    <a:pt x="652" y="142"/>
                  </a:lnTo>
                  <a:lnTo>
                    <a:pt x="737" y="142"/>
                  </a:lnTo>
                  <a:lnTo>
                    <a:pt x="822" y="85"/>
                  </a:lnTo>
                  <a:lnTo>
                    <a:pt x="879" y="113"/>
                  </a:lnTo>
                  <a:lnTo>
                    <a:pt x="879" y="57"/>
                  </a:lnTo>
                  <a:lnTo>
                    <a:pt x="964" y="57"/>
                  </a:lnTo>
                  <a:lnTo>
                    <a:pt x="992" y="85"/>
                  </a:lnTo>
                  <a:lnTo>
                    <a:pt x="1049" y="85"/>
                  </a:lnTo>
                  <a:lnTo>
                    <a:pt x="1191" y="142"/>
                  </a:lnTo>
                  <a:lnTo>
                    <a:pt x="1191" y="170"/>
                  </a:lnTo>
                  <a:lnTo>
                    <a:pt x="1219" y="227"/>
                  </a:lnTo>
                  <a:lnTo>
                    <a:pt x="1162" y="255"/>
                  </a:lnTo>
                  <a:lnTo>
                    <a:pt x="992" y="283"/>
                  </a:lnTo>
                  <a:lnTo>
                    <a:pt x="992" y="340"/>
                  </a:lnTo>
                  <a:lnTo>
                    <a:pt x="1020" y="397"/>
                  </a:lnTo>
                  <a:lnTo>
                    <a:pt x="964" y="425"/>
                  </a:lnTo>
                  <a:lnTo>
                    <a:pt x="879" y="4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7" name="Freeform 927">
              <a:extLst>
                <a:ext uri="{FF2B5EF4-FFF2-40B4-BE49-F238E27FC236}">
                  <a16:creationId xmlns:a16="http://schemas.microsoft.com/office/drawing/2014/main" id="{D992AD30-7DFB-4C65-9CD5-53BDF94A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287"/>
              <a:ext cx="1162" cy="624"/>
            </a:xfrm>
            <a:custGeom>
              <a:avLst/>
              <a:gdLst>
                <a:gd name="T0" fmla="*/ 1162 w 1162"/>
                <a:gd name="T1" fmla="*/ 227 h 624"/>
                <a:gd name="T2" fmla="*/ 992 w 1162"/>
                <a:gd name="T3" fmla="*/ 283 h 624"/>
                <a:gd name="T4" fmla="*/ 794 w 1162"/>
                <a:gd name="T5" fmla="*/ 312 h 624"/>
                <a:gd name="T6" fmla="*/ 652 w 1162"/>
                <a:gd name="T7" fmla="*/ 368 h 624"/>
                <a:gd name="T8" fmla="*/ 623 w 1162"/>
                <a:gd name="T9" fmla="*/ 567 h 624"/>
                <a:gd name="T10" fmla="*/ 510 w 1162"/>
                <a:gd name="T11" fmla="*/ 510 h 624"/>
                <a:gd name="T12" fmla="*/ 567 w 1162"/>
                <a:gd name="T13" fmla="*/ 454 h 624"/>
                <a:gd name="T14" fmla="*/ 510 w 1162"/>
                <a:gd name="T15" fmla="*/ 454 h 624"/>
                <a:gd name="T16" fmla="*/ 453 w 1162"/>
                <a:gd name="T17" fmla="*/ 397 h 624"/>
                <a:gd name="T18" fmla="*/ 340 w 1162"/>
                <a:gd name="T19" fmla="*/ 482 h 624"/>
                <a:gd name="T20" fmla="*/ 368 w 1162"/>
                <a:gd name="T21" fmla="*/ 539 h 624"/>
                <a:gd name="T22" fmla="*/ 340 w 1162"/>
                <a:gd name="T23" fmla="*/ 624 h 624"/>
                <a:gd name="T24" fmla="*/ 227 w 1162"/>
                <a:gd name="T25" fmla="*/ 425 h 624"/>
                <a:gd name="T26" fmla="*/ 170 w 1162"/>
                <a:gd name="T27" fmla="*/ 454 h 624"/>
                <a:gd name="T28" fmla="*/ 113 w 1162"/>
                <a:gd name="T29" fmla="*/ 425 h 624"/>
                <a:gd name="T30" fmla="*/ 0 w 1162"/>
                <a:gd name="T31" fmla="*/ 425 h 624"/>
                <a:gd name="T32" fmla="*/ 0 w 1162"/>
                <a:gd name="T33" fmla="*/ 340 h 624"/>
                <a:gd name="T34" fmla="*/ 85 w 1162"/>
                <a:gd name="T35" fmla="*/ 340 h 624"/>
                <a:gd name="T36" fmla="*/ 141 w 1162"/>
                <a:gd name="T37" fmla="*/ 312 h 624"/>
                <a:gd name="T38" fmla="*/ 113 w 1162"/>
                <a:gd name="T39" fmla="*/ 255 h 624"/>
                <a:gd name="T40" fmla="*/ 113 w 1162"/>
                <a:gd name="T41" fmla="*/ 198 h 624"/>
                <a:gd name="T42" fmla="*/ 283 w 1162"/>
                <a:gd name="T43" fmla="*/ 170 h 624"/>
                <a:gd name="T44" fmla="*/ 340 w 1162"/>
                <a:gd name="T45" fmla="*/ 142 h 624"/>
                <a:gd name="T46" fmla="*/ 397 w 1162"/>
                <a:gd name="T47" fmla="*/ 142 h 624"/>
                <a:gd name="T48" fmla="*/ 510 w 1162"/>
                <a:gd name="T49" fmla="*/ 28 h 624"/>
                <a:gd name="T50" fmla="*/ 538 w 1162"/>
                <a:gd name="T51" fmla="*/ 142 h 624"/>
                <a:gd name="T52" fmla="*/ 595 w 1162"/>
                <a:gd name="T53" fmla="*/ 170 h 624"/>
                <a:gd name="T54" fmla="*/ 623 w 1162"/>
                <a:gd name="T55" fmla="*/ 142 h 624"/>
                <a:gd name="T56" fmla="*/ 708 w 1162"/>
                <a:gd name="T57" fmla="*/ 142 h 624"/>
                <a:gd name="T58" fmla="*/ 708 w 1162"/>
                <a:gd name="T59" fmla="*/ 85 h 624"/>
                <a:gd name="T60" fmla="*/ 765 w 1162"/>
                <a:gd name="T61" fmla="*/ 85 h 624"/>
                <a:gd name="T62" fmla="*/ 794 w 1162"/>
                <a:gd name="T63" fmla="*/ 113 h 624"/>
                <a:gd name="T64" fmla="*/ 850 w 1162"/>
                <a:gd name="T65" fmla="*/ 57 h 624"/>
                <a:gd name="T66" fmla="*/ 907 w 1162"/>
                <a:gd name="T67" fmla="*/ 57 h 624"/>
                <a:gd name="T68" fmla="*/ 935 w 1162"/>
                <a:gd name="T69" fmla="*/ 0 h 624"/>
                <a:gd name="T70" fmla="*/ 1020 w 1162"/>
                <a:gd name="T71" fmla="*/ 28 h 624"/>
                <a:gd name="T72" fmla="*/ 1020 w 1162"/>
                <a:gd name="T73" fmla="*/ 85 h 624"/>
                <a:gd name="T74" fmla="*/ 1020 w 1162"/>
                <a:gd name="T75" fmla="*/ 142 h 624"/>
                <a:gd name="T76" fmla="*/ 1105 w 1162"/>
                <a:gd name="T77" fmla="*/ 142 h 624"/>
                <a:gd name="T78" fmla="*/ 1162 w 1162"/>
                <a:gd name="T79" fmla="*/ 227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2" h="624">
                  <a:moveTo>
                    <a:pt x="1162" y="227"/>
                  </a:moveTo>
                  <a:lnTo>
                    <a:pt x="992" y="283"/>
                  </a:lnTo>
                  <a:lnTo>
                    <a:pt x="794" y="312"/>
                  </a:lnTo>
                  <a:lnTo>
                    <a:pt x="652" y="368"/>
                  </a:lnTo>
                  <a:lnTo>
                    <a:pt x="623" y="567"/>
                  </a:lnTo>
                  <a:lnTo>
                    <a:pt x="510" y="510"/>
                  </a:lnTo>
                  <a:lnTo>
                    <a:pt x="567" y="454"/>
                  </a:lnTo>
                  <a:lnTo>
                    <a:pt x="510" y="454"/>
                  </a:lnTo>
                  <a:lnTo>
                    <a:pt x="453" y="397"/>
                  </a:lnTo>
                  <a:lnTo>
                    <a:pt x="340" y="482"/>
                  </a:lnTo>
                  <a:lnTo>
                    <a:pt x="368" y="539"/>
                  </a:lnTo>
                  <a:lnTo>
                    <a:pt x="340" y="624"/>
                  </a:lnTo>
                  <a:lnTo>
                    <a:pt x="227" y="425"/>
                  </a:lnTo>
                  <a:lnTo>
                    <a:pt x="170" y="454"/>
                  </a:lnTo>
                  <a:lnTo>
                    <a:pt x="113" y="425"/>
                  </a:lnTo>
                  <a:lnTo>
                    <a:pt x="0" y="425"/>
                  </a:lnTo>
                  <a:lnTo>
                    <a:pt x="0" y="340"/>
                  </a:lnTo>
                  <a:lnTo>
                    <a:pt x="85" y="340"/>
                  </a:lnTo>
                  <a:lnTo>
                    <a:pt x="141" y="312"/>
                  </a:lnTo>
                  <a:lnTo>
                    <a:pt x="113" y="255"/>
                  </a:lnTo>
                  <a:lnTo>
                    <a:pt x="113" y="198"/>
                  </a:lnTo>
                  <a:lnTo>
                    <a:pt x="283" y="170"/>
                  </a:lnTo>
                  <a:lnTo>
                    <a:pt x="340" y="142"/>
                  </a:lnTo>
                  <a:lnTo>
                    <a:pt x="397" y="142"/>
                  </a:lnTo>
                  <a:lnTo>
                    <a:pt x="510" y="28"/>
                  </a:lnTo>
                  <a:lnTo>
                    <a:pt x="538" y="142"/>
                  </a:lnTo>
                  <a:lnTo>
                    <a:pt x="595" y="170"/>
                  </a:lnTo>
                  <a:lnTo>
                    <a:pt x="623" y="142"/>
                  </a:lnTo>
                  <a:lnTo>
                    <a:pt x="708" y="142"/>
                  </a:lnTo>
                  <a:lnTo>
                    <a:pt x="708" y="85"/>
                  </a:lnTo>
                  <a:lnTo>
                    <a:pt x="765" y="85"/>
                  </a:lnTo>
                  <a:lnTo>
                    <a:pt x="794" y="113"/>
                  </a:lnTo>
                  <a:lnTo>
                    <a:pt x="850" y="57"/>
                  </a:lnTo>
                  <a:lnTo>
                    <a:pt x="907" y="57"/>
                  </a:lnTo>
                  <a:lnTo>
                    <a:pt x="935" y="0"/>
                  </a:lnTo>
                  <a:lnTo>
                    <a:pt x="1020" y="28"/>
                  </a:lnTo>
                  <a:lnTo>
                    <a:pt x="1020" y="85"/>
                  </a:lnTo>
                  <a:lnTo>
                    <a:pt x="1020" y="142"/>
                  </a:lnTo>
                  <a:lnTo>
                    <a:pt x="1105" y="142"/>
                  </a:lnTo>
                  <a:lnTo>
                    <a:pt x="1162" y="22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8" name="Freeform 928">
              <a:extLst>
                <a:ext uri="{FF2B5EF4-FFF2-40B4-BE49-F238E27FC236}">
                  <a16:creationId xmlns:a16="http://schemas.microsoft.com/office/drawing/2014/main" id="{6E121083-32C6-44CA-B6A8-6D0EE61ED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003"/>
              <a:ext cx="737" cy="454"/>
            </a:xfrm>
            <a:custGeom>
              <a:avLst/>
              <a:gdLst>
                <a:gd name="T0" fmla="*/ 737 w 737"/>
                <a:gd name="T1" fmla="*/ 341 h 454"/>
                <a:gd name="T2" fmla="*/ 595 w 737"/>
                <a:gd name="T3" fmla="*/ 426 h 454"/>
                <a:gd name="T4" fmla="*/ 510 w 737"/>
                <a:gd name="T5" fmla="*/ 426 h 454"/>
                <a:gd name="T6" fmla="*/ 510 w 737"/>
                <a:gd name="T7" fmla="*/ 341 h 454"/>
                <a:gd name="T8" fmla="*/ 510 w 737"/>
                <a:gd name="T9" fmla="*/ 312 h 454"/>
                <a:gd name="T10" fmla="*/ 425 w 737"/>
                <a:gd name="T11" fmla="*/ 284 h 454"/>
                <a:gd name="T12" fmla="*/ 397 w 737"/>
                <a:gd name="T13" fmla="*/ 341 h 454"/>
                <a:gd name="T14" fmla="*/ 340 w 737"/>
                <a:gd name="T15" fmla="*/ 341 h 454"/>
                <a:gd name="T16" fmla="*/ 284 w 737"/>
                <a:gd name="T17" fmla="*/ 397 h 454"/>
                <a:gd name="T18" fmla="*/ 255 w 737"/>
                <a:gd name="T19" fmla="*/ 369 h 454"/>
                <a:gd name="T20" fmla="*/ 198 w 737"/>
                <a:gd name="T21" fmla="*/ 369 h 454"/>
                <a:gd name="T22" fmla="*/ 198 w 737"/>
                <a:gd name="T23" fmla="*/ 426 h 454"/>
                <a:gd name="T24" fmla="*/ 113 w 737"/>
                <a:gd name="T25" fmla="*/ 426 h 454"/>
                <a:gd name="T26" fmla="*/ 85 w 737"/>
                <a:gd name="T27" fmla="*/ 454 h 454"/>
                <a:gd name="T28" fmla="*/ 28 w 737"/>
                <a:gd name="T29" fmla="*/ 426 h 454"/>
                <a:gd name="T30" fmla="*/ 0 w 737"/>
                <a:gd name="T31" fmla="*/ 312 h 454"/>
                <a:gd name="T32" fmla="*/ 28 w 737"/>
                <a:gd name="T33" fmla="*/ 256 h 454"/>
                <a:gd name="T34" fmla="*/ 85 w 737"/>
                <a:gd name="T35" fmla="*/ 227 h 454"/>
                <a:gd name="T36" fmla="*/ 57 w 737"/>
                <a:gd name="T37" fmla="*/ 171 h 454"/>
                <a:gd name="T38" fmla="*/ 142 w 737"/>
                <a:gd name="T39" fmla="*/ 114 h 454"/>
                <a:gd name="T40" fmla="*/ 170 w 737"/>
                <a:gd name="T41" fmla="*/ 142 h 454"/>
                <a:gd name="T42" fmla="*/ 369 w 737"/>
                <a:gd name="T43" fmla="*/ 57 h 454"/>
                <a:gd name="T44" fmla="*/ 454 w 737"/>
                <a:gd name="T45" fmla="*/ 57 h 454"/>
                <a:gd name="T46" fmla="*/ 510 w 737"/>
                <a:gd name="T47" fmla="*/ 0 h 454"/>
                <a:gd name="T48" fmla="*/ 539 w 737"/>
                <a:gd name="T49" fmla="*/ 85 h 454"/>
                <a:gd name="T50" fmla="*/ 595 w 737"/>
                <a:gd name="T51" fmla="*/ 171 h 454"/>
                <a:gd name="T52" fmla="*/ 652 w 737"/>
                <a:gd name="T53" fmla="*/ 171 h 454"/>
                <a:gd name="T54" fmla="*/ 624 w 737"/>
                <a:gd name="T55" fmla="*/ 227 h 454"/>
                <a:gd name="T56" fmla="*/ 709 w 737"/>
                <a:gd name="T57" fmla="*/ 284 h 454"/>
                <a:gd name="T58" fmla="*/ 737 w 737"/>
                <a:gd name="T59" fmla="*/ 34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7" h="454">
                  <a:moveTo>
                    <a:pt x="737" y="341"/>
                  </a:moveTo>
                  <a:lnTo>
                    <a:pt x="595" y="426"/>
                  </a:lnTo>
                  <a:lnTo>
                    <a:pt x="510" y="426"/>
                  </a:lnTo>
                  <a:lnTo>
                    <a:pt x="510" y="341"/>
                  </a:lnTo>
                  <a:lnTo>
                    <a:pt x="510" y="312"/>
                  </a:lnTo>
                  <a:lnTo>
                    <a:pt x="425" y="284"/>
                  </a:lnTo>
                  <a:lnTo>
                    <a:pt x="397" y="341"/>
                  </a:lnTo>
                  <a:lnTo>
                    <a:pt x="340" y="341"/>
                  </a:lnTo>
                  <a:lnTo>
                    <a:pt x="284" y="397"/>
                  </a:lnTo>
                  <a:lnTo>
                    <a:pt x="255" y="369"/>
                  </a:lnTo>
                  <a:lnTo>
                    <a:pt x="198" y="369"/>
                  </a:lnTo>
                  <a:lnTo>
                    <a:pt x="198" y="426"/>
                  </a:lnTo>
                  <a:lnTo>
                    <a:pt x="113" y="426"/>
                  </a:lnTo>
                  <a:lnTo>
                    <a:pt x="85" y="454"/>
                  </a:lnTo>
                  <a:lnTo>
                    <a:pt x="28" y="426"/>
                  </a:lnTo>
                  <a:lnTo>
                    <a:pt x="0" y="312"/>
                  </a:lnTo>
                  <a:lnTo>
                    <a:pt x="28" y="256"/>
                  </a:lnTo>
                  <a:lnTo>
                    <a:pt x="85" y="227"/>
                  </a:lnTo>
                  <a:lnTo>
                    <a:pt x="57" y="171"/>
                  </a:lnTo>
                  <a:lnTo>
                    <a:pt x="142" y="114"/>
                  </a:lnTo>
                  <a:lnTo>
                    <a:pt x="170" y="142"/>
                  </a:lnTo>
                  <a:lnTo>
                    <a:pt x="369" y="57"/>
                  </a:lnTo>
                  <a:lnTo>
                    <a:pt x="454" y="57"/>
                  </a:lnTo>
                  <a:lnTo>
                    <a:pt x="510" y="0"/>
                  </a:lnTo>
                  <a:lnTo>
                    <a:pt x="539" y="85"/>
                  </a:lnTo>
                  <a:lnTo>
                    <a:pt x="595" y="171"/>
                  </a:lnTo>
                  <a:lnTo>
                    <a:pt x="652" y="171"/>
                  </a:lnTo>
                  <a:lnTo>
                    <a:pt x="624" y="227"/>
                  </a:lnTo>
                  <a:lnTo>
                    <a:pt x="709" y="284"/>
                  </a:lnTo>
                  <a:lnTo>
                    <a:pt x="737" y="34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9" name="Freeform 929">
              <a:extLst>
                <a:ext uri="{FF2B5EF4-FFF2-40B4-BE49-F238E27FC236}">
                  <a16:creationId xmlns:a16="http://schemas.microsoft.com/office/drawing/2014/main" id="{DFCD6757-A50D-4422-B8D0-5E529ADBF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266"/>
              <a:ext cx="935" cy="1078"/>
            </a:xfrm>
            <a:custGeom>
              <a:avLst/>
              <a:gdLst>
                <a:gd name="T0" fmla="*/ 368 w 935"/>
                <a:gd name="T1" fmla="*/ 1078 h 1078"/>
                <a:gd name="T2" fmla="*/ 340 w 935"/>
                <a:gd name="T3" fmla="*/ 1021 h 1078"/>
                <a:gd name="T4" fmla="*/ 255 w 935"/>
                <a:gd name="T5" fmla="*/ 964 h 1078"/>
                <a:gd name="T6" fmla="*/ 283 w 935"/>
                <a:gd name="T7" fmla="*/ 908 h 1078"/>
                <a:gd name="T8" fmla="*/ 226 w 935"/>
                <a:gd name="T9" fmla="*/ 908 h 1078"/>
                <a:gd name="T10" fmla="*/ 170 w 935"/>
                <a:gd name="T11" fmla="*/ 822 h 1078"/>
                <a:gd name="T12" fmla="*/ 226 w 935"/>
                <a:gd name="T13" fmla="*/ 794 h 1078"/>
                <a:gd name="T14" fmla="*/ 226 w 935"/>
                <a:gd name="T15" fmla="*/ 709 h 1078"/>
                <a:gd name="T16" fmla="*/ 283 w 935"/>
                <a:gd name="T17" fmla="*/ 681 h 1078"/>
                <a:gd name="T18" fmla="*/ 283 w 935"/>
                <a:gd name="T19" fmla="*/ 624 h 1078"/>
                <a:gd name="T20" fmla="*/ 340 w 935"/>
                <a:gd name="T21" fmla="*/ 596 h 1078"/>
                <a:gd name="T22" fmla="*/ 283 w 935"/>
                <a:gd name="T23" fmla="*/ 511 h 1078"/>
                <a:gd name="T24" fmla="*/ 226 w 935"/>
                <a:gd name="T25" fmla="*/ 539 h 1078"/>
                <a:gd name="T26" fmla="*/ 170 w 935"/>
                <a:gd name="T27" fmla="*/ 511 h 1078"/>
                <a:gd name="T28" fmla="*/ 85 w 935"/>
                <a:gd name="T29" fmla="*/ 511 h 1078"/>
                <a:gd name="T30" fmla="*/ 85 w 935"/>
                <a:gd name="T31" fmla="*/ 454 h 1078"/>
                <a:gd name="T32" fmla="*/ 28 w 935"/>
                <a:gd name="T33" fmla="*/ 397 h 1078"/>
                <a:gd name="T34" fmla="*/ 85 w 935"/>
                <a:gd name="T35" fmla="*/ 341 h 1078"/>
                <a:gd name="T36" fmla="*/ 56 w 935"/>
                <a:gd name="T37" fmla="*/ 284 h 1078"/>
                <a:gd name="T38" fmla="*/ 28 w 935"/>
                <a:gd name="T39" fmla="*/ 284 h 1078"/>
                <a:gd name="T40" fmla="*/ 0 w 935"/>
                <a:gd name="T41" fmla="*/ 199 h 1078"/>
                <a:gd name="T42" fmla="*/ 56 w 935"/>
                <a:gd name="T43" fmla="*/ 114 h 1078"/>
                <a:gd name="T44" fmla="*/ 170 w 935"/>
                <a:gd name="T45" fmla="*/ 29 h 1078"/>
                <a:gd name="T46" fmla="*/ 226 w 935"/>
                <a:gd name="T47" fmla="*/ 29 h 1078"/>
                <a:gd name="T48" fmla="*/ 283 w 935"/>
                <a:gd name="T49" fmla="*/ 85 h 1078"/>
                <a:gd name="T50" fmla="*/ 311 w 935"/>
                <a:gd name="T51" fmla="*/ 29 h 1078"/>
                <a:gd name="T52" fmla="*/ 453 w 935"/>
                <a:gd name="T53" fmla="*/ 57 h 1078"/>
                <a:gd name="T54" fmla="*/ 510 w 935"/>
                <a:gd name="T55" fmla="*/ 0 h 1078"/>
                <a:gd name="T56" fmla="*/ 567 w 935"/>
                <a:gd name="T57" fmla="*/ 0 h 1078"/>
                <a:gd name="T58" fmla="*/ 595 w 935"/>
                <a:gd name="T59" fmla="*/ 57 h 1078"/>
                <a:gd name="T60" fmla="*/ 623 w 935"/>
                <a:gd name="T61" fmla="*/ 85 h 1078"/>
                <a:gd name="T62" fmla="*/ 680 w 935"/>
                <a:gd name="T63" fmla="*/ 57 h 1078"/>
                <a:gd name="T64" fmla="*/ 765 w 935"/>
                <a:gd name="T65" fmla="*/ 142 h 1078"/>
                <a:gd name="T66" fmla="*/ 765 w 935"/>
                <a:gd name="T67" fmla="*/ 199 h 1078"/>
                <a:gd name="T68" fmla="*/ 737 w 935"/>
                <a:gd name="T69" fmla="*/ 227 h 1078"/>
                <a:gd name="T70" fmla="*/ 737 w 935"/>
                <a:gd name="T71" fmla="*/ 312 h 1078"/>
                <a:gd name="T72" fmla="*/ 793 w 935"/>
                <a:gd name="T73" fmla="*/ 397 h 1078"/>
                <a:gd name="T74" fmla="*/ 878 w 935"/>
                <a:gd name="T75" fmla="*/ 426 h 1078"/>
                <a:gd name="T76" fmla="*/ 878 w 935"/>
                <a:gd name="T77" fmla="*/ 482 h 1078"/>
                <a:gd name="T78" fmla="*/ 935 w 935"/>
                <a:gd name="T79" fmla="*/ 482 h 1078"/>
                <a:gd name="T80" fmla="*/ 907 w 935"/>
                <a:gd name="T81" fmla="*/ 511 h 1078"/>
                <a:gd name="T82" fmla="*/ 935 w 935"/>
                <a:gd name="T83" fmla="*/ 539 h 1078"/>
                <a:gd name="T84" fmla="*/ 907 w 935"/>
                <a:gd name="T85" fmla="*/ 652 h 1078"/>
                <a:gd name="T86" fmla="*/ 850 w 935"/>
                <a:gd name="T87" fmla="*/ 681 h 1078"/>
                <a:gd name="T88" fmla="*/ 850 w 935"/>
                <a:gd name="T89" fmla="*/ 794 h 1078"/>
                <a:gd name="T90" fmla="*/ 737 w 935"/>
                <a:gd name="T91" fmla="*/ 822 h 1078"/>
                <a:gd name="T92" fmla="*/ 708 w 935"/>
                <a:gd name="T93" fmla="*/ 908 h 1078"/>
                <a:gd name="T94" fmla="*/ 368 w 935"/>
                <a:gd name="T95" fmla="*/ 1078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5" h="1078">
                  <a:moveTo>
                    <a:pt x="368" y="1078"/>
                  </a:moveTo>
                  <a:lnTo>
                    <a:pt x="340" y="1021"/>
                  </a:lnTo>
                  <a:lnTo>
                    <a:pt x="255" y="964"/>
                  </a:lnTo>
                  <a:lnTo>
                    <a:pt x="283" y="908"/>
                  </a:lnTo>
                  <a:lnTo>
                    <a:pt x="226" y="908"/>
                  </a:lnTo>
                  <a:lnTo>
                    <a:pt x="170" y="822"/>
                  </a:lnTo>
                  <a:lnTo>
                    <a:pt x="226" y="794"/>
                  </a:lnTo>
                  <a:lnTo>
                    <a:pt x="226" y="709"/>
                  </a:lnTo>
                  <a:lnTo>
                    <a:pt x="283" y="681"/>
                  </a:lnTo>
                  <a:lnTo>
                    <a:pt x="283" y="624"/>
                  </a:lnTo>
                  <a:lnTo>
                    <a:pt x="340" y="596"/>
                  </a:lnTo>
                  <a:lnTo>
                    <a:pt x="283" y="511"/>
                  </a:lnTo>
                  <a:lnTo>
                    <a:pt x="226" y="539"/>
                  </a:lnTo>
                  <a:lnTo>
                    <a:pt x="170" y="511"/>
                  </a:lnTo>
                  <a:lnTo>
                    <a:pt x="85" y="511"/>
                  </a:lnTo>
                  <a:lnTo>
                    <a:pt x="85" y="454"/>
                  </a:lnTo>
                  <a:lnTo>
                    <a:pt x="28" y="397"/>
                  </a:lnTo>
                  <a:lnTo>
                    <a:pt x="85" y="341"/>
                  </a:lnTo>
                  <a:lnTo>
                    <a:pt x="56" y="284"/>
                  </a:lnTo>
                  <a:lnTo>
                    <a:pt x="28" y="284"/>
                  </a:lnTo>
                  <a:lnTo>
                    <a:pt x="0" y="199"/>
                  </a:lnTo>
                  <a:lnTo>
                    <a:pt x="56" y="114"/>
                  </a:lnTo>
                  <a:lnTo>
                    <a:pt x="170" y="29"/>
                  </a:lnTo>
                  <a:lnTo>
                    <a:pt x="226" y="29"/>
                  </a:lnTo>
                  <a:lnTo>
                    <a:pt x="283" y="85"/>
                  </a:lnTo>
                  <a:lnTo>
                    <a:pt x="311" y="29"/>
                  </a:lnTo>
                  <a:lnTo>
                    <a:pt x="453" y="57"/>
                  </a:lnTo>
                  <a:lnTo>
                    <a:pt x="510" y="0"/>
                  </a:lnTo>
                  <a:lnTo>
                    <a:pt x="567" y="0"/>
                  </a:lnTo>
                  <a:lnTo>
                    <a:pt x="595" y="57"/>
                  </a:lnTo>
                  <a:lnTo>
                    <a:pt x="623" y="85"/>
                  </a:lnTo>
                  <a:lnTo>
                    <a:pt x="680" y="57"/>
                  </a:lnTo>
                  <a:lnTo>
                    <a:pt x="765" y="142"/>
                  </a:lnTo>
                  <a:lnTo>
                    <a:pt x="765" y="199"/>
                  </a:lnTo>
                  <a:lnTo>
                    <a:pt x="737" y="227"/>
                  </a:lnTo>
                  <a:lnTo>
                    <a:pt x="737" y="312"/>
                  </a:lnTo>
                  <a:lnTo>
                    <a:pt x="793" y="397"/>
                  </a:lnTo>
                  <a:lnTo>
                    <a:pt x="878" y="426"/>
                  </a:lnTo>
                  <a:lnTo>
                    <a:pt x="878" y="482"/>
                  </a:lnTo>
                  <a:lnTo>
                    <a:pt x="935" y="482"/>
                  </a:lnTo>
                  <a:lnTo>
                    <a:pt x="907" y="511"/>
                  </a:lnTo>
                  <a:lnTo>
                    <a:pt x="935" y="539"/>
                  </a:lnTo>
                  <a:lnTo>
                    <a:pt x="907" y="652"/>
                  </a:lnTo>
                  <a:lnTo>
                    <a:pt x="850" y="681"/>
                  </a:lnTo>
                  <a:lnTo>
                    <a:pt x="850" y="794"/>
                  </a:lnTo>
                  <a:lnTo>
                    <a:pt x="737" y="822"/>
                  </a:lnTo>
                  <a:lnTo>
                    <a:pt x="708" y="908"/>
                  </a:lnTo>
                  <a:lnTo>
                    <a:pt x="368" y="107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0" name="Freeform 930">
              <a:extLst>
                <a:ext uri="{FF2B5EF4-FFF2-40B4-BE49-F238E27FC236}">
                  <a16:creationId xmlns:a16="http://schemas.microsoft.com/office/drawing/2014/main" id="{5E9ABA79-14F0-49CA-8028-EF994318A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1833"/>
              <a:ext cx="595" cy="596"/>
            </a:xfrm>
            <a:custGeom>
              <a:avLst/>
              <a:gdLst>
                <a:gd name="T0" fmla="*/ 567 w 595"/>
                <a:gd name="T1" fmla="*/ 284 h 596"/>
                <a:gd name="T2" fmla="*/ 482 w 595"/>
                <a:gd name="T3" fmla="*/ 341 h 596"/>
                <a:gd name="T4" fmla="*/ 510 w 595"/>
                <a:gd name="T5" fmla="*/ 397 h 596"/>
                <a:gd name="T6" fmla="*/ 453 w 595"/>
                <a:gd name="T7" fmla="*/ 426 h 596"/>
                <a:gd name="T8" fmla="*/ 425 w 595"/>
                <a:gd name="T9" fmla="*/ 482 h 596"/>
                <a:gd name="T10" fmla="*/ 312 w 595"/>
                <a:gd name="T11" fmla="*/ 596 h 596"/>
                <a:gd name="T12" fmla="*/ 255 w 595"/>
                <a:gd name="T13" fmla="*/ 596 h 596"/>
                <a:gd name="T14" fmla="*/ 227 w 595"/>
                <a:gd name="T15" fmla="*/ 539 h 596"/>
                <a:gd name="T16" fmla="*/ 227 w 595"/>
                <a:gd name="T17" fmla="*/ 511 h 596"/>
                <a:gd name="T18" fmla="*/ 85 w 595"/>
                <a:gd name="T19" fmla="*/ 454 h 596"/>
                <a:gd name="T20" fmla="*/ 28 w 595"/>
                <a:gd name="T21" fmla="*/ 454 h 596"/>
                <a:gd name="T22" fmla="*/ 0 w 595"/>
                <a:gd name="T23" fmla="*/ 426 h 596"/>
                <a:gd name="T24" fmla="*/ 0 w 595"/>
                <a:gd name="T25" fmla="*/ 341 h 596"/>
                <a:gd name="T26" fmla="*/ 56 w 595"/>
                <a:gd name="T27" fmla="*/ 284 h 596"/>
                <a:gd name="T28" fmla="*/ 0 w 595"/>
                <a:gd name="T29" fmla="*/ 255 h 596"/>
                <a:gd name="T30" fmla="*/ 56 w 595"/>
                <a:gd name="T31" fmla="*/ 227 h 596"/>
                <a:gd name="T32" fmla="*/ 198 w 595"/>
                <a:gd name="T33" fmla="*/ 284 h 596"/>
                <a:gd name="T34" fmla="*/ 198 w 595"/>
                <a:gd name="T35" fmla="*/ 199 h 596"/>
                <a:gd name="T36" fmla="*/ 255 w 595"/>
                <a:gd name="T37" fmla="*/ 170 h 596"/>
                <a:gd name="T38" fmla="*/ 283 w 595"/>
                <a:gd name="T39" fmla="*/ 199 h 596"/>
                <a:gd name="T40" fmla="*/ 283 w 595"/>
                <a:gd name="T41" fmla="*/ 114 h 596"/>
                <a:gd name="T42" fmla="*/ 255 w 595"/>
                <a:gd name="T43" fmla="*/ 57 h 596"/>
                <a:gd name="T44" fmla="*/ 312 w 595"/>
                <a:gd name="T45" fmla="*/ 29 h 596"/>
                <a:gd name="T46" fmla="*/ 425 w 595"/>
                <a:gd name="T47" fmla="*/ 29 h 596"/>
                <a:gd name="T48" fmla="*/ 453 w 595"/>
                <a:gd name="T49" fmla="*/ 0 h 596"/>
                <a:gd name="T50" fmla="*/ 538 w 595"/>
                <a:gd name="T51" fmla="*/ 142 h 596"/>
                <a:gd name="T52" fmla="*/ 510 w 595"/>
                <a:gd name="T53" fmla="*/ 199 h 596"/>
                <a:gd name="T54" fmla="*/ 595 w 595"/>
                <a:gd name="T55" fmla="*/ 227 h 596"/>
                <a:gd name="T56" fmla="*/ 595 w 595"/>
                <a:gd name="T57" fmla="*/ 255 h 596"/>
                <a:gd name="T58" fmla="*/ 567 w 595"/>
                <a:gd name="T59" fmla="*/ 284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5" h="596">
                  <a:moveTo>
                    <a:pt x="567" y="284"/>
                  </a:moveTo>
                  <a:lnTo>
                    <a:pt x="482" y="341"/>
                  </a:lnTo>
                  <a:lnTo>
                    <a:pt x="510" y="397"/>
                  </a:lnTo>
                  <a:lnTo>
                    <a:pt x="453" y="426"/>
                  </a:lnTo>
                  <a:lnTo>
                    <a:pt x="425" y="482"/>
                  </a:lnTo>
                  <a:lnTo>
                    <a:pt x="312" y="596"/>
                  </a:lnTo>
                  <a:lnTo>
                    <a:pt x="255" y="596"/>
                  </a:lnTo>
                  <a:lnTo>
                    <a:pt x="227" y="539"/>
                  </a:lnTo>
                  <a:lnTo>
                    <a:pt x="227" y="511"/>
                  </a:lnTo>
                  <a:lnTo>
                    <a:pt x="85" y="454"/>
                  </a:lnTo>
                  <a:lnTo>
                    <a:pt x="28" y="454"/>
                  </a:lnTo>
                  <a:lnTo>
                    <a:pt x="0" y="426"/>
                  </a:lnTo>
                  <a:lnTo>
                    <a:pt x="0" y="341"/>
                  </a:lnTo>
                  <a:lnTo>
                    <a:pt x="56" y="284"/>
                  </a:lnTo>
                  <a:lnTo>
                    <a:pt x="0" y="255"/>
                  </a:lnTo>
                  <a:lnTo>
                    <a:pt x="56" y="227"/>
                  </a:lnTo>
                  <a:lnTo>
                    <a:pt x="198" y="284"/>
                  </a:lnTo>
                  <a:lnTo>
                    <a:pt x="198" y="199"/>
                  </a:lnTo>
                  <a:lnTo>
                    <a:pt x="255" y="170"/>
                  </a:lnTo>
                  <a:lnTo>
                    <a:pt x="283" y="199"/>
                  </a:lnTo>
                  <a:lnTo>
                    <a:pt x="283" y="114"/>
                  </a:lnTo>
                  <a:lnTo>
                    <a:pt x="255" y="57"/>
                  </a:lnTo>
                  <a:lnTo>
                    <a:pt x="312" y="29"/>
                  </a:lnTo>
                  <a:lnTo>
                    <a:pt x="425" y="29"/>
                  </a:lnTo>
                  <a:lnTo>
                    <a:pt x="453" y="0"/>
                  </a:lnTo>
                  <a:lnTo>
                    <a:pt x="538" y="142"/>
                  </a:lnTo>
                  <a:lnTo>
                    <a:pt x="510" y="199"/>
                  </a:lnTo>
                  <a:lnTo>
                    <a:pt x="595" y="227"/>
                  </a:lnTo>
                  <a:lnTo>
                    <a:pt x="595" y="255"/>
                  </a:lnTo>
                  <a:lnTo>
                    <a:pt x="567" y="28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1" name="Freeform 931">
              <a:extLst>
                <a:ext uri="{FF2B5EF4-FFF2-40B4-BE49-F238E27FC236}">
                  <a16:creationId xmlns:a16="http://schemas.microsoft.com/office/drawing/2014/main" id="{5122D83D-F7F3-42D7-BB39-DD099EC87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720"/>
              <a:ext cx="425" cy="425"/>
            </a:xfrm>
            <a:custGeom>
              <a:avLst/>
              <a:gdLst>
                <a:gd name="T0" fmla="*/ 397 w 425"/>
                <a:gd name="T1" fmla="*/ 340 h 425"/>
                <a:gd name="T2" fmla="*/ 198 w 425"/>
                <a:gd name="T3" fmla="*/ 425 h 425"/>
                <a:gd name="T4" fmla="*/ 170 w 425"/>
                <a:gd name="T5" fmla="*/ 397 h 425"/>
                <a:gd name="T6" fmla="*/ 198 w 425"/>
                <a:gd name="T7" fmla="*/ 368 h 425"/>
                <a:gd name="T8" fmla="*/ 198 w 425"/>
                <a:gd name="T9" fmla="*/ 340 h 425"/>
                <a:gd name="T10" fmla="*/ 113 w 425"/>
                <a:gd name="T11" fmla="*/ 312 h 425"/>
                <a:gd name="T12" fmla="*/ 141 w 425"/>
                <a:gd name="T13" fmla="*/ 255 h 425"/>
                <a:gd name="T14" fmla="*/ 56 w 425"/>
                <a:gd name="T15" fmla="*/ 113 h 425"/>
                <a:gd name="T16" fmla="*/ 28 w 425"/>
                <a:gd name="T17" fmla="*/ 142 h 425"/>
                <a:gd name="T18" fmla="*/ 0 w 425"/>
                <a:gd name="T19" fmla="*/ 85 h 425"/>
                <a:gd name="T20" fmla="*/ 0 w 425"/>
                <a:gd name="T21" fmla="*/ 57 h 425"/>
                <a:gd name="T22" fmla="*/ 56 w 425"/>
                <a:gd name="T23" fmla="*/ 0 h 425"/>
                <a:gd name="T24" fmla="*/ 113 w 425"/>
                <a:gd name="T25" fmla="*/ 85 h 425"/>
                <a:gd name="T26" fmla="*/ 141 w 425"/>
                <a:gd name="T27" fmla="*/ 142 h 425"/>
                <a:gd name="T28" fmla="*/ 198 w 425"/>
                <a:gd name="T29" fmla="*/ 113 h 425"/>
                <a:gd name="T30" fmla="*/ 226 w 425"/>
                <a:gd name="T31" fmla="*/ 142 h 425"/>
                <a:gd name="T32" fmla="*/ 255 w 425"/>
                <a:gd name="T33" fmla="*/ 113 h 425"/>
                <a:gd name="T34" fmla="*/ 226 w 425"/>
                <a:gd name="T35" fmla="*/ 28 h 425"/>
                <a:gd name="T36" fmla="*/ 283 w 425"/>
                <a:gd name="T37" fmla="*/ 0 h 425"/>
                <a:gd name="T38" fmla="*/ 283 w 425"/>
                <a:gd name="T39" fmla="*/ 85 h 425"/>
                <a:gd name="T40" fmla="*/ 312 w 425"/>
                <a:gd name="T41" fmla="*/ 142 h 425"/>
                <a:gd name="T42" fmla="*/ 368 w 425"/>
                <a:gd name="T43" fmla="*/ 142 h 425"/>
                <a:gd name="T44" fmla="*/ 397 w 425"/>
                <a:gd name="T45" fmla="*/ 198 h 425"/>
                <a:gd name="T46" fmla="*/ 425 w 425"/>
                <a:gd name="T47" fmla="*/ 170 h 425"/>
                <a:gd name="T48" fmla="*/ 425 w 425"/>
                <a:gd name="T49" fmla="*/ 255 h 425"/>
                <a:gd name="T50" fmla="*/ 397 w 425"/>
                <a:gd name="T51" fmla="*/ 34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5" h="425">
                  <a:moveTo>
                    <a:pt x="397" y="340"/>
                  </a:moveTo>
                  <a:lnTo>
                    <a:pt x="198" y="425"/>
                  </a:lnTo>
                  <a:lnTo>
                    <a:pt x="170" y="397"/>
                  </a:lnTo>
                  <a:lnTo>
                    <a:pt x="198" y="368"/>
                  </a:lnTo>
                  <a:lnTo>
                    <a:pt x="198" y="340"/>
                  </a:lnTo>
                  <a:lnTo>
                    <a:pt x="113" y="312"/>
                  </a:lnTo>
                  <a:lnTo>
                    <a:pt x="141" y="255"/>
                  </a:lnTo>
                  <a:lnTo>
                    <a:pt x="56" y="113"/>
                  </a:lnTo>
                  <a:lnTo>
                    <a:pt x="28" y="142"/>
                  </a:lnTo>
                  <a:lnTo>
                    <a:pt x="0" y="85"/>
                  </a:lnTo>
                  <a:lnTo>
                    <a:pt x="0" y="57"/>
                  </a:lnTo>
                  <a:lnTo>
                    <a:pt x="56" y="0"/>
                  </a:lnTo>
                  <a:lnTo>
                    <a:pt x="113" y="85"/>
                  </a:lnTo>
                  <a:lnTo>
                    <a:pt x="141" y="142"/>
                  </a:lnTo>
                  <a:lnTo>
                    <a:pt x="198" y="113"/>
                  </a:lnTo>
                  <a:lnTo>
                    <a:pt x="226" y="142"/>
                  </a:lnTo>
                  <a:lnTo>
                    <a:pt x="255" y="113"/>
                  </a:lnTo>
                  <a:lnTo>
                    <a:pt x="226" y="28"/>
                  </a:lnTo>
                  <a:lnTo>
                    <a:pt x="283" y="0"/>
                  </a:lnTo>
                  <a:lnTo>
                    <a:pt x="283" y="85"/>
                  </a:lnTo>
                  <a:lnTo>
                    <a:pt x="312" y="142"/>
                  </a:lnTo>
                  <a:lnTo>
                    <a:pt x="368" y="142"/>
                  </a:lnTo>
                  <a:lnTo>
                    <a:pt x="397" y="198"/>
                  </a:lnTo>
                  <a:lnTo>
                    <a:pt x="425" y="170"/>
                  </a:lnTo>
                  <a:lnTo>
                    <a:pt x="425" y="255"/>
                  </a:lnTo>
                  <a:lnTo>
                    <a:pt x="397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Freeform 932">
              <a:extLst>
                <a:ext uri="{FF2B5EF4-FFF2-40B4-BE49-F238E27FC236}">
                  <a16:creationId xmlns:a16="http://schemas.microsoft.com/office/drawing/2014/main" id="{EC1852C2-5E66-4942-A9C3-95AB93F35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607"/>
              <a:ext cx="680" cy="708"/>
            </a:xfrm>
            <a:custGeom>
              <a:avLst/>
              <a:gdLst>
                <a:gd name="T0" fmla="*/ 680 w 680"/>
                <a:gd name="T1" fmla="*/ 113 h 708"/>
                <a:gd name="T2" fmla="*/ 624 w 680"/>
                <a:gd name="T3" fmla="*/ 170 h 708"/>
                <a:gd name="T4" fmla="*/ 624 w 680"/>
                <a:gd name="T5" fmla="*/ 198 h 708"/>
                <a:gd name="T6" fmla="*/ 652 w 680"/>
                <a:gd name="T7" fmla="*/ 255 h 708"/>
                <a:gd name="T8" fmla="*/ 539 w 680"/>
                <a:gd name="T9" fmla="*/ 255 h 708"/>
                <a:gd name="T10" fmla="*/ 482 w 680"/>
                <a:gd name="T11" fmla="*/ 283 h 708"/>
                <a:gd name="T12" fmla="*/ 510 w 680"/>
                <a:gd name="T13" fmla="*/ 340 h 708"/>
                <a:gd name="T14" fmla="*/ 510 w 680"/>
                <a:gd name="T15" fmla="*/ 425 h 708"/>
                <a:gd name="T16" fmla="*/ 482 w 680"/>
                <a:gd name="T17" fmla="*/ 396 h 708"/>
                <a:gd name="T18" fmla="*/ 425 w 680"/>
                <a:gd name="T19" fmla="*/ 425 h 708"/>
                <a:gd name="T20" fmla="*/ 425 w 680"/>
                <a:gd name="T21" fmla="*/ 510 h 708"/>
                <a:gd name="T22" fmla="*/ 283 w 680"/>
                <a:gd name="T23" fmla="*/ 453 h 708"/>
                <a:gd name="T24" fmla="*/ 227 w 680"/>
                <a:gd name="T25" fmla="*/ 481 h 708"/>
                <a:gd name="T26" fmla="*/ 283 w 680"/>
                <a:gd name="T27" fmla="*/ 510 h 708"/>
                <a:gd name="T28" fmla="*/ 227 w 680"/>
                <a:gd name="T29" fmla="*/ 567 h 708"/>
                <a:gd name="T30" fmla="*/ 227 w 680"/>
                <a:gd name="T31" fmla="*/ 652 h 708"/>
                <a:gd name="T32" fmla="*/ 142 w 680"/>
                <a:gd name="T33" fmla="*/ 652 h 708"/>
                <a:gd name="T34" fmla="*/ 142 w 680"/>
                <a:gd name="T35" fmla="*/ 708 h 708"/>
                <a:gd name="T36" fmla="*/ 85 w 680"/>
                <a:gd name="T37" fmla="*/ 680 h 708"/>
                <a:gd name="T38" fmla="*/ 85 w 680"/>
                <a:gd name="T39" fmla="*/ 623 h 708"/>
                <a:gd name="T40" fmla="*/ 0 w 680"/>
                <a:gd name="T41" fmla="*/ 595 h 708"/>
                <a:gd name="T42" fmla="*/ 28 w 680"/>
                <a:gd name="T43" fmla="*/ 567 h 708"/>
                <a:gd name="T44" fmla="*/ 0 w 680"/>
                <a:gd name="T45" fmla="*/ 538 h 708"/>
                <a:gd name="T46" fmla="*/ 28 w 680"/>
                <a:gd name="T47" fmla="*/ 481 h 708"/>
                <a:gd name="T48" fmla="*/ 28 w 680"/>
                <a:gd name="T49" fmla="*/ 453 h 708"/>
                <a:gd name="T50" fmla="*/ 142 w 680"/>
                <a:gd name="T51" fmla="*/ 340 h 708"/>
                <a:gd name="T52" fmla="*/ 170 w 680"/>
                <a:gd name="T53" fmla="*/ 255 h 708"/>
                <a:gd name="T54" fmla="*/ 170 w 680"/>
                <a:gd name="T55" fmla="*/ 226 h 708"/>
                <a:gd name="T56" fmla="*/ 198 w 680"/>
                <a:gd name="T57" fmla="*/ 198 h 708"/>
                <a:gd name="T58" fmla="*/ 198 w 680"/>
                <a:gd name="T59" fmla="*/ 141 h 708"/>
                <a:gd name="T60" fmla="*/ 255 w 680"/>
                <a:gd name="T61" fmla="*/ 198 h 708"/>
                <a:gd name="T62" fmla="*/ 312 w 680"/>
                <a:gd name="T63" fmla="*/ 113 h 708"/>
                <a:gd name="T64" fmla="*/ 312 w 680"/>
                <a:gd name="T65" fmla="*/ 56 h 708"/>
                <a:gd name="T66" fmla="*/ 340 w 680"/>
                <a:gd name="T67" fmla="*/ 0 h 708"/>
                <a:gd name="T68" fmla="*/ 397 w 680"/>
                <a:gd name="T69" fmla="*/ 28 h 708"/>
                <a:gd name="T70" fmla="*/ 425 w 680"/>
                <a:gd name="T71" fmla="*/ 0 h 708"/>
                <a:gd name="T72" fmla="*/ 510 w 680"/>
                <a:gd name="T73" fmla="*/ 0 h 708"/>
                <a:gd name="T74" fmla="*/ 539 w 680"/>
                <a:gd name="T75" fmla="*/ 28 h 708"/>
                <a:gd name="T76" fmla="*/ 539 w 680"/>
                <a:gd name="T77" fmla="*/ 85 h 708"/>
                <a:gd name="T78" fmla="*/ 624 w 680"/>
                <a:gd name="T79" fmla="*/ 113 h 708"/>
                <a:gd name="T80" fmla="*/ 652 w 680"/>
                <a:gd name="T81" fmla="*/ 85 h 708"/>
                <a:gd name="T82" fmla="*/ 680 w 680"/>
                <a:gd name="T83" fmla="*/ 113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0" h="708">
                  <a:moveTo>
                    <a:pt x="680" y="113"/>
                  </a:moveTo>
                  <a:lnTo>
                    <a:pt x="624" y="170"/>
                  </a:lnTo>
                  <a:lnTo>
                    <a:pt x="624" y="198"/>
                  </a:lnTo>
                  <a:lnTo>
                    <a:pt x="652" y="255"/>
                  </a:lnTo>
                  <a:lnTo>
                    <a:pt x="539" y="255"/>
                  </a:lnTo>
                  <a:lnTo>
                    <a:pt x="482" y="283"/>
                  </a:lnTo>
                  <a:lnTo>
                    <a:pt x="510" y="340"/>
                  </a:lnTo>
                  <a:lnTo>
                    <a:pt x="510" y="425"/>
                  </a:lnTo>
                  <a:lnTo>
                    <a:pt x="482" y="396"/>
                  </a:lnTo>
                  <a:lnTo>
                    <a:pt x="425" y="425"/>
                  </a:lnTo>
                  <a:lnTo>
                    <a:pt x="425" y="510"/>
                  </a:lnTo>
                  <a:lnTo>
                    <a:pt x="283" y="453"/>
                  </a:lnTo>
                  <a:lnTo>
                    <a:pt x="227" y="481"/>
                  </a:lnTo>
                  <a:lnTo>
                    <a:pt x="283" y="510"/>
                  </a:lnTo>
                  <a:lnTo>
                    <a:pt x="227" y="567"/>
                  </a:lnTo>
                  <a:lnTo>
                    <a:pt x="227" y="652"/>
                  </a:lnTo>
                  <a:lnTo>
                    <a:pt x="142" y="652"/>
                  </a:lnTo>
                  <a:lnTo>
                    <a:pt x="142" y="708"/>
                  </a:lnTo>
                  <a:lnTo>
                    <a:pt x="85" y="680"/>
                  </a:lnTo>
                  <a:lnTo>
                    <a:pt x="85" y="623"/>
                  </a:lnTo>
                  <a:lnTo>
                    <a:pt x="0" y="595"/>
                  </a:lnTo>
                  <a:lnTo>
                    <a:pt x="28" y="567"/>
                  </a:lnTo>
                  <a:lnTo>
                    <a:pt x="0" y="538"/>
                  </a:lnTo>
                  <a:lnTo>
                    <a:pt x="28" y="481"/>
                  </a:lnTo>
                  <a:lnTo>
                    <a:pt x="28" y="453"/>
                  </a:lnTo>
                  <a:lnTo>
                    <a:pt x="142" y="340"/>
                  </a:lnTo>
                  <a:lnTo>
                    <a:pt x="170" y="255"/>
                  </a:lnTo>
                  <a:lnTo>
                    <a:pt x="170" y="226"/>
                  </a:lnTo>
                  <a:lnTo>
                    <a:pt x="198" y="198"/>
                  </a:lnTo>
                  <a:lnTo>
                    <a:pt x="198" y="141"/>
                  </a:lnTo>
                  <a:lnTo>
                    <a:pt x="255" y="198"/>
                  </a:lnTo>
                  <a:lnTo>
                    <a:pt x="312" y="113"/>
                  </a:lnTo>
                  <a:lnTo>
                    <a:pt x="312" y="56"/>
                  </a:lnTo>
                  <a:lnTo>
                    <a:pt x="340" y="0"/>
                  </a:lnTo>
                  <a:lnTo>
                    <a:pt x="397" y="28"/>
                  </a:lnTo>
                  <a:lnTo>
                    <a:pt x="425" y="0"/>
                  </a:lnTo>
                  <a:lnTo>
                    <a:pt x="510" y="0"/>
                  </a:lnTo>
                  <a:lnTo>
                    <a:pt x="539" y="28"/>
                  </a:lnTo>
                  <a:lnTo>
                    <a:pt x="539" y="85"/>
                  </a:lnTo>
                  <a:lnTo>
                    <a:pt x="624" y="113"/>
                  </a:lnTo>
                  <a:lnTo>
                    <a:pt x="652" y="85"/>
                  </a:lnTo>
                  <a:lnTo>
                    <a:pt x="680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3" name="Freeform 933">
              <a:extLst>
                <a:ext uri="{FF2B5EF4-FFF2-40B4-BE49-F238E27FC236}">
                  <a16:creationId xmlns:a16="http://schemas.microsoft.com/office/drawing/2014/main" id="{906B747D-E724-41E7-9D0F-2145DFB0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1011"/>
              <a:ext cx="879" cy="1389"/>
            </a:xfrm>
            <a:custGeom>
              <a:avLst/>
              <a:gdLst>
                <a:gd name="T0" fmla="*/ 567 w 879"/>
                <a:gd name="T1" fmla="*/ 0 h 1389"/>
                <a:gd name="T2" fmla="*/ 482 w 879"/>
                <a:gd name="T3" fmla="*/ 57 h 1389"/>
                <a:gd name="T4" fmla="*/ 510 w 879"/>
                <a:gd name="T5" fmla="*/ 114 h 1389"/>
                <a:gd name="T6" fmla="*/ 425 w 879"/>
                <a:gd name="T7" fmla="*/ 170 h 1389"/>
                <a:gd name="T8" fmla="*/ 397 w 879"/>
                <a:gd name="T9" fmla="*/ 340 h 1389"/>
                <a:gd name="T10" fmla="*/ 312 w 879"/>
                <a:gd name="T11" fmla="*/ 340 h 1389"/>
                <a:gd name="T12" fmla="*/ 226 w 879"/>
                <a:gd name="T13" fmla="*/ 397 h 1389"/>
                <a:gd name="T14" fmla="*/ 198 w 879"/>
                <a:gd name="T15" fmla="*/ 539 h 1389"/>
                <a:gd name="T16" fmla="*/ 255 w 879"/>
                <a:gd name="T17" fmla="*/ 596 h 1389"/>
                <a:gd name="T18" fmla="*/ 113 w 879"/>
                <a:gd name="T19" fmla="*/ 737 h 1389"/>
                <a:gd name="T20" fmla="*/ 170 w 879"/>
                <a:gd name="T21" fmla="*/ 794 h 1389"/>
                <a:gd name="T22" fmla="*/ 170 w 879"/>
                <a:gd name="T23" fmla="*/ 936 h 1389"/>
                <a:gd name="T24" fmla="*/ 85 w 879"/>
                <a:gd name="T25" fmla="*/ 992 h 1389"/>
                <a:gd name="T26" fmla="*/ 56 w 879"/>
                <a:gd name="T27" fmla="*/ 1077 h 1389"/>
                <a:gd name="T28" fmla="*/ 0 w 879"/>
                <a:gd name="T29" fmla="*/ 1163 h 1389"/>
                <a:gd name="T30" fmla="*/ 0 w 879"/>
                <a:gd name="T31" fmla="*/ 1219 h 1389"/>
                <a:gd name="T32" fmla="*/ 113 w 879"/>
                <a:gd name="T33" fmla="*/ 1248 h 1389"/>
                <a:gd name="T34" fmla="*/ 170 w 879"/>
                <a:gd name="T35" fmla="*/ 1191 h 1389"/>
                <a:gd name="T36" fmla="*/ 226 w 879"/>
                <a:gd name="T37" fmla="*/ 1361 h 1389"/>
                <a:gd name="T38" fmla="*/ 312 w 879"/>
                <a:gd name="T39" fmla="*/ 1361 h 1389"/>
                <a:gd name="T40" fmla="*/ 340 w 879"/>
                <a:gd name="T41" fmla="*/ 1389 h 1389"/>
                <a:gd name="T42" fmla="*/ 425 w 879"/>
                <a:gd name="T43" fmla="*/ 1361 h 1389"/>
                <a:gd name="T44" fmla="*/ 425 w 879"/>
                <a:gd name="T45" fmla="*/ 1333 h 1389"/>
                <a:gd name="T46" fmla="*/ 510 w 879"/>
                <a:gd name="T47" fmla="*/ 1333 h 1389"/>
                <a:gd name="T48" fmla="*/ 595 w 879"/>
                <a:gd name="T49" fmla="*/ 1276 h 1389"/>
                <a:gd name="T50" fmla="*/ 595 w 879"/>
                <a:gd name="T51" fmla="*/ 1219 h 1389"/>
                <a:gd name="T52" fmla="*/ 510 w 879"/>
                <a:gd name="T53" fmla="*/ 1191 h 1389"/>
                <a:gd name="T54" fmla="*/ 538 w 879"/>
                <a:gd name="T55" fmla="*/ 1163 h 1389"/>
                <a:gd name="T56" fmla="*/ 510 w 879"/>
                <a:gd name="T57" fmla="*/ 1134 h 1389"/>
                <a:gd name="T58" fmla="*/ 538 w 879"/>
                <a:gd name="T59" fmla="*/ 1077 h 1389"/>
                <a:gd name="T60" fmla="*/ 538 w 879"/>
                <a:gd name="T61" fmla="*/ 1049 h 1389"/>
                <a:gd name="T62" fmla="*/ 652 w 879"/>
                <a:gd name="T63" fmla="*/ 936 h 1389"/>
                <a:gd name="T64" fmla="*/ 680 w 879"/>
                <a:gd name="T65" fmla="*/ 851 h 1389"/>
                <a:gd name="T66" fmla="*/ 680 w 879"/>
                <a:gd name="T67" fmla="*/ 822 h 1389"/>
                <a:gd name="T68" fmla="*/ 708 w 879"/>
                <a:gd name="T69" fmla="*/ 794 h 1389"/>
                <a:gd name="T70" fmla="*/ 708 w 879"/>
                <a:gd name="T71" fmla="*/ 737 h 1389"/>
                <a:gd name="T72" fmla="*/ 765 w 879"/>
                <a:gd name="T73" fmla="*/ 794 h 1389"/>
                <a:gd name="T74" fmla="*/ 822 w 879"/>
                <a:gd name="T75" fmla="*/ 709 h 1389"/>
                <a:gd name="T76" fmla="*/ 822 w 879"/>
                <a:gd name="T77" fmla="*/ 652 h 1389"/>
                <a:gd name="T78" fmla="*/ 850 w 879"/>
                <a:gd name="T79" fmla="*/ 596 h 1389"/>
                <a:gd name="T80" fmla="*/ 822 w 879"/>
                <a:gd name="T81" fmla="*/ 567 h 1389"/>
                <a:gd name="T82" fmla="*/ 850 w 879"/>
                <a:gd name="T83" fmla="*/ 482 h 1389"/>
                <a:gd name="T84" fmla="*/ 879 w 879"/>
                <a:gd name="T85" fmla="*/ 454 h 1389"/>
                <a:gd name="T86" fmla="*/ 879 w 879"/>
                <a:gd name="T87" fmla="*/ 369 h 1389"/>
                <a:gd name="T88" fmla="*/ 822 w 879"/>
                <a:gd name="T89" fmla="*/ 312 h 1389"/>
                <a:gd name="T90" fmla="*/ 879 w 879"/>
                <a:gd name="T91" fmla="*/ 284 h 1389"/>
                <a:gd name="T92" fmla="*/ 850 w 879"/>
                <a:gd name="T93" fmla="*/ 255 h 1389"/>
                <a:gd name="T94" fmla="*/ 793 w 879"/>
                <a:gd name="T95" fmla="*/ 227 h 1389"/>
                <a:gd name="T96" fmla="*/ 793 w 879"/>
                <a:gd name="T97" fmla="*/ 170 h 1389"/>
                <a:gd name="T98" fmla="*/ 708 w 879"/>
                <a:gd name="T99" fmla="*/ 142 h 1389"/>
                <a:gd name="T100" fmla="*/ 652 w 879"/>
                <a:gd name="T101" fmla="*/ 142 h 1389"/>
                <a:gd name="T102" fmla="*/ 623 w 879"/>
                <a:gd name="T103" fmla="*/ 57 h 1389"/>
                <a:gd name="T104" fmla="*/ 623 w 879"/>
                <a:gd name="T105" fmla="*/ 29 h 1389"/>
                <a:gd name="T106" fmla="*/ 567 w 879"/>
                <a:gd name="T107" fmla="*/ 0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9" h="1389">
                  <a:moveTo>
                    <a:pt x="567" y="0"/>
                  </a:moveTo>
                  <a:lnTo>
                    <a:pt x="482" y="57"/>
                  </a:lnTo>
                  <a:lnTo>
                    <a:pt x="510" y="114"/>
                  </a:lnTo>
                  <a:lnTo>
                    <a:pt x="425" y="170"/>
                  </a:lnTo>
                  <a:lnTo>
                    <a:pt x="397" y="340"/>
                  </a:lnTo>
                  <a:lnTo>
                    <a:pt x="312" y="340"/>
                  </a:lnTo>
                  <a:lnTo>
                    <a:pt x="226" y="397"/>
                  </a:lnTo>
                  <a:lnTo>
                    <a:pt x="198" y="539"/>
                  </a:lnTo>
                  <a:lnTo>
                    <a:pt x="255" y="596"/>
                  </a:lnTo>
                  <a:lnTo>
                    <a:pt x="113" y="737"/>
                  </a:lnTo>
                  <a:lnTo>
                    <a:pt x="170" y="794"/>
                  </a:lnTo>
                  <a:lnTo>
                    <a:pt x="170" y="936"/>
                  </a:lnTo>
                  <a:lnTo>
                    <a:pt x="85" y="992"/>
                  </a:lnTo>
                  <a:lnTo>
                    <a:pt x="56" y="1077"/>
                  </a:lnTo>
                  <a:lnTo>
                    <a:pt x="0" y="1163"/>
                  </a:lnTo>
                  <a:lnTo>
                    <a:pt x="0" y="1219"/>
                  </a:lnTo>
                  <a:lnTo>
                    <a:pt x="113" y="1248"/>
                  </a:lnTo>
                  <a:lnTo>
                    <a:pt x="170" y="1191"/>
                  </a:lnTo>
                  <a:lnTo>
                    <a:pt x="226" y="1361"/>
                  </a:lnTo>
                  <a:lnTo>
                    <a:pt x="312" y="1361"/>
                  </a:lnTo>
                  <a:lnTo>
                    <a:pt x="340" y="1389"/>
                  </a:lnTo>
                  <a:lnTo>
                    <a:pt x="425" y="1361"/>
                  </a:lnTo>
                  <a:lnTo>
                    <a:pt x="425" y="1333"/>
                  </a:lnTo>
                  <a:lnTo>
                    <a:pt x="510" y="1333"/>
                  </a:lnTo>
                  <a:lnTo>
                    <a:pt x="595" y="1276"/>
                  </a:lnTo>
                  <a:lnTo>
                    <a:pt x="595" y="1219"/>
                  </a:lnTo>
                  <a:lnTo>
                    <a:pt x="510" y="1191"/>
                  </a:lnTo>
                  <a:lnTo>
                    <a:pt x="538" y="1163"/>
                  </a:lnTo>
                  <a:lnTo>
                    <a:pt x="510" y="1134"/>
                  </a:lnTo>
                  <a:lnTo>
                    <a:pt x="538" y="1077"/>
                  </a:lnTo>
                  <a:lnTo>
                    <a:pt x="538" y="1049"/>
                  </a:lnTo>
                  <a:lnTo>
                    <a:pt x="652" y="936"/>
                  </a:lnTo>
                  <a:lnTo>
                    <a:pt x="680" y="851"/>
                  </a:lnTo>
                  <a:lnTo>
                    <a:pt x="680" y="822"/>
                  </a:lnTo>
                  <a:lnTo>
                    <a:pt x="708" y="794"/>
                  </a:lnTo>
                  <a:lnTo>
                    <a:pt x="708" y="737"/>
                  </a:lnTo>
                  <a:lnTo>
                    <a:pt x="765" y="794"/>
                  </a:lnTo>
                  <a:lnTo>
                    <a:pt x="822" y="709"/>
                  </a:lnTo>
                  <a:lnTo>
                    <a:pt x="822" y="652"/>
                  </a:lnTo>
                  <a:lnTo>
                    <a:pt x="850" y="596"/>
                  </a:lnTo>
                  <a:lnTo>
                    <a:pt x="822" y="567"/>
                  </a:lnTo>
                  <a:lnTo>
                    <a:pt x="850" y="482"/>
                  </a:lnTo>
                  <a:lnTo>
                    <a:pt x="879" y="454"/>
                  </a:lnTo>
                  <a:lnTo>
                    <a:pt x="879" y="369"/>
                  </a:lnTo>
                  <a:lnTo>
                    <a:pt x="822" y="312"/>
                  </a:lnTo>
                  <a:lnTo>
                    <a:pt x="879" y="284"/>
                  </a:lnTo>
                  <a:lnTo>
                    <a:pt x="850" y="255"/>
                  </a:lnTo>
                  <a:lnTo>
                    <a:pt x="793" y="227"/>
                  </a:lnTo>
                  <a:lnTo>
                    <a:pt x="793" y="170"/>
                  </a:lnTo>
                  <a:lnTo>
                    <a:pt x="708" y="142"/>
                  </a:lnTo>
                  <a:lnTo>
                    <a:pt x="652" y="142"/>
                  </a:lnTo>
                  <a:lnTo>
                    <a:pt x="623" y="57"/>
                  </a:lnTo>
                  <a:lnTo>
                    <a:pt x="623" y="29"/>
                  </a:lnTo>
                  <a:lnTo>
                    <a:pt x="56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4" name="Freeform 934">
              <a:extLst>
                <a:ext uri="{FF2B5EF4-FFF2-40B4-BE49-F238E27FC236}">
                  <a16:creationId xmlns:a16="http://schemas.microsoft.com/office/drawing/2014/main" id="{2A675F46-44E8-4467-897D-1053C0D03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125"/>
              <a:ext cx="482" cy="935"/>
            </a:xfrm>
            <a:custGeom>
              <a:avLst/>
              <a:gdLst>
                <a:gd name="T0" fmla="*/ 170 w 482"/>
                <a:gd name="T1" fmla="*/ 935 h 935"/>
                <a:gd name="T2" fmla="*/ 170 w 482"/>
                <a:gd name="T3" fmla="*/ 822 h 935"/>
                <a:gd name="T4" fmla="*/ 227 w 482"/>
                <a:gd name="T5" fmla="*/ 793 h 935"/>
                <a:gd name="T6" fmla="*/ 255 w 482"/>
                <a:gd name="T7" fmla="*/ 680 h 935"/>
                <a:gd name="T8" fmla="*/ 227 w 482"/>
                <a:gd name="T9" fmla="*/ 652 h 935"/>
                <a:gd name="T10" fmla="*/ 255 w 482"/>
                <a:gd name="T11" fmla="*/ 623 h 935"/>
                <a:gd name="T12" fmla="*/ 198 w 482"/>
                <a:gd name="T13" fmla="*/ 623 h 935"/>
                <a:gd name="T14" fmla="*/ 198 w 482"/>
                <a:gd name="T15" fmla="*/ 567 h 935"/>
                <a:gd name="T16" fmla="*/ 113 w 482"/>
                <a:gd name="T17" fmla="*/ 538 h 935"/>
                <a:gd name="T18" fmla="*/ 57 w 482"/>
                <a:gd name="T19" fmla="*/ 453 h 935"/>
                <a:gd name="T20" fmla="*/ 57 w 482"/>
                <a:gd name="T21" fmla="*/ 368 h 935"/>
                <a:gd name="T22" fmla="*/ 85 w 482"/>
                <a:gd name="T23" fmla="*/ 340 h 935"/>
                <a:gd name="T24" fmla="*/ 85 w 482"/>
                <a:gd name="T25" fmla="*/ 283 h 935"/>
                <a:gd name="T26" fmla="*/ 0 w 482"/>
                <a:gd name="T27" fmla="*/ 198 h 935"/>
                <a:gd name="T28" fmla="*/ 0 w 482"/>
                <a:gd name="T29" fmla="*/ 85 h 935"/>
                <a:gd name="T30" fmla="*/ 57 w 482"/>
                <a:gd name="T31" fmla="*/ 0 h 935"/>
                <a:gd name="T32" fmla="*/ 113 w 482"/>
                <a:gd name="T33" fmla="*/ 0 h 935"/>
                <a:gd name="T34" fmla="*/ 170 w 482"/>
                <a:gd name="T35" fmla="*/ 28 h 935"/>
                <a:gd name="T36" fmla="*/ 227 w 482"/>
                <a:gd name="T37" fmla="*/ 141 h 935"/>
                <a:gd name="T38" fmla="*/ 227 w 482"/>
                <a:gd name="T39" fmla="*/ 226 h 935"/>
                <a:gd name="T40" fmla="*/ 312 w 482"/>
                <a:gd name="T41" fmla="*/ 198 h 935"/>
                <a:gd name="T42" fmla="*/ 340 w 482"/>
                <a:gd name="T43" fmla="*/ 255 h 935"/>
                <a:gd name="T44" fmla="*/ 425 w 482"/>
                <a:gd name="T45" fmla="*/ 226 h 935"/>
                <a:gd name="T46" fmla="*/ 425 w 482"/>
                <a:gd name="T47" fmla="*/ 340 h 935"/>
                <a:gd name="T48" fmla="*/ 425 w 482"/>
                <a:gd name="T49" fmla="*/ 425 h 935"/>
                <a:gd name="T50" fmla="*/ 397 w 482"/>
                <a:gd name="T51" fmla="*/ 482 h 935"/>
                <a:gd name="T52" fmla="*/ 454 w 482"/>
                <a:gd name="T53" fmla="*/ 510 h 935"/>
                <a:gd name="T54" fmla="*/ 454 w 482"/>
                <a:gd name="T55" fmla="*/ 595 h 935"/>
                <a:gd name="T56" fmla="*/ 482 w 482"/>
                <a:gd name="T57" fmla="*/ 623 h 935"/>
                <a:gd name="T58" fmla="*/ 482 w 482"/>
                <a:gd name="T59" fmla="*/ 850 h 935"/>
                <a:gd name="T60" fmla="*/ 283 w 482"/>
                <a:gd name="T61" fmla="*/ 878 h 935"/>
                <a:gd name="T62" fmla="*/ 170 w 482"/>
                <a:gd name="T63" fmla="*/ 93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2" h="935">
                  <a:moveTo>
                    <a:pt x="170" y="935"/>
                  </a:moveTo>
                  <a:lnTo>
                    <a:pt x="170" y="822"/>
                  </a:lnTo>
                  <a:lnTo>
                    <a:pt x="227" y="793"/>
                  </a:lnTo>
                  <a:lnTo>
                    <a:pt x="255" y="680"/>
                  </a:lnTo>
                  <a:lnTo>
                    <a:pt x="227" y="652"/>
                  </a:lnTo>
                  <a:lnTo>
                    <a:pt x="255" y="623"/>
                  </a:lnTo>
                  <a:lnTo>
                    <a:pt x="198" y="623"/>
                  </a:lnTo>
                  <a:lnTo>
                    <a:pt x="198" y="567"/>
                  </a:lnTo>
                  <a:lnTo>
                    <a:pt x="113" y="538"/>
                  </a:lnTo>
                  <a:lnTo>
                    <a:pt x="57" y="453"/>
                  </a:lnTo>
                  <a:lnTo>
                    <a:pt x="57" y="368"/>
                  </a:lnTo>
                  <a:lnTo>
                    <a:pt x="85" y="340"/>
                  </a:lnTo>
                  <a:lnTo>
                    <a:pt x="85" y="283"/>
                  </a:lnTo>
                  <a:lnTo>
                    <a:pt x="0" y="198"/>
                  </a:lnTo>
                  <a:lnTo>
                    <a:pt x="0" y="85"/>
                  </a:lnTo>
                  <a:lnTo>
                    <a:pt x="57" y="0"/>
                  </a:lnTo>
                  <a:lnTo>
                    <a:pt x="113" y="0"/>
                  </a:lnTo>
                  <a:lnTo>
                    <a:pt x="170" y="28"/>
                  </a:lnTo>
                  <a:lnTo>
                    <a:pt x="227" y="141"/>
                  </a:lnTo>
                  <a:lnTo>
                    <a:pt x="227" y="226"/>
                  </a:lnTo>
                  <a:lnTo>
                    <a:pt x="312" y="198"/>
                  </a:lnTo>
                  <a:lnTo>
                    <a:pt x="340" y="255"/>
                  </a:lnTo>
                  <a:lnTo>
                    <a:pt x="425" y="226"/>
                  </a:lnTo>
                  <a:lnTo>
                    <a:pt x="425" y="340"/>
                  </a:lnTo>
                  <a:lnTo>
                    <a:pt x="425" y="425"/>
                  </a:lnTo>
                  <a:lnTo>
                    <a:pt x="397" y="482"/>
                  </a:lnTo>
                  <a:lnTo>
                    <a:pt x="454" y="510"/>
                  </a:lnTo>
                  <a:lnTo>
                    <a:pt x="454" y="595"/>
                  </a:lnTo>
                  <a:lnTo>
                    <a:pt x="482" y="623"/>
                  </a:lnTo>
                  <a:lnTo>
                    <a:pt x="482" y="850"/>
                  </a:lnTo>
                  <a:lnTo>
                    <a:pt x="283" y="878"/>
                  </a:lnTo>
                  <a:lnTo>
                    <a:pt x="170" y="93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5" name="Freeform 935">
              <a:extLst>
                <a:ext uri="{FF2B5EF4-FFF2-40B4-BE49-F238E27FC236}">
                  <a16:creationId xmlns:a16="http://schemas.microsoft.com/office/drawing/2014/main" id="{D3105B47-E448-4FDD-AA82-33300D72A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501"/>
              <a:ext cx="935" cy="850"/>
            </a:xfrm>
            <a:custGeom>
              <a:avLst/>
              <a:gdLst>
                <a:gd name="T0" fmla="*/ 935 w 935"/>
                <a:gd name="T1" fmla="*/ 624 h 850"/>
                <a:gd name="T2" fmla="*/ 850 w 935"/>
                <a:gd name="T3" fmla="*/ 510 h 850"/>
                <a:gd name="T4" fmla="*/ 879 w 935"/>
                <a:gd name="T5" fmla="*/ 482 h 850"/>
                <a:gd name="T6" fmla="*/ 850 w 935"/>
                <a:gd name="T7" fmla="*/ 425 h 850"/>
                <a:gd name="T8" fmla="*/ 765 w 935"/>
                <a:gd name="T9" fmla="*/ 368 h 850"/>
                <a:gd name="T10" fmla="*/ 765 w 935"/>
                <a:gd name="T11" fmla="*/ 255 h 850"/>
                <a:gd name="T12" fmla="*/ 737 w 935"/>
                <a:gd name="T13" fmla="*/ 198 h 850"/>
                <a:gd name="T14" fmla="*/ 737 w 935"/>
                <a:gd name="T15" fmla="*/ 142 h 850"/>
                <a:gd name="T16" fmla="*/ 595 w 935"/>
                <a:gd name="T17" fmla="*/ 0 h 850"/>
                <a:gd name="T18" fmla="*/ 538 w 935"/>
                <a:gd name="T19" fmla="*/ 0 h 850"/>
                <a:gd name="T20" fmla="*/ 482 w 935"/>
                <a:gd name="T21" fmla="*/ 85 h 850"/>
                <a:gd name="T22" fmla="*/ 510 w 935"/>
                <a:gd name="T23" fmla="*/ 170 h 850"/>
                <a:gd name="T24" fmla="*/ 567 w 935"/>
                <a:gd name="T25" fmla="*/ 198 h 850"/>
                <a:gd name="T26" fmla="*/ 482 w 935"/>
                <a:gd name="T27" fmla="*/ 283 h 850"/>
                <a:gd name="T28" fmla="*/ 312 w 935"/>
                <a:gd name="T29" fmla="*/ 340 h 850"/>
                <a:gd name="T30" fmla="*/ 227 w 935"/>
                <a:gd name="T31" fmla="*/ 340 h 850"/>
                <a:gd name="T32" fmla="*/ 142 w 935"/>
                <a:gd name="T33" fmla="*/ 340 h 850"/>
                <a:gd name="T34" fmla="*/ 113 w 935"/>
                <a:gd name="T35" fmla="*/ 397 h 850"/>
                <a:gd name="T36" fmla="*/ 57 w 935"/>
                <a:gd name="T37" fmla="*/ 397 h 850"/>
                <a:gd name="T38" fmla="*/ 0 w 935"/>
                <a:gd name="T39" fmla="*/ 453 h 850"/>
                <a:gd name="T40" fmla="*/ 0 w 935"/>
                <a:gd name="T41" fmla="*/ 510 h 850"/>
                <a:gd name="T42" fmla="*/ 57 w 935"/>
                <a:gd name="T43" fmla="*/ 539 h 850"/>
                <a:gd name="T44" fmla="*/ 57 w 935"/>
                <a:gd name="T45" fmla="*/ 595 h 850"/>
                <a:gd name="T46" fmla="*/ 170 w 935"/>
                <a:gd name="T47" fmla="*/ 680 h 850"/>
                <a:gd name="T48" fmla="*/ 170 w 935"/>
                <a:gd name="T49" fmla="*/ 765 h 850"/>
                <a:gd name="T50" fmla="*/ 312 w 935"/>
                <a:gd name="T51" fmla="*/ 709 h 850"/>
                <a:gd name="T52" fmla="*/ 340 w 935"/>
                <a:gd name="T53" fmla="*/ 737 h 850"/>
                <a:gd name="T54" fmla="*/ 368 w 935"/>
                <a:gd name="T55" fmla="*/ 794 h 850"/>
                <a:gd name="T56" fmla="*/ 425 w 935"/>
                <a:gd name="T57" fmla="*/ 850 h 850"/>
                <a:gd name="T58" fmla="*/ 453 w 935"/>
                <a:gd name="T59" fmla="*/ 794 h 850"/>
                <a:gd name="T60" fmla="*/ 595 w 935"/>
                <a:gd name="T61" fmla="*/ 822 h 850"/>
                <a:gd name="T62" fmla="*/ 652 w 935"/>
                <a:gd name="T63" fmla="*/ 765 h 850"/>
                <a:gd name="T64" fmla="*/ 709 w 935"/>
                <a:gd name="T65" fmla="*/ 765 h 850"/>
                <a:gd name="T66" fmla="*/ 737 w 935"/>
                <a:gd name="T67" fmla="*/ 822 h 850"/>
                <a:gd name="T68" fmla="*/ 765 w 935"/>
                <a:gd name="T69" fmla="*/ 850 h 850"/>
                <a:gd name="T70" fmla="*/ 822 w 935"/>
                <a:gd name="T71" fmla="*/ 822 h 850"/>
                <a:gd name="T72" fmla="*/ 822 w 935"/>
                <a:gd name="T73" fmla="*/ 709 h 850"/>
                <a:gd name="T74" fmla="*/ 879 w 935"/>
                <a:gd name="T75" fmla="*/ 624 h 850"/>
                <a:gd name="T76" fmla="*/ 935 w 935"/>
                <a:gd name="T77" fmla="*/ 624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5" h="850">
                  <a:moveTo>
                    <a:pt x="935" y="624"/>
                  </a:moveTo>
                  <a:lnTo>
                    <a:pt x="850" y="510"/>
                  </a:lnTo>
                  <a:lnTo>
                    <a:pt x="879" y="482"/>
                  </a:lnTo>
                  <a:lnTo>
                    <a:pt x="850" y="425"/>
                  </a:lnTo>
                  <a:lnTo>
                    <a:pt x="765" y="368"/>
                  </a:lnTo>
                  <a:lnTo>
                    <a:pt x="765" y="255"/>
                  </a:lnTo>
                  <a:lnTo>
                    <a:pt x="737" y="198"/>
                  </a:lnTo>
                  <a:lnTo>
                    <a:pt x="737" y="142"/>
                  </a:lnTo>
                  <a:lnTo>
                    <a:pt x="595" y="0"/>
                  </a:lnTo>
                  <a:lnTo>
                    <a:pt x="538" y="0"/>
                  </a:lnTo>
                  <a:lnTo>
                    <a:pt x="482" y="85"/>
                  </a:lnTo>
                  <a:lnTo>
                    <a:pt x="510" y="170"/>
                  </a:lnTo>
                  <a:lnTo>
                    <a:pt x="567" y="198"/>
                  </a:lnTo>
                  <a:lnTo>
                    <a:pt x="482" y="283"/>
                  </a:lnTo>
                  <a:lnTo>
                    <a:pt x="312" y="340"/>
                  </a:lnTo>
                  <a:lnTo>
                    <a:pt x="227" y="340"/>
                  </a:lnTo>
                  <a:lnTo>
                    <a:pt x="142" y="340"/>
                  </a:lnTo>
                  <a:lnTo>
                    <a:pt x="113" y="397"/>
                  </a:lnTo>
                  <a:lnTo>
                    <a:pt x="57" y="397"/>
                  </a:lnTo>
                  <a:lnTo>
                    <a:pt x="0" y="453"/>
                  </a:lnTo>
                  <a:lnTo>
                    <a:pt x="0" y="510"/>
                  </a:lnTo>
                  <a:lnTo>
                    <a:pt x="57" y="539"/>
                  </a:lnTo>
                  <a:lnTo>
                    <a:pt x="57" y="595"/>
                  </a:lnTo>
                  <a:lnTo>
                    <a:pt x="170" y="680"/>
                  </a:lnTo>
                  <a:lnTo>
                    <a:pt x="170" y="765"/>
                  </a:lnTo>
                  <a:lnTo>
                    <a:pt x="312" y="709"/>
                  </a:lnTo>
                  <a:lnTo>
                    <a:pt x="340" y="737"/>
                  </a:lnTo>
                  <a:lnTo>
                    <a:pt x="368" y="794"/>
                  </a:lnTo>
                  <a:lnTo>
                    <a:pt x="425" y="850"/>
                  </a:lnTo>
                  <a:lnTo>
                    <a:pt x="453" y="794"/>
                  </a:lnTo>
                  <a:lnTo>
                    <a:pt x="595" y="822"/>
                  </a:lnTo>
                  <a:lnTo>
                    <a:pt x="652" y="765"/>
                  </a:lnTo>
                  <a:lnTo>
                    <a:pt x="709" y="765"/>
                  </a:lnTo>
                  <a:lnTo>
                    <a:pt x="737" y="822"/>
                  </a:lnTo>
                  <a:lnTo>
                    <a:pt x="765" y="850"/>
                  </a:lnTo>
                  <a:lnTo>
                    <a:pt x="822" y="822"/>
                  </a:lnTo>
                  <a:lnTo>
                    <a:pt x="822" y="709"/>
                  </a:lnTo>
                  <a:lnTo>
                    <a:pt x="879" y="624"/>
                  </a:lnTo>
                  <a:lnTo>
                    <a:pt x="935" y="62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6" name="Freeform 936">
              <a:extLst>
                <a:ext uri="{FF2B5EF4-FFF2-40B4-BE49-F238E27FC236}">
                  <a16:creationId xmlns:a16="http://schemas.microsoft.com/office/drawing/2014/main" id="{71D2BFB8-C8F4-45DC-B496-83AF7B686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74"/>
              <a:ext cx="567" cy="879"/>
            </a:xfrm>
            <a:custGeom>
              <a:avLst/>
              <a:gdLst>
                <a:gd name="T0" fmla="*/ 397 w 567"/>
                <a:gd name="T1" fmla="*/ 879 h 879"/>
                <a:gd name="T2" fmla="*/ 340 w 567"/>
                <a:gd name="T3" fmla="*/ 851 h 879"/>
                <a:gd name="T4" fmla="*/ 255 w 567"/>
                <a:gd name="T5" fmla="*/ 737 h 879"/>
                <a:gd name="T6" fmla="*/ 284 w 567"/>
                <a:gd name="T7" fmla="*/ 709 h 879"/>
                <a:gd name="T8" fmla="*/ 255 w 567"/>
                <a:gd name="T9" fmla="*/ 652 h 879"/>
                <a:gd name="T10" fmla="*/ 170 w 567"/>
                <a:gd name="T11" fmla="*/ 595 h 879"/>
                <a:gd name="T12" fmla="*/ 170 w 567"/>
                <a:gd name="T13" fmla="*/ 482 h 879"/>
                <a:gd name="T14" fmla="*/ 142 w 567"/>
                <a:gd name="T15" fmla="*/ 425 h 879"/>
                <a:gd name="T16" fmla="*/ 142 w 567"/>
                <a:gd name="T17" fmla="*/ 369 h 879"/>
                <a:gd name="T18" fmla="*/ 0 w 567"/>
                <a:gd name="T19" fmla="*/ 227 h 879"/>
                <a:gd name="T20" fmla="*/ 0 w 567"/>
                <a:gd name="T21" fmla="*/ 170 h 879"/>
                <a:gd name="T22" fmla="*/ 57 w 567"/>
                <a:gd name="T23" fmla="*/ 170 h 879"/>
                <a:gd name="T24" fmla="*/ 85 w 567"/>
                <a:gd name="T25" fmla="*/ 85 h 879"/>
                <a:gd name="T26" fmla="*/ 199 w 567"/>
                <a:gd name="T27" fmla="*/ 0 h 879"/>
                <a:gd name="T28" fmla="*/ 227 w 567"/>
                <a:gd name="T29" fmla="*/ 57 h 879"/>
                <a:gd name="T30" fmla="*/ 312 w 567"/>
                <a:gd name="T31" fmla="*/ 57 h 879"/>
                <a:gd name="T32" fmla="*/ 312 w 567"/>
                <a:gd name="T33" fmla="*/ 199 h 879"/>
                <a:gd name="T34" fmla="*/ 397 w 567"/>
                <a:gd name="T35" fmla="*/ 255 h 879"/>
                <a:gd name="T36" fmla="*/ 425 w 567"/>
                <a:gd name="T37" fmla="*/ 255 h 879"/>
                <a:gd name="T38" fmla="*/ 510 w 567"/>
                <a:gd name="T39" fmla="*/ 340 h 879"/>
                <a:gd name="T40" fmla="*/ 510 w 567"/>
                <a:gd name="T41" fmla="*/ 397 h 879"/>
                <a:gd name="T42" fmla="*/ 482 w 567"/>
                <a:gd name="T43" fmla="*/ 482 h 879"/>
                <a:gd name="T44" fmla="*/ 539 w 567"/>
                <a:gd name="T45" fmla="*/ 595 h 879"/>
                <a:gd name="T46" fmla="*/ 539 w 567"/>
                <a:gd name="T47" fmla="*/ 652 h 879"/>
                <a:gd name="T48" fmla="*/ 567 w 567"/>
                <a:gd name="T49" fmla="*/ 709 h 879"/>
                <a:gd name="T50" fmla="*/ 539 w 567"/>
                <a:gd name="T51" fmla="*/ 794 h 879"/>
                <a:gd name="T52" fmla="*/ 397 w 567"/>
                <a:gd name="T53" fmla="*/ 879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7" h="879">
                  <a:moveTo>
                    <a:pt x="397" y="879"/>
                  </a:moveTo>
                  <a:lnTo>
                    <a:pt x="340" y="851"/>
                  </a:lnTo>
                  <a:lnTo>
                    <a:pt x="255" y="737"/>
                  </a:lnTo>
                  <a:lnTo>
                    <a:pt x="284" y="709"/>
                  </a:lnTo>
                  <a:lnTo>
                    <a:pt x="255" y="652"/>
                  </a:lnTo>
                  <a:lnTo>
                    <a:pt x="170" y="595"/>
                  </a:lnTo>
                  <a:lnTo>
                    <a:pt x="170" y="482"/>
                  </a:lnTo>
                  <a:lnTo>
                    <a:pt x="142" y="425"/>
                  </a:lnTo>
                  <a:lnTo>
                    <a:pt x="142" y="369"/>
                  </a:lnTo>
                  <a:lnTo>
                    <a:pt x="0" y="227"/>
                  </a:lnTo>
                  <a:lnTo>
                    <a:pt x="0" y="170"/>
                  </a:lnTo>
                  <a:lnTo>
                    <a:pt x="57" y="170"/>
                  </a:lnTo>
                  <a:lnTo>
                    <a:pt x="85" y="85"/>
                  </a:lnTo>
                  <a:lnTo>
                    <a:pt x="199" y="0"/>
                  </a:lnTo>
                  <a:lnTo>
                    <a:pt x="227" y="57"/>
                  </a:lnTo>
                  <a:lnTo>
                    <a:pt x="312" y="57"/>
                  </a:lnTo>
                  <a:lnTo>
                    <a:pt x="312" y="199"/>
                  </a:lnTo>
                  <a:lnTo>
                    <a:pt x="397" y="255"/>
                  </a:lnTo>
                  <a:lnTo>
                    <a:pt x="425" y="255"/>
                  </a:lnTo>
                  <a:lnTo>
                    <a:pt x="510" y="340"/>
                  </a:lnTo>
                  <a:lnTo>
                    <a:pt x="510" y="397"/>
                  </a:lnTo>
                  <a:lnTo>
                    <a:pt x="482" y="482"/>
                  </a:lnTo>
                  <a:lnTo>
                    <a:pt x="539" y="595"/>
                  </a:lnTo>
                  <a:lnTo>
                    <a:pt x="539" y="652"/>
                  </a:lnTo>
                  <a:lnTo>
                    <a:pt x="567" y="709"/>
                  </a:lnTo>
                  <a:lnTo>
                    <a:pt x="539" y="794"/>
                  </a:lnTo>
                  <a:lnTo>
                    <a:pt x="397" y="87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7" name="Freeform 938">
              <a:extLst>
                <a:ext uri="{FF2B5EF4-FFF2-40B4-BE49-F238E27FC236}">
                  <a16:creationId xmlns:a16="http://schemas.microsoft.com/office/drawing/2014/main" id="{1FCF5475-0D34-4FAA-8D2B-023E981BC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473"/>
              <a:ext cx="681" cy="425"/>
            </a:xfrm>
            <a:custGeom>
              <a:avLst/>
              <a:gdLst>
                <a:gd name="T0" fmla="*/ 652 w 681"/>
                <a:gd name="T1" fmla="*/ 28 h 425"/>
                <a:gd name="T2" fmla="*/ 596 w 681"/>
                <a:gd name="T3" fmla="*/ 113 h 425"/>
                <a:gd name="T4" fmla="*/ 624 w 681"/>
                <a:gd name="T5" fmla="*/ 198 h 425"/>
                <a:gd name="T6" fmla="*/ 681 w 681"/>
                <a:gd name="T7" fmla="*/ 226 h 425"/>
                <a:gd name="T8" fmla="*/ 596 w 681"/>
                <a:gd name="T9" fmla="*/ 311 h 425"/>
                <a:gd name="T10" fmla="*/ 426 w 681"/>
                <a:gd name="T11" fmla="*/ 368 h 425"/>
                <a:gd name="T12" fmla="*/ 256 w 681"/>
                <a:gd name="T13" fmla="*/ 368 h 425"/>
                <a:gd name="T14" fmla="*/ 227 w 681"/>
                <a:gd name="T15" fmla="*/ 425 h 425"/>
                <a:gd name="T16" fmla="*/ 171 w 681"/>
                <a:gd name="T17" fmla="*/ 425 h 425"/>
                <a:gd name="T18" fmla="*/ 142 w 681"/>
                <a:gd name="T19" fmla="*/ 340 h 425"/>
                <a:gd name="T20" fmla="*/ 85 w 681"/>
                <a:gd name="T21" fmla="*/ 255 h 425"/>
                <a:gd name="T22" fmla="*/ 114 w 681"/>
                <a:gd name="T23" fmla="*/ 255 h 425"/>
                <a:gd name="T24" fmla="*/ 0 w 681"/>
                <a:gd name="T25" fmla="*/ 141 h 425"/>
                <a:gd name="T26" fmla="*/ 0 w 681"/>
                <a:gd name="T27" fmla="*/ 85 h 425"/>
                <a:gd name="T28" fmla="*/ 114 w 681"/>
                <a:gd name="T29" fmla="*/ 28 h 425"/>
                <a:gd name="T30" fmla="*/ 256 w 681"/>
                <a:gd name="T31" fmla="*/ 85 h 425"/>
                <a:gd name="T32" fmla="*/ 284 w 681"/>
                <a:gd name="T33" fmla="*/ 0 h 425"/>
                <a:gd name="T34" fmla="*/ 369 w 681"/>
                <a:gd name="T35" fmla="*/ 0 h 425"/>
                <a:gd name="T36" fmla="*/ 454 w 681"/>
                <a:gd name="T37" fmla="*/ 28 h 425"/>
                <a:gd name="T38" fmla="*/ 652 w 681"/>
                <a:gd name="T39" fmla="*/ 28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1" h="425">
                  <a:moveTo>
                    <a:pt x="652" y="28"/>
                  </a:moveTo>
                  <a:lnTo>
                    <a:pt x="596" y="113"/>
                  </a:lnTo>
                  <a:lnTo>
                    <a:pt x="624" y="198"/>
                  </a:lnTo>
                  <a:lnTo>
                    <a:pt x="681" y="226"/>
                  </a:lnTo>
                  <a:lnTo>
                    <a:pt x="596" y="311"/>
                  </a:lnTo>
                  <a:lnTo>
                    <a:pt x="426" y="368"/>
                  </a:lnTo>
                  <a:lnTo>
                    <a:pt x="256" y="368"/>
                  </a:lnTo>
                  <a:lnTo>
                    <a:pt x="227" y="425"/>
                  </a:lnTo>
                  <a:lnTo>
                    <a:pt x="171" y="425"/>
                  </a:lnTo>
                  <a:lnTo>
                    <a:pt x="142" y="340"/>
                  </a:lnTo>
                  <a:lnTo>
                    <a:pt x="85" y="255"/>
                  </a:lnTo>
                  <a:lnTo>
                    <a:pt x="114" y="255"/>
                  </a:lnTo>
                  <a:lnTo>
                    <a:pt x="0" y="141"/>
                  </a:lnTo>
                  <a:lnTo>
                    <a:pt x="0" y="85"/>
                  </a:lnTo>
                  <a:lnTo>
                    <a:pt x="114" y="28"/>
                  </a:lnTo>
                  <a:lnTo>
                    <a:pt x="256" y="85"/>
                  </a:lnTo>
                  <a:lnTo>
                    <a:pt x="284" y="0"/>
                  </a:lnTo>
                  <a:lnTo>
                    <a:pt x="369" y="0"/>
                  </a:lnTo>
                  <a:lnTo>
                    <a:pt x="454" y="28"/>
                  </a:lnTo>
                  <a:lnTo>
                    <a:pt x="652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8" name="Freeform 939">
              <a:extLst>
                <a:ext uri="{FF2B5EF4-FFF2-40B4-BE49-F238E27FC236}">
                  <a16:creationId xmlns:a16="http://schemas.microsoft.com/office/drawing/2014/main" id="{74D8BE8A-B990-452E-9173-4BE604136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501"/>
              <a:ext cx="1304" cy="1587"/>
            </a:xfrm>
            <a:custGeom>
              <a:avLst/>
              <a:gdLst>
                <a:gd name="T0" fmla="*/ 652 w 1304"/>
                <a:gd name="T1" fmla="*/ 85 h 1587"/>
                <a:gd name="T2" fmla="*/ 425 w 1304"/>
                <a:gd name="T3" fmla="*/ 85 h 1587"/>
                <a:gd name="T4" fmla="*/ 397 w 1304"/>
                <a:gd name="T5" fmla="*/ 227 h 1587"/>
                <a:gd name="T6" fmla="*/ 198 w 1304"/>
                <a:gd name="T7" fmla="*/ 198 h 1587"/>
                <a:gd name="T8" fmla="*/ 85 w 1304"/>
                <a:gd name="T9" fmla="*/ 368 h 1587"/>
                <a:gd name="T10" fmla="*/ 0 w 1304"/>
                <a:gd name="T11" fmla="*/ 482 h 1587"/>
                <a:gd name="T12" fmla="*/ 56 w 1304"/>
                <a:gd name="T13" fmla="*/ 539 h 1587"/>
                <a:gd name="T14" fmla="*/ 85 w 1304"/>
                <a:gd name="T15" fmla="*/ 652 h 1587"/>
                <a:gd name="T16" fmla="*/ 226 w 1304"/>
                <a:gd name="T17" fmla="*/ 680 h 1587"/>
                <a:gd name="T18" fmla="*/ 283 w 1304"/>
                <a:gd name="T19" fmla="*/ 765 h 1587"/>
                <a:gd name="T20" fmla="*/ 255 w 1304"/>
                <a:gd name="T21" fmla="*/ 822 h 1587"/>
                <a:gd name="T22" fmla="*/ 312 w 1304"/>
                <a:gd name="T23" fmla="*/ 964 h 1587"/>
                <a:gd name="T24" fmla="*/ 255 w 1304"/>
                <a:gd name="T25" fmla="*/ 1077 h 1587"/>
                <a:gd name="T26" fmla="*/ 340 w 1304"/>
                <a:gd name="T27" fmla="*/ 1134 h 1587"/>
                <a:gd name="T28" fmla="*/ 453 w 1304"/>
                <a:gd name="T29" fmla="*/ 1106 h 1587"/>
                <a:gd name="T30" fmla="*/ 482 w 1304"/>
                <a:gd name="T31" fmla="*/ 1191 h 1587"/>
                <a:gd name="T32" fmla="*/ 595 w 1304"/>
                <a:gd name="T33" fmla="*/ 1191 h 1587"/>
                <a:gd name="T34" fmla="*/ 708 w 1304"/>
                <a:gd name="T35" fmla="*/ 1361 h 1587"/>
                <a:gd name="T36" fmla="*/ 793 w 1304"/>
                <a:gd name="T37" fmla="*/ 1361 h 1587"/>
                <a:gd name="T38" fmla="*/ 793 w 1304"/>
                <a:gd name="T39" fmla="*/ 1247 h 1587"/>
                <a:gd name="T40" fmla="*/ 850 w 1304"/>
                <a:gd name="T41" fmla="*/ 1304 h 1587"/>
                <a:gd name="T42" fmla="*/ 935 w 1304"/>
                <a:gd name="T43" fmla="*/ 1361 h 1587"/>
                <a:gd name="T44" fmla="*/ 992 w 1304"/>
                <a:gd name="T45" fmla="*/ 1389 h 1587"/>
                <a:gd name="T46" fmla="*/ 964 w 1304"/>
                <a:gd name="T47" fmla="*/ 1559 h 1587"/>
                <a:gd name="T48" fmla="*/ 1105 w 1304"/>
                <a:gd name="T49" fmla="*/ 1502 h 1587"/>
                <a:gd name="T50" fmla="*/ 1190 w 1304"/>
                <a:gd name="T51" fmla="*/ 1559 h 1587"/>
                <a:gd name="T52" fmla="*/ 1247 w 1304"/>
                <a:gd name="T53" fmla="*/ 1446 h 1587"/>
                <a:gd name="T54" fmla="*/ 1304 w 1304"/>
                <a:gd name="T55" fmla="*/ 1361 h 1587"/>
                <a:gd name="T56" fmla="*/ 1190 w 1304"/>
                <a:gd name="T57" fmla="*/ 1304 h 1587"/>
                <a:gd name="T58" fmla="*/ 1049 w 1304"/>
                <a:gd name="T59" fmla="*/ 1276 h 1587"/>
                <a:gd name="T60" fmla="*/ 992 w 1304"/>
                <a:gd name="T61" fmla="*/ 1162 h 1587"/>
                <a:gd name="T62" fmla="*/ 1020 w 1304"/>
                <a:gd name="T63" fmla="*/ 1049 h 1587"/>
                <a:gd name="T64" fmla="*/ 964 w 1304"/>
                <a:gd name="T65" fmla="*/ 964 h 1587"/>
                <a:gd name="T66" fmla="*/ 1134 w 1304"/>
                <a:gd name="T67" fmla="*/ 794 h 1587"/>
                <a:gd name="T68" fmla="*/ 1162 w 1304"/>
                <a:gd name="T69" fmla="*/ 737 h 1587"/>
                <a:gd name="T70" fmla="*/ 992 w 1304"/>
                <a:gd name="T71" fmla="*/ 765 h 1587"/>
                <a:gd name="T72" fmla="*/ 879 w 1304"/>
                <a:gd name="T73" fmla="*/ 595 h 1587"/>
                <a:gd name="T74" fmla="*/ 822 w 1304"/>
                <a:gd name="T75" fmla="*/ 510 h 1587"/>
                <a:gd name="T76" fmla="*/ 879 w 1304"/>
                <a:gd name="T77" fmla="*/ 397 h 1587"/>
                <a:gd name="T78" fmla="*/ 793 w 1304"/>
                <a:gd name="T79" fmla="*/ 227 h 1587"/>
                <a:gd name="T80" fmla="*/ 708 w 1304"/>
                <a:gd name="T81" fmla="*/ 113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4" h="1587">
                  <a:moveTo>
                    <a:pt x="708" y="57"/>
                  </a:moveTo>
                  <a:lnTo>
                    <a:pt x="652" y="85"/>
                  </a:lnTo>
                  <a:lnTo>
                    <a:pt x="510" y="0"/>
                  </a:lnTo>
                  <a:lnTo>
                    <a:pt x="425" y="85"/>
                  </a:lnTo>
                  <a:lnTo>
                    <a:pt x="425" y="142"/>
                  </a:lnTo>
                  <a:lnTo>
                    <a:pt x="397" y="227"/>
                  </a:lnTo>
                  <a:lnTo>
                    <a:pt x="226" y="283"/>
                  </a:lnTo>
                  <a:lnTo>
                    <a:pt x="198" y="198"/>
                  </a:lnTo>
                  <a:lnTo>
                    <a:pt x="141" y="198"/>
                  </a:lnTo>
                  <a:lnTo>
                    <a:pt x="85" y="368"/>
                  </a:lnTo>
                  <a:lnTo>
                    <a:pt x="0" y="425"/>
                  </a:lnTo>
                  <a:lnTo>
                    <a:pt x="0" y="482"/>
                  </a:lnTo>
                  <a:lnTo>
                    <a:pt x="0" y="510"/>
                  </a:lnTo>
                  <a:lnTo>
                    <a:pt x="56" y="539"/>
                  </a:lnTo>
                  <a:lnTo>
                    <a:pt x="56" y="567"/>
                  </a:lnTo>
                  <a:lnTo>
                    <a:pt x="85" y="652"/>
                  </a:lnTo>
                  <a:lnTo>
                    <a:pt x="141" y="652"/>
                  </a:lnTo>
                  <a:lnTo>
                    <a:pt x="226" y="680"/>
                  </a:lnTo>
                  <a:lnTo>
                    <a:pt x="226" y="737"/>
                  </a:lnTo>
                  <a:lnTo>
                    <a:pt x="283" y="765"/>
                  </a:lnTo>
                  <a:lnTo>
                    <a:pt x="312" y="794"/>
                  </a:lnTo>
                  <a:lnTo>
                    <a:pt x="255" y="822"/>
                  </a:lnTo>
                  <a:lnTo>
                    <a:pt x="312" y="879"/>
                  </a:lnTo>
                  <a:lnTo>
                    <a:pt x="312" y="964"/>
                  </a:lnTo>
                  <a:lnTo>
                    <a:pt x="283" y="992"/>
                  </a:lnTo>
                  <a:lnTo>
                    <a:pt x="255" y="1077"/>
                  </a:lnTo>
                  <a:lnTo>
                    <a:pt x="283" y="1106"/>
                  </a:lnTo>
                  <a:lnTo>
                    <a:pt x="340" y="1134"/>
                  </a:lnTo>
                  <a:lnTo>
                    <a:pt x="368" y="1106"/>
                  </a:lnTo>
                  <a:lnTo>
                    <a:pt x="453" y="1106"/>
                  </a:lnTo>
                  <a:lnTo>
                    <a:pt x="482" y="1134"/>
                  </a:lnTo>
                  <a:lnTo>
                    <a:pt x="482" y="1191"/>
                  </a:lnTo>
                  <a:lnTo>
                    <a:pt x="567" y="1219"/>
                  </a:lnTo>
                  <a:lnTo>
                    <a:pt x="595" y="1191"/>
                  </a:lnTo>
                  <a:lnTo>
                    <a:pt x="623" y="1219"/>
                  </a:lnTo>
                  <a:lnTo>
                    <a:pt x="708" y="1361"/>
                  </a:lnTo>
                  <a:lnTo>
                    <a:pt x="765" y="1332"/>
                  </a:lnTo>
                  <a:lnTo>
                    <a:pt x="793" y="1361"/>
                  </a:lnTo>
                  <a:lnTo>
                    <a:pt x="822" y="1332"/>
                  </a:lnTo>
                  <a:lnTo>
                    <a:pt x="793" y="1247"/>
                  </a:lnTo>
                  <a:lnTo>
                    <a:pt x="850" y="1219"/>
                  </a:lnTo>
                  <a:lnTo>
                    <a:pt x="850" y="1304"/>
                  </a:lnTo>
                  <a:lnTo>
                    <a:pt x="879" y="1361"/>
                  </a:lnTo>
                  <a:lnTo>
                    <a:pt x="935" y="1361"/>
                  </a:lnTo>
                  <a:lnTo>
                    <a:pt x="964" y="1417"/>
                  </a:lnTo>
                  <a:lnTo>
                    <a:pt x="992" y="1389"/>
                  </a:lnTo>
                  <a:lnTo>
                    <a:pt x="992" y="1474"/>
                  </a:lnTo>
                  <a:lnTo>
                    <a:pt x="964" y="1559"/>
                  </a:lnTo>
                  <a:lnTo>
                    <a:pt x="1049" y="1559"/>
                  </a:lnTo>
                  <a:lnTo>
                    <a:pt x="1105" y="1502"/>
                  </a:lnTo>
                  <a:lnTo>
                    <a:pt x="1134" y="1587"/>
                  </a:lnTo>
                  <a:lnTo>
                    <a:pt x="1190" y="1559"/>
                  </a:lnTo>
                  <a:lnTo>
                    <a:pt x="1190" y="1474"/>
                  </a:lnTo>
                  <a:lnTo>
                    <a:pt x="1247" y="1446"/>
                  </a:lnTo>
                  <a:lnTo>
                    <a:pt x="1247" y="1389"/>
                  </a:lnTo>
                  <a:lnTo>
                    <a:pt x="1304" y="1361"/>
                  </a:lnTo>
                  <a:lnTo>
                    <a:pt x="1247" y="1276"/>
                  </a:lnTo>
                  <a:lnTo>
                    <a:pt x="1190" y="1304"/>
                  </a:lnTo>
                  <a:lnTo>
                    <a:pt x="1134" y="1276"/>
                  </a:lnTo>
                  <a:lnTo>
                    <a:pt x="1049" y="1276"/>
                  </a:lnTo>
                  <a:lnTo>
                    <a:pt x="1049" y="1219"/>
                  </a:lnTo>
                  <a:lnTo>
                    <a:pt x="992" y="1162"/>
                  </a:lnTo>
                  <a:lnTo>
                    <a:pt x="1049" y="1106"/>
                  </a:lnTo>
                  <a:lnTo>
                    <a:pt x="1020" y="1049"/>
                  </a:lnTo>
                  <a:lnTo>
                    <a:pt x="992" y="1049"/>
                  </a:lnTo>
                  <a:lnTo>
                    <a:pt x="964" y="964"/>
                  </a:lnTo>
                  <a:lnTo>
                    <a:pt x="1020" y="879"/>
                  </a:lnTo>
                  <a:lnTo>
                    <a:pt x="1134" y="794"/>
                  </a:lnTo>
                  <a:lnTo>
                    <a:pt x="1190" y="794"/>
                  </a:lnTo>
                  <a:lnTo>
                    <a:pt x="1162" y="737"/>
                  </a:lnTo>
                  <a:lnTo>
                    <a:pt x="1134" y="709"/>
                  </a:lnTo>
                  <a:lnTo>
                    <a:pt x="992" y="765"/>
                  </a:lnTo>
                  <a:lnTo>
                    <a:pt x="992" y="680"/>
                  </a:lnTo>
                  <a:lnTo>
                    <a:pt x="879" y="595"/>
                  </a:lnTo>
                  <a:lnTo>
                    <a:pt x="879" y="539"/>
                  </a:lnTo>
                  <a:lnTo>
                    <a:pt x="822" y="510"/>
                  </a:lnTo>
                  <a:lnTo>
                    <a:pt x="822" y="453"/>
                  </a:lnTo>
                  <a:lnTo>
                    <a:pt x="879" y="397"/>
                  </a:lnTo>
                  <a:lnTo>
                    <a:pt x="850" y="312"/>
                  </a:lnTo>
                  <a:lnTo>
                    <a:pt x="793" y="227"/>
                  </a:lnTo>
                  <a:lnTo>
                    <a:pt x="822" y="227"/>
                  </a:lnTo>
                  <a:lnTo>
                    <a:pt x="708" y="113"/>
                  </a:lnTo>
                  <a:lnTo>
                    <a:pt x="708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9" name="Freeform 940">
              <a:extLst>
                <a:ext uri="{FF2B5EF4-FFF2-40B4-BE49-F238E27FC236}">
                  <a16:creationId xmlns:a16="http://schemas.microsoft.com/office/drawing/2014/main" id="{9D141C04-EE90-46B1-99E4-149648081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" y="2202"/>
              <a:ext cx="823" cy="1191"/>
            </a:xfrm>
            <a:custGeom>
              <a:avLst/>
              <a:gdLst>
                <a:gd name="T0" fmla="*/ 652 w 823"/>
                <a:gd name="T1" fmla="*/ 0 h 1191"/>
                <a:gd name="T2" fmla="*/ 539 w 823"/>
                <a:gd name="T3" fmla="*/ 28 h 1191"/>
                <a:gd name="T4" fmla="*/ 454 w 823"/>
                <a:gd name="T5" fmla="*/ 85 h 1191"/>
                <a:gd name="T6" fmla="*/ 397 w 823"/>
                <a:gd name="T7" fmla="*/ 28 h 1191"/>
                <a:gd name="T8" fmla="*/ 312 w 823"/>
                <a:gd name="T9" fmla="*/ 142 h 1191"/>
                <a:gd name="T10" fmla="*/ 312 w 823"/>
                <a:gd name="T11" fmla="*/ 170 h 1191"/>
                <a:gd name="T12" fmla="*/ 312 w 823"/>
                <a:gd name="T13" fmla="*/ 198 h 1191"/>
                <a:gd name="T14" fmla="*/ 256 w 823"/>
                <a:gd name="T15" fmla="*/ 227 h 1191"/>
                <a:gd name="T16" fmla="*/ 256 w 823"/>
                <a:gd name="T17" fmla="*/ 255 h 1191"/>
                <a:gd name="T18" fmla="*/ 227 w 823"/>
                <a:gd name="T19" fmla="*/ 312 h 1191"/>
                <a:gd name="T20" fmla="*/ 227 w 823"/>
                <a:gd name="T21" fmla="*/ 340 h 1191"/>
                <a:gd name="T22" fmla="*/ 142 w 823"/>
                <a:gd name="T23" fmla="*/ 397 h 1191"/>
                <a:gd name="T24" fmla="*/ 142 w 823"/>
                <a:gd name="T25" fmla="*/ 453 h 1191"/>
                <a:gd name="T26" fmla="*/ 0 w 823"/>
                <a:gd name="T27" fmla="*/ 510 h 1191"/>
                <a:gd name="T28" fmla="*/ 142 w 823"/>
                <a:gd name="T29" fmla="*/ 624 h 1191"/>
                <a:gd name="T30" fmla="*/ 170 w 823"/>
                <a:gd name="T31" fmla="*/ 709 h 1191"/>
                <a:gd name="T32" fmla="*/ 256 w 823"/>
                <a:gd name="T33" fmla="*/ 737 h 1191"/>
                <a:gd name="T34" fmla="*/ 341 w 823"/>
                <a:gd name="T35" fmla="*/ 879 h 1191"/>
                <a:gd name="T36" fmla="*/ 312 w 823"/>
                <a:gd name="T37" fmla="*/ 935 h 1191"/>
                <a:gd name="T38" fmla="*/ 454 w 823"/>
                <a:gd name="T39" fmla="*/ 935 h 1191"/>
                <a:gd name="T40" fmla="*/ 596 w 823"/>
                <a:gd name="T41" fmla="*/ 1191 h 1191"/>
                <a:gd name="T42" fmla="*/ 652 w 823"/>
                <a:gd name="T43" fmla="*/ 794 h 1191"/>
                <a:gd name="T44" fmla="*/ 766 w 823"/>
                <a:gd name="T45" fmla="*/ 482 h 1191"/>
                <a:gd name="T46" fmla="*/ 709 w 823"/>
                <a:gd name="T47" fmla="*/ 425 h 1191"/>
                <a:gd name="T48" fmla="*/ 823 w 823"/>
                <a:gd name="T49" fmla="*/ 227 h 1191"/>
                <a:gd name="T50" fmla="*/ 794 w 823"/>
                <a:gd name="T51" fmla="*/ 170 h 1191"/>
                <a:gd name="T52" fmla="*/ 794 w 823"/>
                <a:gd name="T53" fmla="*/ 113 h 1191"/>
                <a:gd name="T54" fmla="*/ 737 w 823"/>
                <a:gd name="T55" fmla="*/ 113 h 1191"/>
                <a:gd name="T56" fmla="*/ 652 w 823"/>
                <a:gd name="T57" fmla="*/ 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3" h="1191">
                  <a:moveTo>
                    <a:pt x="652" y="0"/>
                  </a:moveTo>
                  <a:lnTo>
                    <a:pt x="539" y="28"/>
                  </a:lnTo>
                  <a:lnTo>
                    <a:pt x="454" y="85"/>
                  </a:lnTo>
                  <a:lnTo>
                    <a:pt x="397" y="28"/>
                  </a:lnTo>
                  <a:lnTo>
                    <a:pt x="312" y="142"/>
                  </a:lnTo>
                  <a:lnTo>
                    <a:pt x="312" y="170"/>
                  </a:lnTo>
                  <a:lnTo>
                    <a:pt x="312" y="198"/>
                  </a:lnTo>
                  <a:lnTo>
                    <a:pt x="256" y="227"/>
                  </a:lnTo>
                  <a:lnTo>
                    <a:pt x="256" y="255"/>
                  </a:lnTo>
                  <a:lnTo>
                    <a:pt x="227" y="312"/>
                  </a:lnTo>
                  <a:lnTo>
                    <a:pt x="227" y="340"/>
                  </a:lnTo>
                  <a:lnTo>
                    <a:pt x="142" y="397"/>
                  </a:lnTo>
                  <a:lnTo>
                    <a:pt x="142" y="453"/>
                  </a:lnTo>
                  <a:lnTo>
                    <a:pt x="0" y="510"/>
                  </a:lnTo>
                  <a:lnTo>
                    <a:pt x="142" y="624"/>
                  </a:lnTo>
                  <a:lnTo>
                    <a:pt x="170" y="709"/>
                  </a:lnTo>
                  <a:lnTo>
                    <a:pt x="256" y="737"/>
                  </a:lnTo>
                  <a:lnTo>
                    <a:pt x="341" y="879"/>
                  </a:lnTo>
                  <a:lnTo>
                    <a:pt x="312" y="935"/>
                  </a:lnTo>
                  <a:lnTo>
                    <a:pt x="454" y="935"/>
                  </a:lnTo>
                  <a:lnTo>
                    <a:pt x="596" y="1191"/>
                  </a:lnTo>
                  <a:lnTo>
                    <a:pt x="652" y="794"/>
                  </a:lnTo>
                  <a:lnTo>
                    <a:pt x="766" y="482"/>
                  </a:lnTo>
                  <a:lnTo>
                    <a:pt x="709" y="425"/>
                  </a:lnTo>
                  <a:lnTo>
                    <a:pt x="823" y="227"/>
                  </a:lnTo>
                  <a:lnTo>
                    <a:pt x="794" y="170"/>
                  </a:lnTo>
                  <a:lnTo>
                    <a:pt x="794" y="113"/>
                  </a:lnTo>
                  <a:lnTo>
                    <a:pt x="737" y="113"/>
                  </a:lnTo>
                  <a:lnTo>
                    <a:pt x="65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0" name="Freeform 941">
              <a:extLst>
                <a:ext uri="{FF2B5EF4-FFF2-40B4-BE49-F238E27FC236}">
                  <a16:creationId xmlns:a16="http://schemas.microsoft.com/office/drawing/2014/main" id="{ACBA2CFB-739B-43C5-9DC0-14FB51D82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" y="1805"/>
              <a:ext cx="454" cy="624"/>
            </a:xfrm>
            <a:custGeom>
              <a:avLst/>
              <a:gdLst>
                <a:gd name="T0" fmla="*/ 171 w 454"/>
                <a:gd name="T1" fmla="*/ 624 h 624"/>
                <a:gd name="T2" fmla="*/ 142 w 454"/>
                <a:gd name="T3" fmla="*/ 567 h 624"/>
                <a:gd name="T4" fmla="*/ 142 w 454"/>
                <a:gd name="T5" fmla="*/ 510 h 624"/>
                <a:gd name="T6" fmla="*/ 85 w 454"/>
                <a:gd name="T7" fmla="*/ 510 h 624"/>
                <a:gd name="T8" fmla="*/ 0 w 454"/>
                <a:gd name="T9" fmla="*/ 397 h 624"/>
                <a:gd name="T10" fmla="*/ 0 w 454"/>
                <a:gd name="T11" fmla="*/ 312 h 624"/>
                <a:gd name="T12" fmla="*/ 57 w 454"/>
                <a:gd name="T13" fmla="*/ 340 h 624"/>
                <a:gd name="T14" fmla="*/ 85 w 454"/>
                <a:gd name="T15" fmla="*/ 255 h 624"/>
                <a:gd name="T16" fmla="*/ 57 w 454"/>
                <a:gd name="T17" fmla="*/ 227 h 624"/>
                <a:gd name="T18" fmla="*/ 0 w 454"/>
                <a:gd name="T19" fmla="*/ 142 h 624"/>
                <a:gd name="T20" fmla="*/ 29 w 454"/>
                <a:gd name="T21" fmla="*/ 28 h 624"/>
                <a:gd name="T22" fmla="*/ 114 w 454"/>
                <a:gd name="T23" fmla="*/ 0 h 624"/>
                <a:gd name="T24" fmla="*/ 199 w 454"/>
                <a:gd name="T25" fmla="*/ 57 h 624"/>
                <a:gd name="T26" fmla="*/ 312 w 454"/>
                <a:gd name="T27" fmla="*/ 57 h 624"/>
                <a:gd name="T28" fmla="*/ 369 w 454"/>
                <a:gd name="T29" fmla="*/ 28 h 624"/>
                <a:gd name="T30" fmla="*/ 454 w 454"/>
                <a:gd name="T31" fmla="*/ 57 h 624"/>
                <a:gd name="T32" fmla="*/ 341 w 454"/>
                <a:gd name="T33" fmla="*/ 312 h 624"/>
                <a:gd name="T34" fmla="*/ 171 w 454"/>
                <a:gd name="T35" fmla="*/ 62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4" h="624">
                  <a:moveTo>
                    <a:pt x="171" y="624"/>
                  </a:moveTo>
                  <a:lnTo>
                    <a:pt x="142" y="567"/>
                  </a:lnTo>
                  <a:lnTo>
                    <a:pt x="142" y="510"/>
                  </a:lnTo>
                  <a:lnTo>
                    <a:pt x="85" y="510"/>
                  </a:lnTo>
                  <a:lnTo>
                    <a:pt x="0" y="397"/>
                  </a:lnTo>
                  <a:lnTo>
                    <a:pt x="0" y="312"/>
                  </a:lnTo>
                  <a:lnTo>
                    <a:pt x="57" y="340"/>
                  </a:lnTo>
                  <a:lnTo>
                    <a:pt x="85" y="255"/>
                  </a:lnTo>
                  <a:lnTo>
                    <a:pt x="57" y="227"/>
                  </a:lnTo>
                  <a:lnTo>
                    <a:pt x="0" y="142"/>
                  </a:lnTo>
                  <a:lnTo>
                    <a:pt x="29" y="28"/>
                  </a:lnTo>
                  <a:lnTo>
                    <a:pt x="114" y="0"/>
                  </a:lnTo>
                  <a:lnTo>
                    <a:pt x="199" y="57"/>
                  </a:lnTo>
                  <a:lnTo>
                    <a:pt x="312" y="57"/>
                  </a:lnTo>
                  <a:lnTo>
                    <a:pt x="369" y="28"/>
                  </a:lnTo>
                  <a:lnTo>
                    <a:pt x="454" y="57"/>
                  </a:lnTo>
                  <a:lnTo>
                    <a:pt x="341" y="312"/>
                  </a:lnTo>
                  <a:lnTo>
                    <a:pt x="171" y="62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1" name="Freeform 942">
              <a:extLst>
                <a:ext uri="{FF2B5EF4-FFF2-40B4-BE49-F238E27FC236}">
                  <a16:creationId xmlns:a16="http://schemas.microsoft.com/office/drawing/2014/main" id="{1DD0793F-26A4-41EB-8C84-925817204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473"/>
              <a:ext cx="1871" cy="1275"/>
            </a:xfrm>
            <a:custGeom>
              <a:avLst/>
              <a:gdLst>
                <a:gd name="T0" fmla="*/ 284 w 1871"/>
                <a:gd name="T1" fmla="*/ 1247 h 1275"/>
                <a:gd name="T2" fmla="*/ 227 w 1871"/>
                <a:gd name="T3" fmla="*/ 1134 h 1275"/>
                <a:gd name="T4" fmla="*/ 255 w 1871"/>
                <a:gd name="T5" fmla="*/ 878 h 1275"/>
                <a:gd name="T6" fmla="*/ 142 w 1871"/>
                <a:gd name="T7" fmla="*/ 850 h 1275"/>
                <a:gd name="T8" fmla="*/ 57 w 1871"/>
                <a:gd name="T9" fmla="*/ 793 h 1275"/>
                <a:gd name="T10" fmla="*/ 142 w 1871"/>
                <a:gd name="T11" fmla="*/ 595 h 1275"/>
                <a:gd name="T12" fmla="*/ 397 w 1871"/>
                <a:gd name="T13" fmla="*/ 737 h 1275"/>
                <a:gd name="T14" fmla="*/ 539 w 1871"/>
                <a:gd name="T15" fmla="*/ 623 h 1275"/>
                <a:gd name="T16" fmla="*/ 624 w 1871"/>
                <a:gd name="T17" fmla="*/ 510 h 1275"/>
                <a:gd name="T18" fmla="*/ 737 w 1871"/>
                <a:gd name="T19" fmla="*/ 567 h 1275"/>
                <a:gd name="T20" fmla="*/ 822 w 1871"/>
                <a:gd name="T21" fmla="*/ 453 h 1275"/>
                <a:gd name="T22" fmla="*/ 964 w 1871"/>
                <a:gd name="T23" fmla="*/ 311 h 1275"/>
                <a:gd name="T24" fmla="*/ 1021 w 1871"/>
                <a:gd name="T25" fmla="*/ 255 h 1275"/>
                <a:gd name="T26" fmla="*/ 1162 w 1871"/>
                <a:gd name="T27" fmla="*/ 198 h 1275"/>
                <a:gd name="T28" fmla="*/ 1304 w 1871"/>
                <a:gd name="T29" fmla="*/ 198 h 1275"/>
                <a:gd name="T30" fmla="*/ 1418 w 1871"/>
                <a:gd name="T31" fmla="*/ 141 h 1275"/>
                <a:gd name="T32" fmla="*/ 1531 w 1871"/>
                <a:gd name="T33" fmla="*/ 0 h 1275"/>
                <a:gd name="T34" fmla="*/ 1729 w 1871"/>
                <a:gd name="T35" fmla="*/ 56 h 1275"/>
                <a:gd name="T36" fmla="*/ 1729 w 1871"/>
                <a:gd name="T37" fmla="*/ 141 h 1275"/>
                <a:gd name="T38" fmla="*/ 1786 w 1871"/>
                <a:gd name="T39" fmla="*/ 255 h 1275"/>
                <a:gd name="T40" fmla="*/ 1843 w 1871"/>
                <a:gd name="T41" fmla="*/ 453 h 1275"/>
                <a:gd name="T42" fmla="*/ 1871 w 1871"/>
                <a:gd name="T43" fmla="*/ 567 h 1275"/>
                <a:gd name="T44" fmla="*/ 1729 w 1871"/>
                <a:gd name="T45" fmla="*/ 623 h 1275"/>
                <a:gd name="T46" fmla="*/ 1673 w 1871"/>
                <a:gd name="T47" fmla="*/ 623 h 1275"/>
                <a:gd name="T48" fmla="*/ 1588 w 1871"/>
                <a:gd name="T49" fmla="*/ 708 h 1275"/>
                <a:gd name="T50" fmla="*/ 1503 w 1871"/>
                <a:gd name="T51" fmla="*/ 737 h 1275"/>
                <a:gd name="T52" fmla="*/ 1361 w 1871"/>
                <a:gd name="T53" fmla="*/ 935 h 1275"/>
                <a:gd name="T54" fmla="*/ 1191 w 1871"/>
                <a:gd name="T55" fmla="*/ 907 h 1275"/>
                <a:gd name="T56" fmla="*/ 1106 w 1871"/>
                <a:gd name="T57" fmla="*/ 878 h 1275"/>
                <a:gd name="T58" fmla="*/ 936 w 1871"/>
                <a:gd name="T59" fmla="*/ 963 h 1275"/>
                <a:gd name="T60" fmla="*/ 851 w 1871"/>
                <a:gd name="T61" fmla="*/ 1077 h 1275"/>
                <a:gd name="T62" fmla="*/ 737 w 1871"/>
                <a:gd name="T63" fmla="*/ 1105 h 1275"/>
                <a:gd name="T64" fmla="*/ 482 w 1871"/>
                <a:gd name="T65" fmla="*/ 1162 h 1275"/>
                <a:gd name="T66" fmla="*/ 312 w 1871"/>
                <a:gd name="T67" fmla="*/ 1275 h 1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71" h="1275">
                  <a:moveTo>
                    <a:pt x="312" y="1275"/>
                  </a:moveTo>
                  <a:lnTo>
                    <a:pt x="284" y="1247"/>
                  </a:lnTo>
                  <a:lnTo>
                    <a:pt x="284" y="1162"/>
                  </a:lnTo>
                  <a:lnTo>
                    <a:pt x="227" y="1134"/>
                  </a:lnTo>
                  <a:lnTo>
                    <a:pt x="255" y="1077"/>
                  </a:lnTo>
                  <a:lnTo>
                    <a:pt x="255" y="878"/>
                  </a:lnTo>
                  <a:lnTo>
                    <a:pt x="170" y="907"/>
                  </a:lnTo>
                  <a:lnTo>
                    <a:pt x="142" y="850"/>
                  </a:lnTo>
                  <a:lnTo>
                    <a:pt x="57" y="878"/>
                  </a:lnTo>
                  <a:lnTo>
                    <a:pt x="57" y="793"/>
                  </a:lnTo>
                  <a:lnTo>
                    <a:pt x="0" y="680"/>
                  </a:lnTo>
                  <a:lnTo>
                    <a:pt x="142" y="595"/>
                  </a:lnTo>
                  <a:lnTo>
                    <a:pt x="340" y="737"/>
                  </a:lnTo>
                  <a:lnTo>
                    <a:pt x="397" y="737"/>
                  </a:lnTo>
                  <a:lnTo>
                    <a:pt x="397" y="708"/>
                  </a:lnTo>
                  <a:lnTo>
                    <a:pt x="539" y="623"/>
                  </a:lnTo>
                  <a:lnTo>
                    <a:pt x="539" y="567"/>
                  </a:lnTo>
                  <a:lnTo>
                    <a:pt x="624" y="510"/>
                  </a:lnTo>
                  <a:lnTo>
                    <a:pt x="680" y="510"/>
                  </a:lnTo>
                  <a:lnTo>
                    <a:pt x="737" y="567"/>
                  </a:lnTo>
                  <a:lnTo>
                    <a:pt x="794" y="481"/>
                  </a:lnTo>
                  <a:lnTo>
                    <a:pt x="822" y="453"/>
                  </a:lnTo>
                  <a:lnTo>
                    <a:pt x="851" y="481"/>
                  </a:lnTo>
                  <a:lnTo>
                    <a:pt x="964" y="311"/>
                  </a:lnTo>
                  <a:lnTo>
                    <a:pt x="1021" y="311"/>
                  </a:lnTo>
                  <a:lnTo>
                    <a:pt x="1021" y="255"/>
                  </a:lnTo>
                  <a:lnTo>
                    <a:pt x="1106" y="198"/>
                  </a:lnTo>
                  <a:lnTo>
                    <a:pt x="1162" y="198"/>
                  </a:lnTo>
                  <a:lnTo>
                    <a:pt x="1247" y="226"/>
                  </a:lnTo>
                  <a:lnTo>
                    <a:pt x="1304" y="198"/>
                  </a:lnTo>
                  <a:lnTo>
                    <a:pt x="1361" y="198"/>
                  </a:lnTo>
                  <a:lnTo>
                    <a:pt x="1418" y="141"/>
                  </a:lnTo>
                  <a:lnTo>
                    <a:pt x="1389" y="56"/>
                  </a:lnTo>
                  <a:lnTo>
                    <a:pt x="1531" y="0"/>
                  </a:lnTo>
                  <a:lnTo>
                    <a:pt x="1616" y="85"/>
                  </a:lnTo>
                  <a:lnTo>
                    <a:pt x="1729" y="56"/>
                  </a:lnTo>
                  <a:lnTo>
                    <a:pt x="1758" y="113"/>
                  </a:lnTo>
                  <a:lnTo>
                    <a:pt x="1729" y="141"/>
                  </a:lnTo>
                  <a:lnTo>
                    <a:pt x="1786" y="198"/>
                  </a:lnTo>
                  <a:lnTo>
                    <a:pt x="1786" y="255"/>
                  </a:lnTo>
                  <a:lnTo>
                    <a:pt x="1814" y="283"/>
                  </a:lnTo>
                  <a:lnTo>
                    <a:pt x="1843" y="453"/>
                  </a:lnTo>
                  <a:lnTo>
                    <a:pt x="1871" y="510"/>
                  </a:lnTo>
                  <a:lnTo>
                    <a:pt x="1871" y="567"/>
                  </a:lnTo>
                  <a:lnTo>
                    <a:pt x="1814" y="623"/>
                  </a:lnTo>
                  <a:lnTo>
                    <a:pt x="1729" y="623"/>
                  </a:lnTo>
                  <a:lnTo>
                    <a:pt x="1701" y="567"/>
                  </a:lnTo>
                  <a:lnTo>
                    <a:pt x="1673" y="623"/>
                  </a:lnTo>
                  <a:lnTo>
                    <a:pt x="1588" y="652"/>
                  </a:lnTo>
                  <a:lnTo>
                    <a:pt x="1588" y="708"/>
                  </a:lnTo>
                  <a:lnTo>
                    <a:pt x="1559" y="737"/>
                  </a:lnTo>
                  <a:lnTo>
                    <a:pt x="1503" y="737"/>
                  </a:lnTo>
                  <a:lnTo>
                    <a:pt x="1474" y="822"/>
                  </a:lnTo>
                  <a:lnTo>
                    <a:pt x="1361" y="935"/>
                  </a:lnTo>
                  <a:lnTo>
                    <a:pt x="1219" y="963"/>
                  </a:lnTo>
                  <a:lnTo>
                    <a:pt x="1191" y="907"/>
                  </a:lnTo>
                  <a:lnTo>
                    <a:pt x="1134" y="907"/>
                  </a:lnTo>
                  <a:lnTo>
                    <a:pt x="1106" y="878"/>
                  </a:lnTo>
                  <a:lnTo>
                    <a:pt x="992" y="878"/>
                  </a:lnTo>
                  <a:lnTo>
                    <a:pt x="936" y="963"/>
                  </a:lnTo>
                  <a:lnTo>
                    <a:pt x="964" y="1020"/>
                  </a:lnTo>
                  <a:lnTo>
                    <a:pt x="851" y="1077"/>
                  </a:lnTo>
                  <a:lnTo>
                    <a:pt x="794" y="1190"/>
                  </a:lnTo>
                  <a:lnTo>
                    <a:pt x="737" y="1105"/>
                  </a:lnTo>
                  <a:lnTo>
                    <a:pt x="510" y="1190"/>
                  </a:lnTo>
                  <a:lnTo>
                    <a:pt x="482" y="1162"/>
                  </a:lnTo>
                  <a:lnTo>
                    <a:pt x="369" y="1190"/>
                  </a:lnTo>
                  <a:lnTo>
                    <a:pt x="312" y="12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2" name="Freeform 943">
              <a:extLst>
                <a:ext uri="{FF2B5EF4-FFF2-40B4-BE49-F238E27FC236}">
                  <a16:creationId xmlns:a16="http://schemas.microsoft.com/office/drawing/2014/main" id="{C0832B63-B0F0-40BA-97B7-C659528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74"/>
              <a:ext cx="1191" cy="936"/>
            </a:xfrm>
            <a:custGeom>
              <a:avLst/>
              <a:gdLst>
                <a:gd name="T0" fmla="*/ 1191 w 1191"/>
                <a:gd name="T1" fmla="*/ 397 h 936"/>
                <a:gd name="T2" fmla="*/ 1106 w 1191"/>
                <a:gd name="T3" fmla="*/ 454 h 936"/>
                <a:gd name="T4" fmla="*/ 1106 w 1191"/>
                <a:gd name="T5" fmla="*/ 510 h 936"/>
                <a:gd name="T6" fmla="*/ 1049 w 1191"/>
                <a:gd name="T7" fmla="*/ 510 h 936"/>
                <a:gd name="T8" fmla="*/ 936 w 1191"/>
                <a:gd name="T9" fmla="*/ 680 h 936"/>
                <a:gd name="T10" fmla="*/ 907 w 1191"/>
                <a:gd name="T11" fmla="*/ 652 h 936"/>
                <a:gd name="T12" fmla="*/ 822 w 1191"/>
                <a:gd name="T13" fmla="*/ 766 h 936"/>
                <a:gd name="T14" fmla="*/ 765 w 1191"/>
                <a:gd name="T15" fmla="*/ 709 h 936"/>
                <a:gd name="T16" fmla="*/ 709 w 1191"/>
                <a:gd name="T17" fmla="*/ 709 h 936"/>
                <a:gd name="T18" fmla="*/ 624 w 1191"/>
                <a:gd name="T19" fmla="*/ 766 h 936"/>
                <a:gd name="T20" fmla="*/ 624 w 1191"/>
                <a:gd name="T21" fmla="*/ 822 h 936"/>
                <a:gd name="T22" fmla="*/ 482 w 1191"/>
                <a:gd name="T23" fmla="*/ 907 h 936"/>
                <a:gd name="T24" fmla="*/ 482 w 1191"/>
                <a:gd name="T25" fmla="*/ 936 h 936"/>
                <a:gd name="T26" fmla="*/ 425 w 1191"/>
                <a:gd name="T27" fmla="*/ 936 h 936"/>
                <a:gd name="T28" fmla="*/ 227 w 1191"/>
                <a:gd name="T29" fmla="*/ 794 h 936"/>
                <a:gd name="T30" fmla="*/ 255 w 1191"/>
                <a:gd name="T31" fmla="*/ 680 h 936"/>
                <a:gd name="T32" fmla="*/ 227 w 1191"/>
                <a:gd name="T33" fmla="*/ 652 h 936"/>
                <a:gd name="T34" fmla="*/ 227 w 1191"/>
                <a:gd name="T35" fmla="*/ 595 h 936"/>
                <a:gd name="T36" fmla="*/ 170 w 1191"/>
                <a:gd name="T37" fmla="*/ 482 h 936"/>
                <a:gd name="T38" fmla="*/ 198 w 1191"/>
                <a:gd name="T39" fmla="*/ 397 h 936"/>
                <a:gd name="T40" fmla="*/ 198 w 1191"/>
                <a:gd name="T41" fmla="*/ 340 h 936"/>
                <a:gd name="T42" fmla="*/ 113 w 1191"/>
                <a:gd name="T43" fmla="*/ 255 h 936"/>
                <a:gd name="T44" fmla="*/ 85 w 1191"/>
                <a:gd name="T45" fmla="*/ 255 h 936"/>
                <a:gd name="T46" fmla="*/ 0 w 1191"/>
                <a:gd name="T47" fmla="*/ 199 h 936"/>
                <a:gd name="T48" fmla="*/ 0 w 1191"/>
                <a:gd name="T49" fmla="*/ 57 h 936"/>
                <a:gd name="T50" fmla="*/ 28 w 1191"/>
                <a:gd name="T51" fmla="*/ 0 h 936"/>
                <a:gd name="T52" fmla="*/ 85 w 1191"/>
                <a:gd name="T53" fmla="*/ 0 h 936"/>
                <a:gd name="T54" fmla="*/ 198 w 1191"/>
                <a:gd name="T55" fmla="*/ 57 h 936"/>
                <a:gd name="T56" fmla="*/ 227 w 1191"/>
                <a:gd name="T57" fmla="*/ 0 h 936"/>
                <a:gd name="T58" fmla="*/ 283 w 1191"/>
                <a:gd name="T59" fmla="*/ 0 h 936"/>
                <a:gd name="T60" fmla="*/ 340 w 1191"/>
                <a:gd name="T61" fmla="*/ 85 h 936"/>
                <a:gd name="T62" fmla="*/ 510 w 1191"/>
                <a:gd name="T63" fmla="*/ 170 h 936"/>
                <a:gd name="T64" fmla="*/ 624 w 1191"/>
                <a:gd name="T65" fmla="*/ 142 h 936"/>
                <a:gd name="T66" fmla="*/ 680 w 1191"/>
                <a:gd name="T67" fmla="*/ 199 h 936"/>
                <a:gd name="T68" fmla="*/ 822 w 1191"/>
                <a:gd name="T69" fmla="*/ 199 h 936"/>
                <a:gd name="T70" fmla="*/ 964 w 1191"/>
                <a:gd name="T71" fmla="*/ 227 h 936"/>
                <a:gd name="T72" fmla="*/ 1021 w 1191"/>
                <a:gd name="T73" fmla="*/ 170 h 936"/>
                <a:gd name="T74" fmla="*/ 1106 w 1191"/>
                <a:gd name="T75" fmla="*/ 227 h 936"/>
                <a:gd name="T76" fmla="*/ 1191 w 1191"/>
                <a:gd name="T77" fmla="*/ 39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1" h="936">
                  <a:moveTo>
                    <a:pt x="1191" y="397"/>
                  </a:moveTo>
                  <a:lnTo>
                    <a:pt x="1106" y="454"/>
                  </a:lnTo>
                  <a:lnTo>
                    <a:pt x="1106" y="510"/>
                  </a:lnTo>
                  <a:lnTo>
                    <a:pt x="1049" y="510"/>
                  </a:lnTo>
                  <a:lnTo>
                    <a:pt x="936" y="680"/>
                  </a:lnTo>
                  <a:lnTo>
                    <a:pt x="907" y="652"/>
                  </a:lnTo>
                  <a:lnTo>
                    <a:pt x="822" y="766"/>
                  </a:lnTo>
                  <a:lnTo>
                    <a:pt x="765" y="709"/>
                  </a:lnTo>
                  <a:lnTo>
                    <a:pt x="709" y="709"/>
                  </a:lnTo>
                  <a:lnTo>
                    <a:pt x="624" y="766"/>
                  </a:lnTo>
                  <a:lnTo>
                    <a:pt x="624" y="822"/>
                  </a:lnTo>
                  <a:lnTo>
                    <a:pt x="482" y="907"/>
                  </a:lnTo>
                  <a:lnTo>
                    <a:pt x="482" y="936"/>
                  </a:lnTo>
                  <a:lnTo>
                    <a:pt x="425" y="936"/>
                  </a:lnTo>
                  <a:lnTo>
                    <a:pt x="227" y="794"/>
                  </a:lnTo>
                  <a:lnTo>
                    <a:pt x="255" y="680"/>
                  </a:lnTo>
                  <a:lnTo>
                    <a:pt x="227" y="652"/>
                  </a:lnTo>
                  <a:lnTo>
                    <a:pt x="227" y="595"/>
                  </a:lnTo>
                  <a:lnTo>
                    <a:pt x="170" y="482"/>
                  </a:lnTo>
                  <a:lnTo>
                    <a:pt x="198" y="397"/>
                  </a:lnTo>
                  <a:lnTo>
                    <a:pt x="198" y="340"/>
                  </a:lnTo>
                  <a:lnTo>
                    <a:pt x="113" y="255"/>
                  </a:lnTo>
                  <a:lnTo>
                    <a:pt x="85" y="255"/>
                  </a:lnTo>
                  <a:lnTo>
                    <a:pt x="0" y="199"/>
                  </a:lnTo>
                  <a:lnTo>
                    <a:pt x="0" y="57"/>
                  </a:lnTo>
                  <a:lnTo>
                    <a:pt x="28" y="0"/>
                  </a:lnTo>
                  <a:lnTo>
                    <a:pt x="85" y="0"/>
                  </a:lnTo>
                  <a:lnTo>
                    <a:pt x="198" y="57"/>
                  </a:lnTo>
                  <a:lnTo>
                    <a:pt x="227" y="0"/>
                  </a:lnTo>
                  <a:lnTo>
                    <a:pt x="283" y="0"/>
                  </a:lnTo>
                  <a:lnTo>
                    <a:pt x="340" y="85"/>
                  </a:lnTo>
                  <a:lnTo>
                    <a:pt x="510" y="170"/>
                  </a:lnTo>
                  <a:lnTo>
                    <a:pt x="624" y="142"/>
                  </a:lnTo>
                  <a:lnTo>
                    <a:pt x="680" y="199"/>
                  </a:lnTo>
                  <a:lnTo>
                    <a:pt x="822" y="199"/>
                  </a:lnTo>
                  <a:lnTo>
                    <a:pt x="964" y="227"/>
                  </a:lnTo>
                  <a:lnTo>
                    <a:pt x="1021" y="170"/>
                  </a:lnTo>
                  <a:lnTo>
                    <a:pt x="1106" y="227"/>
                  </a:lnTo>
                  <a:lnTo>
                    <a:pt x="1191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3" name="Freeform 945">
              <a:extLst>
                <a:ext uri="{FF2B5EF4-FFF2-40B4-BE49-F238E27FC236}">
                  <a16:creationId xmlns:a16="http://schemas.microsoft.com/office/drawing/2014/main" id="{BCCD6F0D-FAC9-4056-820A-5F29A0E52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1351"/>
              <a:ext cx="822" cy="709"/>
            </a:xfrm>
            <a:custGeom>
              <a:avLst/>
              <a:gdLst>
                <a:gd name="T0" fmla="*/ 822 w 822"/>
                <a:gd name="T1" fmla="*/ 29 h 709"/>
                <a:gd name="T2" fmla="*/ 794 w 822"/>
                <a:gd name="T3" fmla="*/ 0 h 709"/>
                <a:gd name="T4" fmla="*/ 680 w 822"/>
                <a:gd name="T5" fmla="*/ 0 h 709"/>
                <a:gd name="T6" fmla="*/ 624 w 822"/>
                <a:gd name="T7" fmla="*/ 85 h 709"/>
                <a:gd name="T8" fmla="*/ 652 w 822"/>
                <a:gd name="T9" fmla="*/ 142 h 709"/>
                <a:gd name="T10" fmla="*/ 539 w 822"/>
                <a:gd name="T11" fmla="*/ 199 h 709"/>
                <a:gd name="T12" fmla="*/ 482 w 822"/>
                <a:gd name="T13" fmla="*/ 312 h 709"/>
                <a:gd name="T14" fmla="*/ 425 w 822"/>
                <a:gd name="T15" fmla="*/ 227 h 709"/>
                <a:gd name="T16" fmla="*/ 198 w 822"/>
                <a:gd name="T17" fmla="*/ 312 h 709"/>
                <a:gd name="T18" fmla="*/ 170 w 822"/>
                <a:gd name="T19" fmla="*/ 284 h 709"/>
                <a:gd name="T20" fmla="*/ 57 w 822"/>
                <a:gd name="T21" fmla="*/ 312 h 709"/>
                <a:gd name="T22" fmla="*/ 0 w 822"/>
                <a:gd name="T23" fmla="*/ 397 h 709"/>
                <a:gd name="T24" fmla="*/ 0 w 822"/>
                <a:gd name="T25" fmla="*/ 624 h 709"/>
                <a:gd name="T26" fmla="*/ 227 w 822"/>
                <a:gd name="T27" fmla="*/ 567 h 709"/>
                <a:gd name="T28" fmla="*/ 312 w 822"/>
                <a:gd name="T29" fmla="*/ 681 h 709"/>
                <a:gd name="T30" fmla="*/ 368 w 822"/>
                <a:gd name="T31" fmla="*/ 709 h 709"/>
                <a:gd name="T32" fmla="*/ 425 w 822"/>
                <a:gd name="T33" fmla="*/ 567 h 709"/>
                <a:gd name="T34" fmla="*/ 567 w 822"/>
                <a:gd name="T35" fmla="*/ 482 h 709"/>
                <a:gd name="T36" fmla="*/ 567 w 822"/>
                <a:gd name="T37" fmla="*/ 454 h 709"/>
                <a:gd name="T38" fmla="*/ 539 w 822"/>
                <a:gd name="T39" fmla="*/ 426 h 709"/>
                <a:gd name="T40" fmla="*/ 595 w 822"/>
                <a:gd name="T41" fmla="*/ 369 h 709"/>
                <a:gd name="T42" fmla="*/ 624 w 822"/>
                <a:gd name="T43" fmla="*/ 397 h 709"/>
                <a:gd name="T44" fmla="*/ 737 w 822"/>
                <a:gd name="T45" fmla="*/ 341 h 709"/>
                <a:gd name="T46" fmla="*/ 709 w 822"/>
                <a:gd name="T47" fmla="*/ 284 h 709"/>
                <a:gd name="T48" fmla="*/ 794 w 822"/>
                <a:gd name="T49" fmla="*/ 227 h 709"/>
                <a:gd name="T50" fmla="*/ 765 w 822"/>
                <a:gd name="T51" fmla="*/ 199 h 709"/>
                <a:gd name="T52" fmla="*/ 822 w 822"/>
                <a:gd name="T53" fmla="*/ 142 h 709"/>
                <a:gd name="T54" fmla="*/ 822 w 822"/>
                <a:gd name="T55" fmla="*/ 114 h 709"/>
                <a:gd name="T56" fmla="*/ 794 w 822"/>
                <a:gd name="T57" fmla="*/ 85 h 709"/>
                <a:gd name="T58" fmla="*/ 822 w 822"/>
                <a:gd name="T59" fmla="*/ 2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2" h="709">
                  <a:moveTo>
                    <a:pt x="822" y="29"/>
                  </a:moveTo>
                  <a:lnTo>
                    <a:pt x="794" y="0"/>
                  </a:lnTo>
                  <a:lnTo>
                    <a:pt x="680" y="0"/>
                  </a:lnTo>
                  <a:lnTo>
                    <a:pt x="624" y="85"/>
                  </a:lnTo>
                  <a:lnTo>
                    <a:pt x="652" y="142"/>
                  </a:lnTo>
                  <a:lnTo>
                    <a:pt x="539" y="199"/>
                  </a:lnTo>
                  <a:lnTo>
                    <a:pt x="482" y="312"/>
                  </a:lnTo>
                  <a:lnTo>
                    <a:pt x="425" y="227"/>
                  </a:lnTo>
                  <a:lnTo>
                    <a:pt x="198" y="312"/>
                  </a:lnTo>
                  <a:lnTo>
                    <a:pt x="170" y="284"/>
                  </a:lnTo>
                  <a:lnTo>
                    <a:pt x="57" y="312"/>
                  </a:lnTo>
                  <a:lnTo>
                    <a:pt x="0" y="397"/>
                  </a:lnTo>
                  <a:lnTo>
                    <a:pt x="0" y="624"/>
                  </a:lnTo>
                  <a:lnTo>
                    <a:pt x="227" y="567"/>
                  </a:lnTo>
                  <a:lnTo>
                    <a:pt x="312" y="681"/>
                  </a:lnTo>
                  <a:lnTo>
                    <a:pt x="368" y="709"/>
                  </a:lnTo>
                  <a:lnTo>
                    <a:pt x="425" y="567"/>
                  </a:lnTo>
                  <a:lnTo>
                    <a:pt x="567" y="482"/>
                  </a:lnTo>
                  <a:lnTo>
                    <a:pt x="567" y="454"/>
                  </a:lnTo>
                  <a:lnTo>
                    <a:pt x="539" y="426"/>
                  </a:lnTo>
                  <a:lnTo>
                    <a:pt x="595" y="369"/>
                  </a:lnTo>
                  <a:lnTo>
                    <a:pt x="624" y="397"/>
                  </a:lnTo>
                  <a:lnTo>
                    <a:pt x="737" y="341"/>
                  </a:lnTo>
                  <a:lnTo>
                    <a:pt x="709" y="284"/>
                  </a:lnTo>
                  <a:lnTo>
                    <a:pt x="794" y="227"/>
                  </a:lnTo>
                  <a:lnTo>
                    <a:pt x="765" y="199"/>
                  </a:lnTo>
                  <a:lnTo>
                    <a:pt x="822" y="142"/>
                  </a:lnTo>
                  <a:lnTo>
                    <a:pt x="822" y="114"/>
                  </a:lnTo>
                  <a:lnTo>
                    <a:pt x="794" y="85"/>
                  </a:lnTo>
                  <a:lnTo>
                    <a:pt x="822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Freeform 946">
              <a:extLst>
                <a:ext uri="{FF2B5EF4-FFF2-40B4-BE49-F238E27FC236}">
                  <a16:creationId xmlns:a16="http://schemas.microsoft.com/office/drawing/2014/main" id="{AE617EBE-2192-4DC0-88AF-40C186D07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" y="1692"/>
              <a:ext cx="397" cy="368"/>
            </a:xfrm>
            <a:custGeom>
              <a:avLst/>
              <a:gdLst>
                <a:gd name="T0" fmla="*/ 369 w 397"/>
                <a:gd name="T1" fmla="*/ 0 h 368"/>
                <a:gd name="T2" fmla="*/ 256 w 397"/>
                <a:gd name="T3" fmla="*/ 56 h 368"/>
                <a:gd name="T4" fmla="*/ 227 w 397"/>
                <a:gd name="T5" fmla="*/ 28 h 368"/>
                <a:gd name="T6" fmla="*/ 171 w 397"/>
                <a:gd name="T7" fmla="*/ 85 h 368"/>
                <a:gd name="T8" fmla="*/ 199 w 397"/>
                <a:gd name="T9" fmla="*/ 113 h 368"/>
                <a:gd name="T10" fmla="*/ 199 w 397"/>
                <a:gd name="T11" fmla="*/ 141 h 368"/>
                <a:gd name="T12" fmla="*/ 57 w 397"/>
                <a:gd name="T13" fmla="*/ 226 h 368"/>
                <a:gd name="T14" fmla="*/ 0 w 397"/>
                <a:gd name="T15" fmla="*/ 368 h 368"/>
                <a:gd name="T16" fmla="*/ 171 w 397"/>
                <a:gd name="T17" fmla="*/ 368 h 368"/>
                <a:gd name="T18" fmla="*/ 199 w 397"/>
                <a:gd name="T19" fmla="*/ 340 h 368"/>
                <a:gd name="T20" fmla="*/ 312 w 397"/>
                <a:gd name="T21" fmla="*/ 311 h 368"/>
                <a:gd name="T22" fmla="*/ 341 w 397"/>
                <a:gd name="T23" fmla="*/ 255 h 368"/>
                <a:gd name="T24" fmla="*/ 341 w 397"/>
                <a:gd name="T25" fmla="*/ 141 h 368"/>
                <a:gd name="T26" fmla="*/ 397 w 397"/>
                <a:gd name="T27" fmla="*/ 85 h 368"/>
                <a:gd name="T28" fmla="*/ 369 w 397"/>
                <a:gd name="T2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7" h="368">
                  <a:moveTo>
                    <a:pt x="369" y="0"/>
                  </a:moveTo>
                  <a:lnTo>
                    <a:pt x="256" y="56"/>
                  </a:lnTo>
                  <a:lnTo>
                    <a:pt x="227" y="28"/>
                  </a:lnTo>
                  <a:lnTo>
                    <a:pt x="171" y="85"/>
                  </a:lnTo>
                  <a:lnTo>
                    <a:pt x="199" y="113"/>
                  </a:lnTo>
                  <a:lnTo>
                    <a:pt x="199" y="141"/>
                  </a:lnTo>
                  <a:lnTo>
                    <a:pt x="57" y="226"/>
                  </a:lnTo>
                  <a:lnTo>
                    <a:pt x="0" y="368"/>
                  </a:lnTo>
                  <a:lnTo>
                    <a:pt x="171" y="368"/>
                  </a:lnTo>
                  <a:lnTo>
                    <a:pt x="199" y="340"/>
                  </a:lnTo>
                  <a:lnTo>
                    <a:pt x="312" y="311"/>
                  </a:lnTo>
                  <a:lnTo>
                    <a:pt x="341" y="255"/>
                  </a:lnTo>
                  <a:lnTo>
                    <a:pt x="341" y="141"/>
                  </a:lnTo>
                  <a:lnTo>
                    <a:pt x="397" y="85"/>
                  </a:lnTo>
                  <a:lnTo>
                    <a:pt x="36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5" name="Freeform 947">
              <a:extLst>
                <a:ext uri="{FF2B5EF4-FFF2-40B4-BE49-F238E27FC236}">
                  <a16:creationId xmlns:a16="http://schemas.microsoft.com/office/drawing/2014/main" id="{F924EBBE-C09B-4C3D-93CC-760EC5B5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040"/>
              <a:ext cx="1048" cy="1389"/>
            </a:xfrm>
            <a:custGeom>
              <a:avLst/>
              <a:gdLst>
                <a:gd name="T0" fmla="*/ 0 w 1048"/>
                <a:gd name="T1" fmla="*/ 1020 h 1389"/>
                <a:gd name="T2" fmla="*/ 28 w 1048"/>
                <a:gd name="T3" fmla="*/ 992 h 1389"/>
                <a:gd name="T4" fmla="*/ 141 w 1048"/>
                <a:gd name="T5" fmla="*/ 963 h 1389"/>
                <a:gd name="T6" fmla="*/ 170 w 1048"/>
                <a:gd name="T7" fmla="*/ 907 h 1389"/>
                <a:gd name="T8" fmla="*/ 170 w 1048"/>
                <a:gd name="T9" fmla="*/ 793 h 1389"/>
                <a:gd name="T10" fmla="*/ 226 w 1048"/>
                <a:gd name="T11" fmla="*/ 737 h 1389"/>
                <a:gd name="T12" fmla="*/ 198 w 1048"/>
                <a:gd name="T13" fmla="*/ 652 h 1389"/>
                <a:gd name="T14" fmla="*/ 170 w 1048"/>
                <a:gd name="T15" fmla="*/ 595 h 1389"/>
                <a:gd name="T16" fmla="*/ 255 w 1048"/>
                <a:gd name="T17" fmla="*/ 538 h 1389"/>
                <a:gd name="T18" fmla="*/ 226 w 1048"/>
                <a:gd name="T19" fmla="*/ 510 h 1389"/>
                <a:gd name="T20" fmla="*/ 283 w 1048"/>
                <a:gd name="T21" fmla="*/ 453 h 1389"/>
                <a:gd name="T22" fmla="*/ 283 w 1048"/>
                <a:gd name="T23" fmla="*/ 425 h 1389"/>
                <a:gd name="T24" fmla="*/ 255 w 1048"/>
                <a:gd name="T25" fmla="*/ 396 h 1389"/>
                <a:gd name="T26" fmla="*/ 283 w 1048"/>
                <a:gd name="T27" fmla="*/ 340 h 1389"/>
                <a:gd name="T28" fmla="*/ 340 w 1048"/>
                <a:gd name="T29" fmla="*/ 340 h 1389"/>
                <a:gd name="T30" fmla="*/ 368 w 1048"/>
                <a:gd name="T31" fmla="*/ 396 h 1389"/>
                <a:gd name="T32" fmla="*/ 510 w 1048"/>
                <a:gd name="T33" fmla="*/ 368 h 1389"/>
                <a:gd name="T34" fmla="*/ 623 w 1048"/>
                <a:gd name="T35" fmla="*/ 255 h 1389"/>
                <a:gd name="T36" fmla="*/ 652 w 1048"/>
                <a:gd name="T37" fmla="*/ 170 h 1389"/>
                <a:gd name="T38" fmla="*/ 708 w 1048"/>
                <a:gd name="T39" fmla="*/ 170 h 1389"/>
                <a:gd name="T40" fmla="*/ 737 w 1048"/>
                <a:gd name="T41" fmla="*/ 141 h 1389"/>
                <a:gd name="T42" fmla="*/ 737 w 1048"/>
                <a:gd name="T43" fmla="*/ 85 h 1389"/>
                <a:gd name="T44" fmla="*/ 822 w 1048"/>
                <a:gd name="T45" fmla="*/ 56 h 1389"/>
                <a:gd name="T46" fmla="*/ 850 w 1048"/>
                <a:gd name="T47" fmla="*/ 0 h 1389"/>
                <a:gd name="T48" fmla="*/ 878 w 1048"/>
                <a:gd name="T49" fmla="*/ 56 h 1389"/>
                <a:gd name="T50" fmla="*/ 963 w 1048"/>
                <a:gd name="T51" fmla="*/ 56 h 1389"/>
                <a:gd name="T52" fmla="*/ 1020 w 1048"/>
                <a:gd name="T53" fmla="*/ 0 h 1389"/>
                <a:gd name="T54" fmla="*/ 1020 w 1048"/>
                <a:gd name="T55" fmla="*/ 113 h 1389"/>
                <a:gd name="T56" fmla="*/ 963 w 1048"/>
                <a:gd name="T57" fmla="*/ 141 h 1389"/>
                <a:gd name="T58" fmla="*/ 992 w 1048"/>
                <a:gd name="T59" fmla="*/ 170 h 1389"/>
                <a:gd name="T60" fmla="*/ 935 w 1048"/>
                <a:gd name="T61" fmla="*/ 226 h 1389"/>
                <a:gd name="T62" fmla="*/ 1020 w 1048"/>
                <a:gd name="T63" fmla="*/ 255 h 1389"/>
                <a:gd name="T64" fmla="*/ 1048 w 1048"/>
                <a:gd name="T65" fmla="*/ 283 h 1389"/>
                <a:gd name="T66" fmla="*/ 963 w 1048"/>
                <a:gd name="T67" fmla="*/ 340 h 1389"/>
                <a:gd name="T68" fmla="*/ 992 w 1048"/>
                <a:gd name="T69" fmla="*/ 368 h 1389"/>
                <a:gd name="T70" fmla="*/ 878 w 1048"/>
                <a:gd name="T71" fmla="*/ 425 h 1389"/>
                <a:gd name="T72" fmla="*/ 793 w 1048"/>
                <a:gd name="T73" fmla="*/ 538 h 1389"/>
                <a:gd name="T74" fmla="*/ 850 w 1048"/>
                <a:gd name="T75" fmla="*/ 595 h 1389"/>
                <a:gd name="T76" fmla="*/ 850 w 1048"/>
                <a:gd name="T77" fmla="*/ 680 h 1389"/>
                <a:gd name="T78" fmla="*/ 793 w 1048"/>
                <a:gd name="T79" fmla="*/ 652 h 1389"/>
                <a:gd name="T80" fmla="*/ 793 w 1048"/>
                <a:gd name="T81" fmla="*/ 765 h 1389"/>
                <a:gd name="T82" fmla="*/ 850 w 1048"/>
                <a:gd name="T83" fmla="*/ 765 h 1389"/>
                <a:gd name="T84" fmla="*/ 878 w 1048"/>
                <a:gd name="T85" fmla="*/ 822 h 1389"/>
                <a:gd name="T86" fmla="*/ 850 w 1048"/>
                <a:gd name="T87" fmla="*/ 850 h 1389"/>
                <a:gd name="T88" fmla="*/ 765 w 1048"/>
                <a:gd name="T89" fmla="*/ 1020 h 1389"/>
                <a:gd name="T90" fmla="*/ 708 w 1048"/>
                <a:gd name="T91" fmla="*/ 1048 h 1389"/>
                <a:gd name="T92" fmla="*/ 652 w 1048"/>
                <a:gd name="T93" fmla="*/ 1247 h 1389"/>
                <a:gd name="T94" fmla="*/ 595 w 1048"/>
                <a:gd name="T95" fmla="*/ 1304 h 1389"/>
                <a:gd name="T96" fmla="*/ 567 w 1048"/>
                <a:gd name="T97" fmla="*/ 1389 h 1389"/>
                <a:gd name="T98" fmla="*/ 538 w 1048"/>
                <a:gd name="T99" fmla="*/ 1332 h 1389"/>
                <a:gd name="T100" fmla="*/ 510 w 1048"/>
                <a:gd name="T101" fmla="*/ 1219 h 1389"/>
                <a:gd name="T102" fmla="*/ 425 w 1048"/>
                <a:gd name="T103" fmla="*/ 1134 h 1389"/>
                <a:gd name="T104" fmla="*/ 170 w 1048"/>
                <a:gd name="T105" fmla="*/ 1077 h 1389"/>
                <a:gd name="T106" fmla="*/ 0 w 1048"/>
                <a:gd name="T107" fmla="*/ 1020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8" h="1389">
                  <a:moveTo>
                    <a:pt x="0" y="1020"/>
                  </a:moveTo>
                  <a:lnTo>
                    <a:pt x="28" y="992"/>
                  </a:lnTo>
                  <a:lnTo>
                    <a:pt x="141" y="963"/>
                  </a:lnTo>
                  <a:lnTo>
                    <a:pt x="170" y="907"/>
                  </a:lnTo>
                  <a:lnTo>
                    <a:pt x="170" y="793"/>
                  </a:lnTo>
                  <a:lnTo>
                    <a:pt x="226" y="737"/>
                  </a:lnTo>
                  <a:lnTo>
                    <a:pt x="198" y="652"/>
                  </a:lnTo>
                  <a:lnTo>
                    <a:pt x="170" y="595"/>
                  </a:lnTo>
                  <a:lnTo>
                    <a:pt x="255" y="538"/>
                  </a:lnTo>
                  <a:lnTo>
                    <a:pt x="226" y="510"/>
                  </a:lnTo>
                  <a:lnTo>
                    <a:pt x="283" y="453"/>
                  </a:lnTo>
                  <a:lnTo>
                    <a:pt x="283" y="425"/>
                  </a:lnTo>
                  <a:lnTo>
                    <a:pt x="255" y="396"/>
                  </a:lnTo>
                  <a:lnTo>
                    <a:pt x="283" y="340"/>
                  </a:lnTo>
                  <a:lnTo>
                    <a:pt x="340" y="340"/>
                  </a:lnTo>
                  <a:lnTo>
                    <a:pt x="368" y="396"/>
                  </a:lnTo>
                  <a:lnTo>
                    <a:pt x="510" y="368"/>
                  </a:lnTo>
                  <a:lnTo>
                    <a:pt x="623" y="255"/>
                  </a:lnTo>
                  <a:lnTo>
                    <a:pt x="652" y="170"/>
                  </a:lnTo>
                  <a:lnTo>
                    <a:pt x="708" y="170"/>
                  </a:lnTo>
                  <a:lnTo>
                    <a:pt x="737" y="141"/>
                  </a:lnTo>
                  <a:lnTo>
                    <a:pt x="737" y="85"/>
                  </a:lnTo>
                  <a:lnTo>
                    <a:pt x="822" y="56"/>
                  </a:lnTo>
                  <a:lnTo>
                    <a:pt x="850" y="0"/>
                  </a:lnTo>
                  <a:lnTo>
                    <a:pt x="878" y="56"/>
                  </a:lnTo>
                  <a:lnTo>
                    <a:pt x="963" y="56"/>
                  </a:lnTo>
                  <a:lnTo>
                    <a:pt x="1020" y="0"/>
                  </a:lnTo>
                  <a:lnTo>
                    <a:pt x="1020" y="113"/>
                  </a:lnTo>
                  <a:lnTo>
                    <a:pt x="963" y="141"/>
                  </a:lnTo>
                  <a:lnTo>
                    <a:pt x="992" y="170"/>
                  </a:lnTo>
                  <a:lnTo>
                    <a:pt x="935" y="226"/>
                  </a:lnTo>
                  <a:lnTo>
                    <a:pt x="1020" y="255"/>
                  </a:lnTo>
                  <a:lnTo>
                    <a:pt x="1048" y="283"/>
                  </a:lnTo>
                  <a:lnTo>
                    <a:pt x="963" y="340"/>
                  </a:lnTo>
                  <a:lnTo>
                    <a:pt x="992" y="368"/>
                  </a:lnTo>
                  <a:lnTo>
                    <a:pt x="878" y="425"/>
                  </a:lnTo>
                  <a:lnTo>
                    <a:pt x="793" y="538"/>
                  </a:lnTo>
                  <a:lnTo>
                    <a:pt x="850" y="595"/>
                  </a:lnTo>
                  <a:lnTo>
                    <a:pt x="850" y="680"/>
                  </a:lnTo>
                  <a:lnTo>
                    <a:pt x="793" y="652"/>
                  </a:lnTo>
                  <a:lnTo>
                    <a:pt x="793" y="765"/>
                  </a:lnTo>
                  <a:lnTo>
                    <a:pt x="850" y="765"/>
                  </a:lnTo>
                  <a:lnTo>
                    <a:pt x="878" y="822"/>
                  </a:lnTo>
                  <a:lnTo>
                    <a:pt x="850" y="850"/>
                  </a:lnTo>
                  <a:lnTo>
                    <a:pt x="765" y="1020"/>
                  </a:lnTo>
                  <a:lnTo>
                    <a:pt x="708" y="1048"/>
                  </a:lnTo>
                  <a:lnTo>
                    <a:pt x="652" y="1247"/>
                  </a:lnTo>
                  <a:lnTo>
                    <a:pt x="595" y="1304"/>
                  </a:lnTo>
                  <a:lnTo>
                    <a:pt x="567" y="1389"/>
                  </a:lnTo>
                  <a:lnTo>
                    <a:pt x="538" y="1332"/>
                  </a:lnTo>
                  <a:lnTo>
                    <a:pt x="510" y="1219"/>
                  </a:lnTo>
                  <a:lnTo>
                    <a:pt x="425" y="1134"/>
                  </a:lnTo>
                  <a:lnTo>
                    <a:pt x="170" y="1077"/>
                  </a:lnTo>
                  <a:lnTo>
                    <a:pt x="0" y="102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948">
              <a:extLst>
                <a:ext uri="{FF2B5EF4-FFF2-40B4-BE49-F238E27FC236}">
                  <a16:creationId xmlns:a16="http://schemas.microsoft.com/office/drawing/2014/main" id="{0DB29B14-F71B-4999-8B2B-E4B9550E1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" y="1890"/>
              <a:ext cx="481" cy="595"/>
            </a:xfrm>
            <a:custGeom>
              <a:avLst/>
              <a:gdLst>
                <a:gd name="T0" fmla="*/ 283 w 481"/>
                <a:gd name="T1" fmla="*/ 0 h 595"/>
                <a:gd name="T2" fmla="*/ 340 w 481"/>
                <a:gd name="T3" fmla="*/ 57 h 595"/>
                <a:gd name="T4" fmla="*/ 396 w 481"/>
                <a:gd name="T5" fmla="*/ 57 h 595"/>
                <a:gd name="T6" fmla="*/ 481 w 481"/>
                <a:gd name="T7" fmla="*/ 113 h 595"/>
                <a:gd name="T8" fmla="*/ 368 w 481"/>
                <a:gd name="T9" fmla="*/ 142 h 595"/>
                <a:gd name="T10" fmla="*/ 368 w 481"/>
                <a:gd name="T11" fmla="*/ 227 h 595"/>
                <a:gd name="T12" fmla="*/ 311 w 481"/>
                <a:gd name="T13" fmla="*/ 227 h 595"/>
                <a:gd name="T14" fmla="*/ 283 w 481"/>
                <a:gd name="T15" fmla="*/ 425 h 595"/>
                <a:gd name="T16" fmla="*/ 226 w 481"/>
                <a:gd name="T17" fmla="*/ 454 h 595"/>
                <a:gd name="T18" fmla="*/ 226 w 481"/>
                <a:gd name="T19" fmla="*/ 539 h 595"/>
                <a:gd name="T20" fmla="*/ 141 w 481"/>
                <a:gd name="T21" fmla="*/ 595 h 595"/>
                <a:gd name="T22" fmla="*/ 0 w 481"/>
                <a:gd name="T23" fmla="*/ 539 h 595"/>
                <a:gd name="T24" fmla="*/ 28 w 481"/>
                <a:gd name="T25" fmla="*/ 454 h 595"/>
                <a:gd name="T26" fmla="*/ 85 w 481"/>
                <a:gd name="T27" fmla="*/ 397 h 595"/>
                <a:gd name="T28" fmla="*/ 141 w 481"/>
                <a:gd name="T29" fmla="*/ 198 h 595"/>
                <a:gd name="T30" fmla="*/ 198 w 481"/>
                <a:gd name="T31" fmla="*/ 170 h 595"/>
                <a:gd name="T32" fmla="*/ 283 w 481"/>
                <a:gd name="T33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595">
                  <a:moveTo>
                    <a:pt x="283" y="0"/>
                  </a:moveTo>
                  <a:lnTo>
                    <a:pt x="340" y="57"/>
                  </a:lnTo>
                  <a:lnTo>
                    <a:pt x="396" y="57"/>
                  </a:lnTo>
                  <a:lnTo>
                    <a:pt x="481" y="113"/>
                  </a:lnTo>
                  <a:lnTo>
                    <a:pt x="368" y="142"/>
                  </a:lnTo>
                  <a:lnTo>
                    <a:pt x="368" y="227"/>
                  </a:lnTo>
                  <a:lnTo>
                    <a:pt x="311" y="227"/>
                  </a:lnTo>
                  <a:lnTo>
                    <a:pt x="283" y="425"/>
                  </a:lnTo>
                  <a:lnTo>
                    <a:pt x="226" y="454"/>
                  </a:lnTo>
                  <a:lnTo>
                    <a:pt x="226" y="539"/>
                  </a:lnTo>
                  <a:lnTo>
                    <a:pt x="141" y="595"/>
                  </a:lnTo>
                  <a:lnTo>
                    <a:pt x="0" y="539"/>
                  </a:lnTo>
                  <a:lnTo>
                    <a:pt x="28" y="454"/>
                  </a:lnTo>
                  <a:lnTo>
                    <a:pt x="85" y="397"/>
                  </a:lnTo>
                  <a:lnTo>
                    <a:pt x="141" y="198"/>
                  </a:lnTo>
                  <a:lnTo>
                    <a:pt x="198" y="170"/>
                  </a:lnTo>
                  <a:lnTo>
                    <a:pt x="28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7" name="Freeform 949">
              <a:extLst>
                <a:ext uri="{FF2B5EF4-FFF2-40B4-BE49-F238E27FC236}">
                  <a16:creationId xmlns:a16="http://schemas.microsoft.com/office/drawing/2014/main" id="{45F36EE5-7E3D-438A-B4EE-78719D4E8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" y="2315"/>
              <a:ext cx="199" cy="199"/>
            </a:xfrm>
            <a:custGeom>
              <a:avLst/>
              <a:gdLst>
                <a:gd name="T0" fmla="*/ 0 w 199"/>
                <a:gd name="T1" fmla="*/ 170 h 199"/>
                <a:gd name="T2" fmla="*/ 85 w 199"/>
                <a:gd name="T3" fmla="*/ 114 h 199"/>
                <a:gd name="T4" fmla="*/ 85 w 199"/>
                <a:gd name="T5" fmla="*/ 29 h 199"/>
                <a:gd name="T6" fmla="*/ 142 w 199"/>
                <a:gd name="T7" fmla="*/ 0 h 199"/>
                <a:gd name="T8" fmla="*/ 142 w 199"/>
                <a:gd name="T9" fmla="*/ 85 h 199"/>
                <a:gd name="T10" fmla="*/ 199 w 199"/>
                <a:gd name="T11" fmla="*/ 114 h 199"/>
                <a:gd name="T12" fmla="*/ 85 w 199"/>
                <a:gd name="T13" fmla="*/ 199 h 199"/>
                <a:gd name="T14" fmla="*/ 0 w 199"/>
                <a:gd name="T15" fmla="*/ 17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99">
                  <a:moveTo>
                    <a:pt x="0" y="170"/>
                  </a:moveTo>
                  <a:lnTo>
                    <a:pt x="85" y="114"/>
                  </a:lnTo>
                  <a:lnTo>
                    <a:pt x="85" y="29"/>
                  </a:lnTo>
                  <a:lnTo>
                    <a:pt x="142" y="0"/>
                  </a:lnTo>
                  <a:lnTo>
                    <a:pt x="142" y="85"/>
                  </a:lnTo>
                  <a:lnTo>
                    <a:pt x="199" y="114"/>
                  </a:lnTo>
                  <a:lnTo>
                    <a:pt x="85" y="199"/>
                  </a:lnTo>
                  <a:lnTo>
                    <a:pt x="0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Freeform 950">
              <a:extLst>
                <a:ext uri="{FF2B5EF4-FFF2-40B4-BE49-F238E27FC236}">
                  <a16:creationId xmlns:a16="http://schemas.microsoft.com/office/drawing/2014/main" id="{D17CCB04-49D2-495F-B4F9-74F2E2DD4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" y="2372"/>
              <a:ext cx="397" cy="340"/>
            </a:xfrm>
            <a:custGeom>
              <a:avLst/>
              <a:gdLst>
                <a:gd name="T0" fmla="*/ 397 w 397"/>
                <a:gd name="T1" fmla="*/ 28 h 340"/>
                <a:gd name="T2" fmla="*/ 284 w 397"/>
                <a:gd name="T3" fmla="*/ 0 h 340"/>
                <a:gd name="T4" fmla="*/ 199 w 397"/>
                <a:gd name="T5" fmla="*/ 85 h 340"/>
                <a:gd name="T6" fmla="*/ 114 w 397"/>
                <a:gd name="T7" fmla="*/ 57 h 340"/>
                <a:gd name="T8" fmla="*/ 0 w 397"/>
                <a:gd name="T9" fmla="*/ 142 h 340"/>
                <a:gd name="T10" fmla="*/ 85 w 397"/>
                <a:gd name="T11" fmla="*/ 170 h 340"/>
                <a:gd name="T12" fmla="*/ 85 w 397"/>
                <a:gd name="T13" fmla="*/ 340 h 340"/>
                <a:gd name="T14" fmla="*/ 227 w 397"/>
                <a:gd name="T15" fmla="*/ 283 h 340"/>
                <a:gd name="T16" fmla="*/ 227 w 397"/>
                <a:gd name="T17" fmla="*/ 227 h 340"/>
                <a:gd name="T18" fmla="*/ 312 w 397"/>
                <a:gd name="T19" fmla="*/ 170 h 340"/>
                <a:gd name="T20" fmla="*/ 312 w 397"/>
                <a:gd name="T21" fmla="*/ 142 h 340"/>
                <a:gd name="T22" fmla="*/ 341 w 397"/>
                <a:gd name="T23" fmla="*/ 85 h 340"/>
                <a:gd name="T24" fmla="*/ 341 w 397"/>
                <a:gd name="T25" fmla="*/ 57 h 340"/>
                <a:gd name="T26" fmla="*/ 397 w 397"/>
                <a:gd name="T27" fmla="*/ 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7" h="340">
                  <a:moveTo>
                    <a:pt x="397" y="28"/>
                  </a:moveTo>
                  <a:lnTo>
                    <a:pt x="284" y="0"/>
                  </a:lnTo>
                  <a:lnTo>
                    <a:pt x="199" y="85"/>
                  </a:lnTo>
                  <a:lnTo>
                    <a:pt x="114" y="57"/>
                  </a:lnTo>
                  <a:lnTo>
                    <a:pt x="0" y="142"/>
                  </a:lnTo>
                  <a:lnTo>
                    <a:pt x="85" y="170"/>
                  </a:lnTo>
                  <a:lnTo>
                    <a:pt x="85" y="340"/>
                  </a:lnTo>
                  <a:lnTo>
                    <a:pt x="227" y="283"/>
                  </a:lnTo>
                  <a:lnTo>
                    <a:pt x="227" y="227"/>
                  </a:lnTo>
                  <a:lnTo>
                    <a:pt x="312" y="170"/>
                  </a:lnTo>
                  <a:lnTo>
                    <a:pt x="312" y="142"/>
                  </a:lnTo>
                  <a:lnTo>
                    <a:pt x="341" y="85"/>
                  </a:lnTo>
                  <a:lnTo>
                    <a:pt x="341" y="57"/>
                  </a:lnTo>
                  <a:lnTo>
                    <a:pt x="397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9" name="Freeform 951">
              <a:extLst>
                <a:ext uri="{FF2B5EF4-FFF2-40B4-BE49-F238E27FC236}">
                  <a16:creationId xmlns:a16="http://schemas.microsoft.com/office/drawing/2014/main" id="{43513F4D-85A8-472E-BA1B-1236CC831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" y="1578"/>
              <a:ext cx="765" cy="879"/>
            </a:xfrm>
            <a:custGeom>
              <a:avLst/>
              <a:gdLst>
                <a:gd name="T0" fmla="*/ 539 w 765"/>
                <a:gd name="T1" fmla="*/ 0 h 879"/>
                <a:gd name="T2" fmla="*/ 482 w 765"/>
                <a:gd name="T3" fmla="*/ 114 h 879"/>
                <a:gd name="T4" fmla="*/ 340 w 765"/>
                <a:gd name="T5" fmla="*/ 57 h 879"/>
                <a:gd name="T6" fmla="*/ 284 w 765"/>
                <a:gd name="T7" fmla="*/ 85 h 879"/>
                <a:gd name="T8" fmla="*/ 284 w 765"/>
                <a:gd name="T9" fmla="*/ 199 h 879"/>
                <a:gd name="T10" fmla="*/ 227 w 765"/>
                <a:gd name="T11" fmla="*/ 255 h 879"/>
                <a:gd name="T12" fmla="*/ 255 w 765"/>
                <a:gd name="T13" fmla="*/ 312 h 879"/>
                <a:gd name="T14" fmla="*/ 198 w 765"/>
                <a:gd name="T15" fmla="*/ 425 h 879"/>
                <a:gd name="T16" fmla="*/ 85 w 765"/>
                <a:gd name="T17" fmla="*/ 454 h 879"/>
                <a:gd name="T18" fmla="*/ 85 w 765"/>
                <a:gd name="T19" fmla="*/ 539 h 879"/>
                <a:gd name="T20" fmla="*/ 28 w 765"/>
                <a:gd name="T21" fmla="*/ 539 h 879"/>
                <a:gd name="T22" fmla="*/ 0 w 765"/>
                <a:gd name="T23" fmla="*/ 737 h 879"/>
                <a:gd name="T24" fmla="*/ 0 w 765"/>
                <a:gd name="T25" fmla="*/ 822 h 879"/>
                <a:gd name="T26" fmla="*/ 57 w 765"/>
                <a:gd name="T27" fmla="*/ 851 h 879"/>
                <a:gd name="T28" fmla="*/ 142 w 765"/>
                <a:gd name="T29" fmla="*/ 879 h 879"/>
                <a:gd name="T30" fmla="*/ 227 w 765"/>
                <a:gd name="T31" fmla="*/ 794 h 879"/>
                <a:gd name="T32" fmla="*/ 340 w 765"/>
                <a:gd name="T33" fmla="*/ 822 h 879"/>
                <a:gd name="T34" fmla="*/ 340 w 765"/>
                <a:gd name="T35" fmla="*/ 766 h 879"/>
                <a:gd name="T36" fmla="*/ 425 w 765"/>
                <a:gd name="T37" fmla="*/ 652 h 879"/>
                <a:gd name="T38" fmla="*/ 482 w 765"/>
                <a:gd name="T39" fmla="*/ 709 h 879"/>
                <a:gd name="T40" fmla="*/ 567 w 765"/>
                <a:gd name="T41" fmla="*/ 652 h 879"/>
                <a:gd name="T42" fmla="*/ 680 w 765"/>
                <a:gd name="T43" fmla="*/ 624 h 879"/>
                <a:gd name="T44" fmla="*/ 680 w 765"/>
                <a:gd name="T45" fmla="*/ 539 h 879"/>
                <a:gd name="T46" fmla="*/ 737 w 765"/>
                <a:gd name="T47" fmla="*/ 567 h 879"/>
                <a:gd name="T48" fmla="*/ 765 w 765"/>
                <a:gd name="T49" fmla="*/ 482 h 879"/>
                <a:gd name="T50" fmla="*/ 709 w 765"/>
                <a:gd name="T51" fmla="*/ 425 h 879"/>
                <a:gd name="T52" fmla="*/ 680 w 765"/>
                <a:gd name="T53" fmla="*/ 369 h 879"/>
                <a:gd name="T54" fmla="*/ 709 w 765"/>
                <a:gd name="T55" fmla="*/ 255 h 879"/>
                <a:gd name="T56" fmla="*/ 680 w 765"/>
                <a:gd name="T57" fmla="*/ 255 h 879"/>
                <a:gd name="T58" fmla="*/ 709 w 765"/>
                <a:gd name="T59" fmla="*/ 199 h 879"/>
                <a:gd name="T60" fmla="*/ 680 w 765"/>
                <a:gd name="T61" fmla="*/ 170 h 879"/>
                <a:gd name="T62" fmla="*/ 652 w 765"/>
                <a:gd name="T63" fmla="*/ 114 h 879"/>
                <a:gd name="T64" fmla="*/ 595 w 765"/>
                <a:gd name="T65" fmla="*/ 85 h 879"/>
                <a:gd name="T66" fmla="*/ 624 w 765"/>
                <a:gd name="T67" fmla="*/ 29 h 879"/>
                <a:gd name="T68" fmla="*/ 539 w 765"/>
                <a:gd name="T69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65" h="879">
                  <a:moveTo>
                    <a:pt x="539" y="0"/>
                  </a:moveTo>
                  <a:lnTo>
                    <a:pt x="482" y="114"/>
                  </a:lnTo>
                  <a:lnTo>
                    <a:pt x="340" y="57"/>
                  </a:lnTo>
                  <a:lnTo>
                    <a:pt x="284" y="85"/>
                  </a:lnTo>
                  <a:lnTo>
                    <a:pt x="284" y="199"/>
                  </a:lnTo>
                  <a:lnTo>
                    <a:pt x="227" y="255"/>
                  </a:lnTo>
                  <a:lnTo>
                    <a:pt x="255" y="312"/>
                  </a:lnTo>
                  <a:lnTo>
                    <a:pt x="198" y="425"/>
                  </a:lnTo>
                  <a:lnTo>
                    <a:pt x="85" y="454"/>
                  </a:lnTo>
                  <a:lnTo>
                    <a:pt x="85" y="539"/>
                  </a:lnTo>
                  <a:lnTo>
                    <a:pt x="28" y="539"/>
                  </a:lnTo>
                  <a:lnTo>
                    <a:pt x="0" y="737"/>
                  </a:lnTo>
                  <a:lnTo>
                    <a:pt x="0" y="822"/>
                  </a:lnTo>
                  <a:lnTo>
                    <a:pt x="57" y="851"/>
                  </a:lnTo>
                  <a:lnTo>
                    <a:pt x="142" y="879"/>
                  </a:lnTo>
                  <a:lnTo>
                    <a:pt x="227" y="794"/>
                  </a:lnTo>
                  <a:lnTo>
                    <a:pt x="340" y="822"/>
                  </a:lnTo>
                  <a:lnTo>
                    <a:pt x="340" y="766"/>
                  </a:lnTo>
                  <a:lnTo>
                    <a:pt x="425" y="652"/>
                  </a:lnTo>
                  <a:lnTo>
                    <a:pt x="482" y="709"/>
                  </a:lnTo>
                  <a:lnTo>
                    <a:pt x="567" y="652"/>
                  </a:lnTo>
                  <a:lnTo>
                    <a:pt x="680" y="624"/>
                  </a:lnTo>
                  <a:lnTo>
                    <a:pt x="680" y="539"/>
                  </a:lnTo>
                  <a:lnTo>
                    <a:pt x="737" y="567"/>
                  </a:lnTo>
                  <a:lnTo>
                    <a:pt x="765" y="482"/>
                  </a:lnTo>
                  <a:lnTo>
                    <a:pt x="709" y="425"/>
                  </a:lnTo>
                  <a:lnTo>
                    <a:pt x="680" y="369"/>
                  </a:lnTo>
                  <a:lnTo>
                    <a:pt x="709" y="255"/>
                  </a:lnTo>
                  <a:lnTo>
                    <a:pt x="680" y="255"/>
                  </a:lnTo>
                  <a:lnTo>
                    <a:pt x="709" y="199"/>
                  </a:lnTo>
                  <a:lnTo>
                    <a:pt x="680" y="170"/>
                  </a:lnTo>
                  <a:lnTo>
                    <a:pt x="652" y="114"/>
                  </a:lnTo>
                  <a:lnTo>
                    <a:pt x="595" y="85"/>
                  </a:lnTo>
                  <a:lnTo>
                    <a:pt x="624" y="29"/>
                  </a:lnTo>
                  <a:lnTo>
                    <a:pt x="539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952">
              <a:extLst>
                <a:ext uri="{FF2B5EF4-FFF2-40B4-BE49-F238E27FC236}">
                  <a16:creationId xmlns:a16="http://schemas.microsoft.com/office/drawing/2014/main" id="{6FA300BE-B58C-43BC-9B1C-F4A236750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" y="1181"/>
              <a:ext cx="709" cy="822"/>
            </a:xfrm>
            <a:custGeom>
              <a:avLst/>
              <a:gdLst>
                <a:gd name="T0" fmla="*/ 596 w 709"/>
                <a:gd name="T1" fmla="*/ 397 h 822"/>
                <a:gd name="T2" fmla="*/ 539 w 709"/>
                <a:gd name="T3" fmla="*/ 511 h 822"/>
                <a:gd name="T4" fmla="*/ 397 w 709"/>
                <a:gd name="T5" fmla="*/ 454 h 822"/>
                <a:gd name="T6" fmla="*/ 341 w 709"/>
                <a:gd name="T7" fmla="*/ 482 h 822"/>
                <a:gd name="T8" fmla="*/ 341 w 709"/>
                <a:gd name="T9" fmla="*/ 596 h 822"/>
                <a:gd name="T10" fmla="*/ 284 w 709"/>
                <a:gd name="T11" fmla="*/ 652 h 822"/>
                <a:gd name="T12" fmla="*/ 312 w 709"/>
                <a:gd name="T13" fmla="*/ 709 h 822"/>
                <a:gd name="T14" fmla="*/ 255 w 709"/>
                <a:gd name="T15" fmla="*/ 822 h 822"/>
                <a:gd name="T16" fmla="*/ 170 w 709"/>
                <a:gd name="T17" fmla="*/ 766 h 822"/>
                <a:gd name="T18" fmla="*/ 114 w 709"/>
                <a:gd name="T19" fmla="*/ 766 h 822"/>
                <a:gd name="T20" fmla="*/ 57 w 709"/>
                <a:gd name="T21" fmla="*/ 709 h 822"/>
                <a:gd name="T22" fmla="*/ 85 w 709"/>
                <a:gd name="T23" fmla="*/ 681 h 822"/>
                <a:gd name="T24" fmla="*/ 57 w 709"/>
                <a:gd name="T25" fmla="*/ 624 h 822"/>
                <a:gd name="T26" fmla="*/ 0 w 709"/>
                <a:gd name="T27" fmla="*/ 624 h 822"/>
                <a:gd name="T28" fmla="*/ 0 w 709"/>
                <a:gd name="T29" fmla="*/ 511 h 822"/>
                <a:gd name="T30" fmla="*/ 57 w 709"/>
                <a:gd name="T31" fmla="*/ 539 h 822"/>
                <a:gd name="T32" fmla="*/ 57 w 709"/>
                <a:gd name="T33" fmla="*/ 454 h 822"/>
                <a:gd name="T34" fmla="*/ 0 w 709"/>
                <a:gd name="T35" fmla="*/ 397 h 822"/>
                <a:gd name="T36" fmla="*/ 85 w 709"/>
                <a:gd name="T37" fmla="*/ 284 h 822"/>
                <a:gd name="T38" fmla="*/ 199 w 709"/>
                <a:gd name="T39" fmla="*/ 227 h 822"/>
                <a:gd name="T40" fmla="*/ 170 w 709"/>
                <a:gd name="T41" fmla="*/ 199 h 822"/>
                <a:gd name="T42" fmla="*/ 255 w 709"/>
                <a:gd name="T43" fmla="*/ 142 h 822"/>
                <a:gd name="T44" fmla="*/ 227 w 709"/>
                <a:gd name="T45" fmla="*/ 114 h 822"/>
                <a:gd name="T46" fmla="*/ 142 w 709"/>
                <a:gd name="T47" fmla="*/ 85 h 822"/>
                <a:gd name="T48" fmla="*/ 199 w 709"/>
                <a:gd name="T49" fmla="*/ 29 h 822"/>
                <a:gd name="T50" fmla="*/ 482 w 709"/>
                <a:gd name="T51" fmla="*/ 0 h 822"/>
                <a:gd name="T52" fmla="*/ 539 w 709"/>
                <a:gd name="T53" fmla="*/ 57 h 822"/>
                <a:gd name="T54" fmla="*/ 652 w 709"/>
                <a:gd name="T55" fmla="*/ 29 h 822"/>
                <a:gd name="T56" fmla="*/ 681 w 709"/>
                <a:gd name="T57" fmla="*/ 85 h 822"/>
                <a:gd name="T58" fmla="*/ 652 w 709"/>
                <a:gd name="T59" fmla="*/ 142 h 822"/>
                <a:gd name="T60" fmla="*/ 709 w 709"/>
                <a:gd name="T61" fmla="*/ 227 h 822"/>
                <a:gd name="T62" fmla="*/ 567 w 709"/>
                <a:gd name="T63" fmla="*/ 340 h 822"/>
                <a:gd name="T64" fmla="*/ 596 w 709"/>
                <a:gd name="T65" fmla="*/ 397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9" h="822">
                  <a:moveTo>
                    <a:pt x="596" y="397"/>
                  </a:moveTo>
                  <a:lnTo>
                    <a:pt x="539" y="511"/>
                  </a:lnTo>
                  <a:lnTo>
                    <a:pt x="397" y="454"/>
                  </a:lnTo>
                  <a:lnTo>
                    <a:pt x="341" y="482"/>
                  </a:lnTo>
                  <a:lnTo>
                    <a:pt x="341" y="596"/>
                  </a:lnTo>
                  <a:lnTo>
                    <a:pt x="284" y="652"/>
                  </a:lnTo>
                  <a:lnTo>
                    <a:pt x="312" y="709"/>
                  </a:lnTo>
                  <a:lnTo>
                    <a:pt x="255" y="822"/>
                  </a:lnTo>
                  <a:lnTo>
                    <a:pt x="170" y="766"/>
                  </a:lnTo>
                  <a:lnTo>
                    <a:pt x="114" y="766"/>
                  </a:lnTo>
                  <a:lnTo>
                    <a:pt x="57" y="709"/>
                  </a:lnTo>
                  <a:lnTo>
                    <a:pt x="85" y="681"/>
                  </a:lnTo>
                  <a:lnTo>
                    <a:pt x="57" y="624"/>
                  </a:lnTo>
                  <a:lnTo>
                    <a:pt x="0" y="624"/>
                  </a:lnTo>
                  <a:lnTo>
                    <a:pt x="0" y="511"/>
                  </a:lnTo>
                  <a:lnTo>
                    <a:pt x="57" y="539"/>
                  </a:lnTo>
                  <a:lnTo>
                    <a:pt x="57" y="454"/>
                  </a:lnTo>
                  <a:lnTo>
                    <a:pt x="0" y="397"/>
                  </a:lnTo>
                  <a:lnTo>
                    <a:pt x="85" y="284"/>
                  </a:lnTo>
                  <a:lnTo>
                    <a:pt x="199" y="227"/>
                  </a:lnTo>
                  <a:lnTo>
                    <a:pt x="170" y="199"/>
                  </a:lnTo>
                  <a:lnTo>
                    <a:pt x="255" y="142"/>
                  </a:lnTo>
                  <a:lnTo>
                    <a:pt x="227" y="114"/>
                  </a:lnTo>
                  <a:lnTo>
                    <a:pt x="142" y="85"/>
                  </a:lnTo>
                  <a:lnTo>
                    <a:pt x="199" y="29"/>
                  </a:lnTo>
                  <a:lnTo>
                    <a:pt x="482" y="0"/>
                  </a:lnTo>
                  <a:lnTo>
                    <a:pt x="539" y="57"/>
                  </a:lnTo>
                  <a:lnTo>
                    <a:pt x="652" y="29"/>
                  </a:lnTo>
                  <a:lnTo>
                    <a:pt x="681" y="85"/>
                  </a:lnTo>
                  <a:lnTo>
                    <a:pt x="652" y="142"/>
                  </a:lnTo>
                  <a:lnTo>
                    <a:pt x="709" y="227"/>
                  </a:lnTo>
                  <a:lnTo>
                    <a:pt x="567" y="340"/>
                  </a:lnTo>
                  <a:lnTo>
                    <a:pt x="596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2" name="Freeform 954">
              <a:extLst>
                <a:ext uri="{FF2B5EF4-FFF2-40B4-BE49-F238E27FC236}">
                  <a16:creationId xmlns:a16="http://schemas.microsoft.com/office/drawing/2014/main" id="{39AA7180-6009-473A-B8C2-3E2A2ACE2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4045"/>
              <a:ext cx="738" cy="1332"/>
            </a:xfrm>
            <a:custGeom>
              <a:avLst/>
              <a:gdLst>
                <a:gd name="T0" fmla="*/ 709 w 738"/>
                <a:gd name="T1" fmla="*/ 793 h 1332"/>
                <a:gd name="T2" fmla="*/ 681 w 738"/>
                <a:gd name="T3" fmla="*/ 878 h 1332"/>
                <a:gd name="T4" fmla="*/ 624 w 738"/>
                <a:gd name="T5" fmla="*/ 907 h 1332"/>
                <a:gd name="T6" fmla="*/ 596 w 738"/>
                <a:gd name="T7" fmla="*/ 935 h 1332"/>
                <a:gd name="T8" fmla="*/ 624 w 738"/>
                <a:gd name="T9" fmla="*/ 992 h 1332"/>
                <a:gd name="T10" fmla="*/ 596 w 738"/>
                <a:gd name="T11" fmla="*/ 992 h 1332"/>
                <a:gd name="T12" fmla="*/ 511 w 738"/>
                <a:gd name="T13" fmla="*/ 935 h 1332"/>
                <a:gd name="T14" fmla="*/ 454 w 738"/>
                <a:gd name="T15" fmla="*/ 1020 h 1332"/>
                <a:gd name="T16" fmla="*/ 539 w 738"/>
                <a:gd name="T17" fmla="*/ 1105 h 1332"/>
                <a:gd name="T18" fmla="*/ 511 w 738"/>
                <a:gd name="T19" fmla="*/ 1219 h 1332"/>
                <a:gd name="T20" fmla="*/ 539 w 738"/>
                <a:gd name="T21" fmla="*/ 1275 h 1332"/>
                <a:gd name="T22" fmla="*/ 454 w 738"/>
                <a:gd name="T23" fmla="*/ 1332 h 1332"/>
                <a:gd name="T24" fmla="*/ 369 w 738"/>
                <a:gd name="T25" fmla="*/ 1304 h 1332"/>
                <a:gd name="T26" fmla="*/ 369 w 738"/>
                <a:gd name="T27" fmla="*/ 1219 h 1332"/>
                <a:gd name="T28" fmla="*/ 312 w 738"/>
                <a:gd name="T29" fmla="*/ 1162 h 1332"/>
                <a:gd name="T30" fmla="*/ 227 w 738"/>
                <a:gd name="T31" fmla="*/ 1162 h 1332"/>
                <a:gd name="T32" fmla="*/ 199 w 738"/>
                <a:gd name="T33" fmla="*/ 1134 h 1332"/>
                <a:gd name="T34" fmla="*/ 199 w 738"/>
                <a:gd name="T35" fmla="*/ 1049 h 1332"/>
                <a:gd name="T36" fmla="*/ 199 w 738"/>
                <a:gd name="T37" fmla="*/ 992 h 1332"/>
                <a:gd name="T38" fmla="*/ 256 w 738"/>
                <a:gd name="T39" fmla="*/ 963 h 1332"/>
                <a:gd name="T40" fmla="*/ 256 w 738"/>
                <a:gd name="T41" fmla="*/ 907 h 1332"/>
                <a:gd name="T42" fmla="*/ 142 w 738"/>
                <a:gd name="T43" fmla="*/ 935 h 1332"/>
                <a:gd name="T44" fmla="*/ 142 w 738"/>
                <a:gd name="T45" fmla="*/ 878 h 1332"/>
                <a:gd name="T46" fmla="*/ 29 w 738"/>
                <a:gd name="T47" fmla="*/ 907 h 1332"/>
                <a:gd name="T48" fmla="*/ 0 w 738"/>
                <a:gd name="T49" fmla="*/ 793 h 1332"/>
                <a:gd name="T50" fmla="*/ 114 w 738"/>
                <a:gd name="T51" fmla="*/ 765 h 1332"/>
                <a:gd name="T52" fmla="*/ 114 w 738"/>
                <a:gd name="T53" fmla="*/ 680 h 1332"/>
                <a:gd name="T54" fmla="*/ 142 w 738"/>
                <a:gd name="T55" fmla="*/ 623 h 1332"/>
                <a:gd name="T56" fmla="*/ 114 w 738"/>
                <a:gd name="T57" fmla="*/ 567 h 1332"/>
                <a:gd name="T58" fmla="*/ 142 w 738"/>
                <a:gd name="T59" fmla="*/ 510 h 1332"/>
                <a:gd name="T60" fmla="*/ 86 w 738"/>
                <a:gd name="T61" fmla="*/ 425 h 1332"/>
                <a:gd name="T62" fmla="*/ 114 w 738"/>
                <a:gd name="T63" fmla="*/ 311 h 1332"/>
                <a:gd name="T64" fmla="*/ 29 w 738"/>
                <a:gd name="T65" fmla="*/ 226 h 1332"/>
                <a:gd name="T66" fmla="*/ 57 w 738"/>
                <a:gd name="T67" fmla="*/ 170 h 1332"/>
                <a:gd name="T68" fmla="*/ 57 w 738"/>
                <a:gd name="T69" fmla="*/ 0 h 1332"/>
                <a:gd name="T70" fmla="*/ 171 w 738"/>
                <a:gd name="T71" fmla="*/ 85 h 1332"/>
                <a:gd name="T72" fmla="*/ 256 w 738"/>
                <a:gd name="T73" fmla="*/ 85 h 1332"/>
                <a:gd name="T74" fmla="*/ 284 w 738"/>
                <a:gd name="T75" fmla="*/ 170 h 1332"/>
                <a:gd name="T76" fmla="*/ 369 w 738"/>
                <a:gd name="T77" fmla="*/ 170 h 1332"/>
                <a:gd name="T78" fmla="*/ 397 w 738"/>
                <a:gd name="T79" fmla="*/ 198 h 1332"/>
                <a:gd name="T80" fmla="*/ 369 w 738"/>
                <a:gd name="T81" fmla="*/ 255 h 1332"/>
                <a:gd name="T82" fmla="*/ 426 w 738"/>
                <a:gd name="T83" fmla="*/ 311 h 1332"/>
                <a:gd name="T84" fmla="*/ 511 w 738"/>
                <a:gd name="T85" fmla="*/ 311 h 1332"/>
                <a:gd name="T86" fmla="*/ 539 w 738"/>
                <a:gd name="T87" fmla="*/ 340 h 1332"/>
                <a:gd name="T88" fmla="*/ 596 w 738"/>
                <a:gd name="T89" fmla="*/ 311 h 1332"/>
                <a:gd name="T90" fmla="*/ 624 w 738"/>
                <a:gd name="T91" fmla="*/ 368 h 1332"/>
                <a:gd name="T92" fmla="*/ 738 w 738"/>
                <a:gd name="T93" fmla="*/ 425 h 1332"/>
                <a:gd name="T94" fmla="*/ 653 w 738"/>
                <a:gd name="T95" fmla="*/ 510 h 1332"/>
                <a:gd name="T96" fmla="*/ 681 w 738"/>
                <a:gd name="T97" fmla="*/ 538 h 1332"/>
                <a:gd name="T98" fmla="*/ 681 w 738"/>
                <a:gd name="T99" fmla="*/ 708 h 1332"/>
                <a:gd name="T100" fmla="*/ 709 w 738"/>
                <a:gd name="T101" fmla="*/ 793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8" h="1332">
                  <a:moveTo>
                    <a:pt x="709" y="793"/>
                  </a:moveTo>
                  <a:lnTo>
                    <a:pt x="681" y="878"/>
                  </a:lnTo>
                  <a:lnTo>
                    <a:pt x="624" y="907"/>
                  </a:lnTo>
                  <a:lnTo>
                    <a:pt x="596" y="935"/>
                  </a:lnTo>
                  <a:lnTo>
                    <a:pt x="624" y="992"/>
                  </a:lnTo>
                  <a:lnTo>
                    <a:pt x="596" y="992"/>
                  </a:lnTo>
                  <a:lnTo>
                    <a:pt x="511" y="935"/>
                  </a:lnTo>
                  <a:lnTo>
                    <a:pt x="454" y="1020"/>
                  </a:lnTo>
                  <a:lnTo>
                    <a:pt x="539" y="1105"/>
                  </a:lnTo>
                  <a:lnTo>
                    <a:pt x="511" y="1219"/>
                  </a:lnTo>
                  <a:lnTo>
                    <a:pt x="539" y="1275"/>
                  </a:lnTo>
                  <a:lnTo>
                    <a:pt x="454" y="1332"/>
                  </a:lnTo>
                  <a:lnTo>
                    <a:pt x="369" y="1304"/>
                  </a:lnTo>
                  <a:lnTo>
                    <a:pt x="369" y="1219"/>
                  </a:lnTo>
                  <a:lnTo>
                    <a:pt x="312" y="1162"/>
                  </a:lnTo>
                  <a:lnTo>
                    <a:pt x="227" y="1162"/>
                  </a:lnTo>
                  <a:lnTo>
                    <a:pt x="199" y="1134"/>
                  </a:lnTo>
                  <a:lnTo>
                    <a:pt x="199" y="1049"/>
                  </a:lnTo>
                  <a:lnTo>
                    <a:pt x="199" y="992"/>
                  </a:lnTo>
                  <a:lnTo>
                    <a:pt x="256" y="963"/>
                  </a:lnTo>
                  <a:lnTo>
                    <a:pt x="256" y="907"/>
                  </a:lnTo>
                  <a:lnTo>
                    <a:pt x="142" y="935"/>
                  </a:lnTo>
                  <a:lnTo>
                    <a:pt x="142" y="878"/>
                  </a:lnTo>
                  <a:lnTo>
                    <a:pt x="29" y="907"/>
                  </a:lnTo>
                  <a:lnTo>
                    <a:pt x="0" y="793"/>
                  </a:lnTo>
                  <a:lnTo>
                    <a:pt x="114" y="765"/>
                  </a:lnTo>
                  <a:lnTo>
                    <a:pt x="114" y="680"/>
                  </a:lnTo>
                  <a:lnTo>
                    <a:pt x="142" y="623"/>
                  </a:lnTo>
                  <a:lnTo>
                    <a:pt x="114" y="567"/>
                  </a:lnTo>
                  <a:lnTo>
                    <a:pt x="142" y="510"/>
                  </a:lnTo>
                  <a:lnTo>
                    <a:pt x="86" y="425"/>
                  </a:lnTo>
                  <a:lnTo>
                    <a:pt x="114" y="311"/>
                  </a:lnTo>
                  <a:lnTo>
                    <a:pt x="29" y="226"/>
                  </a:lnTo>
                  <a:lnTo>
                    <a:pt x="57" y="170"/>
                  </a:lnTo>
                  <a:lnTo>
                    <a:pt x="57" y="0"/>
                  </a:lnTo>
                  <a:lnTo>
                    <a:pt x="171" y="85"/>
                  </a:lnTo>
                  <a:lnTo>
                    <a:pt x="256" y="85"/>
                  </a:lnTo>
                  <a:lnTo>
                    <a:pt x="284" y="170"/>
                  </a:lnTo>
                  <a:lnTo>
                    <a:pt x="369" y="170"/>
                  </a:lnTo>
                  <a:lnTo>
                    <a:pt x="397" y="198"/>
                  </a:lnTo>
                  <a:lnTo>
                    <a:pt x="369" y="255"/>
                  </a:lnTo>
                  <a:lnTo>
                    <a:pt x="426" y="311"/>
                  </a:lnTo>
                  <a:lnTo>
                    <a:pt x="511" y="311"/>
                  </a:lnTo>
                  <a:lnTo>
                    <a:pt x="539" y="340"/>
                  </a:lnTo>
                  <a:lnTo>
                    <a:pt x="596" y="311"/>
                  </a:lnTo>
                  <a:lnTo>
                    <a:pt x="624" y="368"/>
                  </a:lnTo>
                  <a:lnTo>
                    <a:pt x="738" y="425"/>
                  </a:lnTo>
                  <a:lnTo>
                    <a:pt x="653" y="510"/>
                  </a:lnTo>
                  <a:lnTo>
                    <a:pt x="681" y="538"/>
                  </a:lnTo>
                  <a:lnTo>
                    <a:pt x="681" y="708"/>
                  </a:lnTo>
                  <a:lnTo>
                    <a:pt x="709" y="79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3" name="Freeform 955">
              <a:extLst>
                <a:ext uri="{FF2B5EF4-FFF2-40B4-BE49-F238E27FC236}">
                  <a16:creationId xmlns:a16="http://schemas.microsoft.com/office/drawing/2014/main" id="{E771FCAE-CA41-411E-938B-1E0A1F0D9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4810"/>
              <a:ext cx="624" cy="425"/>
            </a:xfrm>
            <a:custGeom>
              <a:avLst/>
              <a:gdLst>
                <a:gd name="T0" fmla="*/ 595 w 624"/>
                <a:gd name="T1" fmla="*/ 57 h 425"/>
                <a:gd name="T2" fmla="*/ 510 w 624"/>
                <a:gd name="T3" fmla="*/ 0 h 425"/>
                <a:gd name="T4" fmla="*/ 454 w 624"/>
                <a:gd name="T5" fmla="*/ 28 h 425"/>
                <a:gd name="T6" fmla="*/ 397 w 624"/>
                <a:gd name="T7" fmla="*/ 0 h 425"/>
                <a:gd name="T8" fmla="*/ 340 w 624"/>
                <a:gd name="T9" fmla="*/ 28 h 425"/>
                <a:gd name="T10" fmla="*/ 255 w 624"/>
                <a:gd name="T11" fmla="*/ 28 h 425"/>
                <a:gd name="T12" fmla="*/ 227 w 624"/>
                <a:gd name="T13" fmla="*/ 113 h 425"/>
                <a:gd name="T14" fmla="*/ 170 w 624"/>
                <a:gd name="T15" fmla="*/ 142 h 425"/>
                <a:gd name="T16" fmla="*/ 142 w 624"/>
                <a:gd name="T17" fmla="*/ 170 h 425"/>
                <a:gd name="T18" fmla="*/ 170 w 624"/>
                <a:gd name="T19" fmla="*/ 227 h 425"/>
                <a:gd name="T20" fmla="*/ 142 w 624"/>
                <a:gd name="T21" fmla="*/ 227 h 425"/>
                <a:gd name="T22" fmla="*/ 57 w 624"/>
                <a:gd name="T23" fmla="*/ 170 h 425"/>
                <a:gd name="T24" fmla="*/ 0 w 624"/>
                <a:gd name="T25" fmla="*/ 255 h 425"/>
                <a:gd name="T26" fmla="*/ 85 w 624"/>
                <a:gd name="T27" fmla="*/ 340 h 425"/>
                <a:gd name="T28" fmla="*/ 142 w 624"/>
                <a:gd name="T29" fmla="*/ 340 h 425"/>
                <a:gd name="T30" fmla="*/ 227 w 624"/>
                <a:gd name="T31" fmla="*/ 397 h 425"/>
                <a:gd name="T32" fmla="*/ 312 w 624"/>
                <a:gd name="T33" fmla="*/ 425 h 425"/>
                <a:gd name="T34" fmla="*/ 340 w 624"/>
                <a:gd name="T35" fmla="*/ 397 h 425"/>
                <a:gd name="T36" fmla="*/ 454 w 624"/>
                <a:gd name="T37" fmla="*/ 397 h 425"/>
                <a:gd name="T38" fmla="*/ 454 w 624"/>
                <a:gd name="T39" fmla="*/ 369 h 425"/>
                <a:gd name="T40" fmla="*/ 539 w 624"/>
                <a:gd name="T41" fmla="*/ 340 h 425"/>
                <a:gd name="T42" fmla="*/ 567 w 624"/>
                <a:gd name="T43" fmla="*/ 312 h 425"/>
                <a:gd name="T44" fmla="*/ 624 w 624"/>
                <a:gd name="T45" fmla="*/ 312 h 425"/>
                <a:gd name="T46" fmla="*/ 624 w 624"/>
                <a:gd name="T47" fmla="*/ 255 h 425"/>
                <a:gd name="T48" fmla="*/ 567 w 624"/>
                <a:gd name="T49" fmla="*/ 227 h 425"/>
                <a:gd name="T50" fmla="*/ 595 w 624"/>
                <a:gd name="T51" fmla="*/ 198 h 425"/>
                <a:gd name="T52" fmla="*/ 567 w 624"/>
                <a:gd name="T53" fmla="*/ 142 h 425"/>
                <a:gd name="T54" fmla="*/ 624 w 624"/>
                <a:gd name="T55" fmla="*/ 113 h 425"/>
                <a:gd name="T56" fmla="*/ 595 w 624"/>
                <a:gd name="T57" fmla="*/ 57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4" h="425">
                  <a:moveTo>
                    <a:pt x="595" y="57"/>
                  </a:moveTo>
                  <a:lnTo>
                    <a:pt x="510" y="0"/>
                  </a:lnTo>
                  <a:lnTo>
                    <a:pt x="454" y="28"/>
                  </a:lnTo>
                  <a:lnTo>
                    <a:pt x="397" y="0"/>
                  </a:lnTo>
                  <a:lnTo>
                    <a:pt x="340" y="28"/>
                  </a:lnTo>
                  <a:lnTo>
                    <a:pt x="255" y="28"/>
                  </a:lnTo>
                  <a:lnTo>
                    <a:pt x="227" y="113"/>
                  </a:lnTo>
                  <a:lnTo>
                    <a:pt x="170" y="142"/>
                  </a:lnTo>
                  <a:lnTo>
                    <a:pt x="142" y="170"/>
                  </a:lnTo>
                  <a:lnTo>
                    <a:pt x="170" y="227"/>
                  </a:lnTo>
                  <a:lnTo>
                    <a:pt x="142" y="227"/>
                  </a:lnTo>
                  <a:lnTo>
                    <a:pt x="57" y="170"/>
                  </a:lnTo>
                  <a:lnTo>
                    <a:pt x="0" y="255"/>
                  </a:lnTo>
                  <a:lnTo>
                    <a:pt x="85" y="340"/>
                  </a:lnTo>
                  <a:lnTo>
                    <a:pt x="142" y="340"/>
                  </a:lnTo>
                  <a:lnTo>
                    <a:pt x="227" y="397"/>
                  </a:lnTo>
                  <a:lnTo>
                    <a:pt x="312" y="425"/>
                  </a:lnTo>
                  <a:lnTo>
                    <a:pt x="340" y="397"/>
                  </a:lnTo>
                  <a:lnTo>
                    <a:pt x="454" y="397"/>
                  </a:lnTo>
                  <a:lnTo>
                    <a:pt x="454" y="369"/>
                  </a:lnTo>
                  <a:lnTo>
                    <a:pt x="539" y="340"/>
                  </a:lnTo>
                  <a:lnTo>
                    <a:pt x="567" y="312"/>
                  </a:lnTo>
                  <a:lnTo>
                    <a:pt x="624" y="312"/>
                  </a:lnTo>
                  <a:lnTo>
                    <a:pt x="624" y="255"/>
                  </a:lnTo>
                  <a:lnTo>
                    <a:pt x="567" y="227"/>
                  </a:lnTo>
                  <a:lnTo>
                    <a:pt x="595" y="198"/>
                  </a:lnTo>
                  <a:lnTo>
                    <a:pt x="567" y="142"/>
                  </a:lnTo>
                  <a:lnTo>
                    <a:pt x="624" y="113"/>
                  </a:lnTo>
                  <a:lnTo>
                    <a:pt x="595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Freeform 956">
              <a:extLst>
                <a:ext uri="{FF2B5EF4-FFF2-40B4-BE49-F238E27FC236}">
                  <a16:creationId xmlns:a16="http://schemas.microsoft.com/office/drawing/2014/main" id="{50C6F5BB-BB62-465E-A589-210F82F9E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5094"/>
              <a:ext cx="652" cy="680"/>
            </a:xfrm>
            <a:custGeom>
              <a:avLst/>
              <a:gdLst>
                <a:gd name="T0" fmla="*/ 567 w 652"/>
                <a:gd name="T1" fmla="*/ 283 h 680"/>
                <a:gd name="T2" fmla="*/ 482 w 652"/>
                <a:gd name="T3" fmla="*/ 255 h 680"/>
                <a:gd name="T4" fmla="*/ 482 w 652"/>
                <a:gd name="T5" fmla="*/ 170 h 680"/>
                <a:gd name="T6" fmla="*/ 425 w 652"/>
                <a:gd name="T7" fmla="*/ 113 h 680"/>
                <a:gd name="T8" fmla="*/ 340 w 652"/>
                <a:gd name="T9" fmla="*/ 113 h 680"/>
                <a:gd name="T10" fmla="*/ 312 w 652"/>
                <a:gd name="T11" fmla="*/ 85 h 680"/>
                <a:gd name="T12" fmla="*/ 312 w 652"/>
                <a:gd name="T13" fmla="*/ 0 h 680"/>
                <a:gd name="T14" fmla="*/ 227 w 652"/>
                <a:gd name="T15" fmla="*/ 28 h 680"/>
                <a:gd name="T16" fmla="*/ 255 w 652"/>
                <a:gd name="T17" fmla="*/ 56 h 680"/>
                <a:gd name="T18" fmla="*/ 142 w 652"/>
                <a:gd name="T19" fmla="*/ 141 h 680"/>
                <a:gd name="T20" fmla="*/ 170 w 652"/>
                <a:gd name="T21" fmla="*/ 226 h 680"/>
                <a:gd name="T22" fmla="*/ 142 w 652"/>
                <a:gd name="T23" fmla="*/ 226 h 680"/>
                <a:gd name="T24" fmla="*/ 142 w 652"/>
                <a:gd name="T25" fmla="*/ 283 h 680"/>
                <a:gd name="T26" fmla="*/ 113 w 652"/>
                <a:gd name="T27" fmla="*/ 283 h 680"/>
                <a:gd name="T28" fmla="*/ 57 w 652"/>
                <a:gd name="T29" fmla="*/ 368 h 680"/>
                <a:gd name="T30" fmla="*/ 113 w 652"/>
                <a:gd name="T31" fmla="*/ 396 h 680"/>
                <a:gd name="T32" fmla="*/ 0 w 652"/>
                <a:gd name="T33" fmla="*/ 396 h 680"/>
                <a:gd name="T34" fmla="*/ 28 w 652"/>
                <a:gd name="T35" fmla="*/ 453 h 680"/>
                <a:gd name="T36" fmla="*/ 85 w 652"/>
                <a:gd name="T37" fmla="*/ 481 h 680"/>
                <a:gd name="T38" fmla="*/ 85 w 652"/>
                <a:gd name="T39" fmla="*/ 510 h 680"/>
                <a:gd name="T40" fmla="*/ 28 w 652"/>
                <a:gd name="T41" fmla="*/ 510 h 680"/>
                <a:gd name="T42" fmla="*/ 28 w 652"/>
                <a:gd name="T43" fmla="*/ 623 h 680"/>
                <a:gd name="T44" fmla="*/ 170 w 652"/>
                <a:gd name="T45" fmla="*/ 538 h 680"/>
                <a:gd name="T46" fmla="*/ 255 w 652"/>
                <a:gd name="T47" fmla="*/ 538 h 680"/>
                <a:gd name="T48" fmla="*/ 284 w 652"/>
                <a:gd name="T49" fmla="*/ 453 h 680"/>
                <a:gd name="T50" fmla="*/ 369 w 652"/>
                <a:gd name="T51" fmla="*/ 425 h 680"/>
                <a:gd name="T52" fmla="*/ 510 w 652"/>
                <a:gd name="T53" fmla="*/ 652 h 680"/>
                <a:gd name="T54" fmla="*/ 567 w 652"/>
                <a:gd name="T55" fmla="*/ 623 h 680"/>
                <a:gd name="T56" fmla="*/ 652 w 652"/>
                <a:gd name="T57" fmla="*/ 680 h 680"/>
                <a:gd name="T58" fmla="*/ 652 w 652"/>
                <a:gd name="T59" fmla="*/ 538 h 680"/>
                <a:gd name="T60" fmla="*/ 595 w 652"/>
                <a:gd name="T61" fmla="*/ 481 h 680"/>
                <a:gd name="T62" fmla="*/ 595 w 652"/>
                <a:gd name="T63" fmla="*/ 453 h 680"/>
                <a:gd name="T64" fmla="*/ 539 w 652"/>
                <a:gd name="T65" fmla="*/ 396 h 680"/>
                <a:gd name="T66" fmla="*/ 595 w 652"/>
                <a:gd name="T67" fmla="*/ 340 h 680"/>
                <a:gd name="T68" fmla="*/ 567 w 652"/>
                <a:gd name="T69" fmla="*/ 311 h 680"/>
                <a:gd name="T70" fmla="*/ 567 w 652"/>
                <a:gd name="T71" fmla="*/ 283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52" h="680">
                  <a:moveTo>
                    <a:pt x="567" y="283"/>
                  </a:moveTo>
                  <a:lnTo>
                    <a:pt x="482" y="255"/>
                  </a:lnTo>
                  <a:lnTo>
                    <a:pt x="482" y="170"/>
                  </a:lnTo>
                  <a:lnTo>
                    <a:pt x="425" y="113"/>
                  </a:lnTo>
                  <a:lnTo>
                    <a:pt x="340" y="113"/>
                  </a:lnTo>
                  <a:lnTo>
                    <a:pt x="312" y="85"/>
                  </a:lnTo>
                  <a:lnTo>
                    <a:pt x="312" y="0"/>
                  </a:lnTo>
                  <a:lnTo>
                    <a:pt x="227" y="28"/>
                  </a:lnTo>
                  <a:lnTo>
                    <a:pt x="255" y="56"/>
                  </a:lnTo>
                  <a:lnTo>
                    <a:pt x="142" y="141"/>
                  </a:lnTo>
                  <a:lnTo>
                    <a:pt x="170" y="226"/>
                  </a:lnTo>
                  <a:lnTo>
                    <a:pt x="142" y="226"/>
                  </a:lnTo>
                  <a:lnTo>
                    <a:pt x="142" y="283"/>
                  </a:lnTo>
                  <a:lnTo>
                    <a:pt x="113" y="283"/>
                  </a:lnTo>
                  <a:lnTo>
                    <a:pt x="57" y="368"/>
                  </a:lnTo>
                  <a:lnTo>
                    <a:pt x="113" y="396"/>
                  </a:lnTo>
                  <a:lnTo>
                    <a:pt x="0" y="396"/>
                  </a:lnTo>
                  <a:lnTo>
                    <a:pt x="28" y="453"/>
                  </a:lnTo>
                  <a:lnTo>
                    <a:pt x="85" y="481"/>
                  </a:lnTo>
                  <a:lnTo>
                    <a:pt x="85" y="510"/>
                  </a:lnTo>
                  <a:lnTo>
                    <a:pt x="28" y="510"/>
                  </a:lnTo>
                  <a:lnTo>
                    <a:pt x="28" y="623"/>
                  </a:lnTo>
                  <a:lnTo>
                    <a:pt x="170" y="538"/>
                  </a:lnTo>
                  <a:lnTo>
                    <a:pt x="255" y="538"/>
                  </a:lnTo>
                  <a:lnTo>
                    <a:pt x="284" y="453"/>
                  </a:lnTo>
                  <a:lnTo>
                    <a:pt x="369" y="425"/>
                  </a:lnTo>
                  <a:lnTo>
                    <a:pt x="510" y="652"/>
                  </a:lnTo>
                  <a:lnTo>
                    <a:pt x="567" y="623"/>
                  </a:lnTo>
                  <a:lnTo>
                    <a:pt x="652" y="680"/>
                  </a:lnTo>
                  <a:lnTo>
                    <a:pt x="652" y="538"/>
                  </a:lnTo>
                  <a:lnTo>
                    <a:pt x="595" y="481"/>
                  </a:lnTo>
                  <a:lnTo>
                    <a:pt x="595" y="453"/>
                  </a:lnTo>
                  <a:lnTo>
                    <a:pt x="539" y="396"/>
                  </a:lnTo>
                  <a:lnTo>
                    <a:pt x="595" y="340"/>
                  </a:lnTo>
                  <a:lnTo>
                    <a:pt x="567" y="311"/>
                  </a:lnTo>
                  <a:lnTo>
                    <a:pt x="567" y="28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5" name="Freeform 957">
              <a:extLst>
                <a:ext uri="{FF2B5EF4-FFF2-40B4-BE49-F238E27FC236}">
                  <a16:creationId xmlns:a16="http://schemas.microsoft.com/office/drawing/2014/main" id="{F04B2104-0691-4356-A159-8D354008F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4838"/>
              <a:ext cx="1077" cy="1078"/>
            </a:xfrm>
            <a:custGeom>
              <a:avLst/>
              <a:gdLst>
                <a:gd name="T0" fmla="*/ 113 w 1077"/>
                <a:gd name="T1" fmla="*/ 936 h 1078"/>
                <a:gd name="T2" fmla="*/ 113 w 1077"/>
                <a:gd name="T3" fmla="*/ 794 h 1078"/>
                <a:gd name="T4" fmla="*/ 56 w 1077"/>
                <a:gd name="T5" fmla="*/ 737 h 1078"/>
                <a:gd name="T6" fmla="*/ 56 w 1077"/>
                <a:gd name="T7" fmla="*/ 709 h 1078"/>
                <a:gd name="T8" fmla="*/ 0 w 1077"/>
                <a:gd name="T9" fmla="*/ 652 h 1078"/>
                <a:gd name="T10" fmla="*/ 56 w 1077"/>
                <a:gd name="T11" fmla="*/ 596 h 1078"/>
                <a:gd name="T12" fmla="*/ 28 w 1077"/>
                <a:gd name="T13" fmla="*/ 567 h 1078"/>
                <a:gd name="T14" fmla="*/ 28 w 1077"/>
                <a:gd name="T15" fmla="*/ 539 h 1078"/>
                <a:gd name="T16" fmla="*/ 113 w 1077"/>
                <a:gd name="T17" fmla="*/ 482 h 1078"/>
                <a:gd name="T18" fmla="*/ 85 w 1077"/>
                <a:gd name="T19" fmla="*/ 426 h 1078"/>
                <a:gd name="T20" fmla="*/ 113 w 1077"/>
                <a:gd name="T21" fmla="*/ 312 h 1078"/>
                <a:gd name="T22" fmla="*/ 170 w 1077"/>
                <a:gd name="T23" fmla="*/ 312 h 1078"/>
                <a:gd name="T24" fmla="*/ 255 w 1077"/>
                <a:gd name="T25" fmla="*/ 369 h 1078"/>
                <a:gd name="T26" fmla="*/ 340 w 1077"/>
                <a:gd name="T27" fmla="*/ 397 h 1078"/>
                <a:gd name="T28" fmla="*/ 368 w 1077"/>
                <a:gd name="T29" fmla="*/ 369 h 1078"/>
                <a:gd name="T30" fmla="*/ 482 w 1077"/>
                <a:gd name="T31" fmla="*/ 369 h 1078"/>
                <a:gd name="T32" fmla="*/ 482 w 1077"/>
                <a:gd name="T33" fmla="*/ 341 h 1078"/>
                <a:gd name="T34" fmla="*/ 567 w 1077"/>
                <a:gd name="T35" fmla="*/ 312 h 1078"/>
                <a:gd name="T36" fmla="*/ 595 w 1077"/>
                <a:gd name="T37" fmla="*/ 284 h 1078"/>
                <a:gd name="T38" fmla="*/ 652 w 1077"/>
                <a:gd name="T39" fmla="*/ 284 h 1078"/>
                <a:gd name="T40" fmla="*/ 652 w 1077"/>
                <a:gd name="T41" fmla="*/ 227 h 1078"/>
                <a:gd name="T42" fmla="*/ 595 w 1077"/>
                <a:gd name="T43" fmla="*/ 199 h 1078"/>
                <a:gd name="T44" fmla="*/ 623 w 1077"/>
                <a:gd name="T45" fmla="*/ 170 h 1078"/>
                <a:gd name="T46" fmla="*/ 595 w 1077"/>
                <a:gd name="T47" fmla="*/ 114 h 1078"/>
                <a:gd name="T48" fmla="*/ 652 w 1077"/>
                <a:gd name="T49" fmla="*/ 85 h 1078"/>
                <a:gd name="T50" fmla="*/ 623 w 1077"/>
                <a:gd name="T51" fmla="*/ 29 h 1078"/>
                <a:gd name="T52" fmla="*/ 680 w 1077"/>
                <a:gd name="T53" fmla="*/ 0 h 1078"/>
                <a:gd name="T54" fmla="*/ 737 w 1077"/>
                <a:gd name="T55" fmla="*/ 114 h 1078"/>
                <a:gd name="T56" fmla="*/ 822 w 1077"/>
                <a:gd name="T57" fmla="*/ 142 h 1078"/>
                <a:gd name="T58" fmla="*/ 850 w 1077"/>
                <a:gd name="T59" fmla="*/ 114 h 1078"/>
                <a:gd name="T60" fmla="*/ 935 w 1077"/>
                <a:gd name="T61" fmla="*/ 114 h 1078"/>
                <a:gd name="T62" fmla="*/ 964 w 1077"/>
                <a:gd name="T63" fmla="*/ 142 h 1078"/>
                <a:gd name="T64" fmla="*/ 1020 w 1077"/>
                <a:gd name="T65" fmla="*/ 142 h 1078"/>
                <a:gd name="T66" fmla="*/ 1020 w 1077"/>
                <a:gd name="T67" fmla="*/ 284 h 1078"/>
                <a:gd name="T68" fmla="*/ 992 w 1077"/>
                <a:gd name="T69" fmla="*/ 341 h 1078"/>
                <a:gd name="T70" fmla="*/ 794 w 1077"/>
                <a:gd name="T71" fmla="*/ 369 h 1078"/>
                <a:gd name="T72" fmla="*/ 822 w 1077"/>
                <a:gd name="T73" fmla="*/ 511 h 1078"/>
                <a:gd name="T74" fmla="*/ 765 w 1077"/>
                <a:gd name="T75" fmla="*/ 567 h 1078"/>
                <a:gd name="T76" fmla="*/ 822 w 1077"/>
                <a:gd name="T77" fmla="*/ 681 h 1078"/>
                <a:gd name="T78" fmla="*/ 964 w 1077"/>
                <a:gd name="T79" fmla="*/ 737 h 1078"/>
                <a:gd name="T80" fmla="*/ 1049 w 1077"/>
                <a:gd name="T81" fmla="*/ 879 h 1078"/>
                <a:gd name="T82" fmla="*/ 1077 w 1077"/>
                <a:gd name="T83" fmla="*/ 1078 h 1078"/>
                <a:gd name="T84" fmla="*/ 964 w 1077"/>
                <a:gd name="T85" fmla="*/ 1021 h 1078"/>
                <a:gd name="T86" fmla="*/ 822 w 1077"/>
                <a:gd name="T87" fmla="*/ 1021 h 1078"/>
                <a:gd name="T88" fmla="*/ 850 w 1077"/>
                <a:gd name="T89" fmla="*/ 936 h 1078"/>
                <a:gd name="T90" fmla="*/ 765 w 1077"/>
                <a:gd name="T91" fmla="*/ 851 h 1078"/>
                <a:gd name="T92" fmla="*/ 737 w 1077"/>
                <a:gd name="T93" fmla="*/ 794 h 1078"/>
                <a:gd name="T94" fmla="*/ 510 w 1077"/>
                <a:gd name="T95" fmla="*/ 709 h 1078"/>
                <a:gd name="T96" fmla="*/ 453 w 1077"/>
                <a:gd name="T97" fmla="*/ 879 h 1078"/>
                <a:gd name="T98" fmla="*/ 397 w 1077"/>
                <a:gd name="T99" fmla="*/ 737 h 1078"/>
                <a:gd name="T100" fmla="*/ 255 w 1077"/>
                <a:gd name="T101" fmla="*/ 908 h 1078"/>
                <a:gd name="T102" fmla="*/ 170 w 1077"/>
                <a:gd name="T103" fmla="*/ 936 h 1078"/>
                <a:gd name="T104" fmla="*/ 113 w 1077"/>
                <a:gd name="T105" fmla="*/ 936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7" h="1078">
                  <a:moveTo>
                    <a:pt x="113" y="936"/>
                  </a:moveTo>
                  <a:lnTo>
                    <a:pt x="113" y="794"/>
                  </a:lnTo>
                  <a:lnTo>
                    <a:pt x="56" y="737"/>
                  </a:lnTo>
                  <a:lnTo>
                    <a:pt x="56" y="709"/>
                  </a:lnTo>
                  <a:lnTo>
                    <a:pt x="0" y="652"/>
                  </a:lnTo>
                  <a:lnTo>
                    <a:pt x="56" y="596"/>
                  </a:lnTo>
                  <a:lnTo>
                    <a:pt x="28" y="567"/>
                  </a:lnTo>
                  <a:lnTo>
                    <a:pt x="28" y="539"/>
                  </a:lnTo>
                  <a:lnTo>
                    <a:pt x="113" y="482"/>
                  </a:lnTo>
                  <a:lnTo>
                    <a:pt x="85" y="426"/>
                  </a:lnTo>
                  <a:lnTo>
                    <a:pt x="113" y="312"/>
                  </a:lnTo>
                  <a:lnTo>
                    <a:pt x="170" y="312"/>
                  </a:lnTo>
                  <a:lnTo>
                    <a:pt x="255" y="369"/>
                  </a:lnTo>
                  <a:lnTo>
                    <a:pt x="340" y="397"/>
                  </a:lnTo>
                  <a:lnTo>
                    <a:pt x="368" y="369"/>
                  </a:lnTo>
                  <a:lnTo>
                    <a:pt x="482" y="369"/>
                  </a:lnTo>
                  <a:lnTo>
                    <a:pt x="482" y="341"/>
                  </a:lnTo>
                  <a:lnTo>
                    <a:pt x="567" y="312"/>
                  </a:lnTo>
                  <a:lnTo>
                    <a:pt x="595" y="284"/>
                  </a:lnTo>
                  <a:lnTo>
                    <a:pt x="652" y="284"/>
                  </a:lnTo>
                  <a:lnTo>
                    <a:pt x="652" y="227"/>
                  </a:lnTo>
                  <a:lnTo>
                    <a:pt x="595" y="199"/>
                  </a:lnTo>
                  <a:lnTo>
                    <a:pt x="623" y="170"/>
                  </a:lnTo>
                  <a:lnTo>
                    <a:pt x="595" y="114"/>
                  </a:lnTo>
                  <a:lnTo>
                    <a:pt x="652" y="85"/>
                  </a:lnTo>
                  <a:lnTo>
                    <a:pt x="623" y="29"/>
                  </a:lnTo>
                  <a:lnTo>
                    <a:pt x="680" y="0"/>
                  </a:lnTo>
                  <a:lnTo>
                    <a:pt x="737" y="114"/>
                  </a:lnTo>
                  <a:lnTo>
                    <a:pt x="822" y="142"/>
                  </a:lnTo>
                  <a:lnTo>
                    <a:pt x="850" y="114"/>
                  </a:lnTo>
                  <a:lnTo>
                    <a:pt x="935" y="114"/>
                  </a:lnTo>
                  <a:lnTo>
                    <a:pt x="964" y="142"/>
                  </a:lnTo>
                  <a:lnTo>
                    <a:pt x="1020" y="142"/>
                  </a:lnTo>
                  <a:lnTo>
                    <a:pt x="1020" y="284"/>
                  </a:lnTo>
                  <a:lnTo>
                    <a:pt x="992" y="341"/>
                  </a:lnTo>
                  <a:lnTo>
                    <a:pt x="794" y="369"/>
                  </a:lnTo>
                  <a:lnTo>
                    <a:pt x="822" y="511"/>
                  </a:lnTo>
                  <a:lnTo>
                    <a:pt x="765" y="567"/>
                  </a:lnTo>
                  <a:lnTo>
                    <a:pt x="822" y="681"/>
                  </a:lnTo>
                  <a:lnTo>
                    <a:pt x="964" y="737"/>
                  </a:lnTo>
                  <a:lnTo>
                    <a:pt x="1049" y="879"/>
                  </a:lnTo>
                  <a:lnTo>
                    <a:pt x="1077" y="1078"/>
                  </a:lnTo>
                  <a:lnTo>
                    <a:pt x="964" y="1021"/>
                  </a:lnTo>
                  <a:lnTo>
                    <a:pt x="822" y="1021"/>
                  </a:lnTo>
                  <a:lnTo>
                    <a:pt x="850" y="936"/>
                  </a:lnTo>
                  <a:lnTo>
                    <a:pt x="765" y="851"/>
                  </a:lnTo>
                  <a:lnTo>
                    <a:pt x="737" y="794"/>
                  </a:lnTo>
                  <a:lnTo>
                    <a:pt x="510" y="709"/>
                  </a:lnTo>
                  <a:lnTo>
                    <a:pt x="453" y="879"/>
                  </a:lnTo>
                  <a:lnTo>
                    <a:pt x="397" y="737"/>
                  </a:lnTo>
                  <a:lnTo>
                    <a:pt x="255" y="908"/>
                  </a:lnTo>
                  <a:lnTo>
                    <a:pt x="170" y="936"/>
                  </a:lnTo>
                  <a:lnTo>
                    <a:pt x="113" y="93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  <p:sp>
        <p:nvSpPr>
          <p:cNvPr id="2" name="矢印: 右 1">
            <a:extLst>
              <a:ext uri="{FF2B5EF4-FFF2-40B4-BE49-F238E27FC236}">
                <a16:creationId xmlns:a16="http://schemas.microsoft.com/office/drawing/2014/main" id="{357BC40D-7A3E-4830-A612-1743CE4FCCAA}"/>
              </a:ext>
            </a:extLst>
          </p:cNvPr>
          <p:cNvSpPr/>
          <p:nvPr/>
        </p:nvSpPr>
        <p:spPr bwMode="auto">
          <a:xfrm rot="20728316">
            <a:off x="3389745" y="4005622"/>
            <a:ext cx="3981569" cy="666903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02820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２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239" name="テキスト ボックス 238">
            <a:extLst>
              <a:ext uri="{FF2B5EF4-FFF2-40B4-BE49-F238E27FC236}">
                <a16:creationId xmlns:a16="http://schemas.microsoft.com/office/drawing/2014/main" id="{2BDC5116-726A-437A-8840-45D104646E06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240" name="テキスト ボックス 239">
            <a:extLst>
              <a:ext uri="{FF2B5EF4-FFF2-40B4-BE49-F238E27FC236}">
                <a16:creationId xmlns:a16="http://schemas.microsoft.com/office/drawing/2014/main" id="{E40D1A5B-4EB7-44FA-A06F-348A70B7B756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ヒント：中国地方</a:t>
            </a:r>
          </a:p>
        </p:txBody>
      </p:sp>
      <p:grpSp>
        <p:nvGrpSpPr>
          <p:cNvPr id="388" name="Group 763">
            <a:extLst>
              <a:ext uri="{FF2B5EF4-FFF2-40B4-BE49-F238E27FC236}">
                <a16:creationId xmlns:a16="http://schemas.microsoft.com/office/drawing/2014/main" id="{37087745-3699-41FC-9C34-B0471A1D4089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945650" y="2005101"/>
            <a:ext cx="5445189" cy="3523274"/>
            <a:chOff x="176" y="387"/>
            <a:chExt cx="7712" cy="4990"/>
          </a:xfrm>
          <a:solidFill>
            <a:srgbClr val="92D050"/>
          </a:solidFill>
        </p:grpSpPr>
        <p:sp>
          <p:nvSpPr>
            <p:cNvPr id="389" name="Freeform 698">
              <a:extLst>
                <a:ext uri="{FF2B5EF4-FFF2-40B4-BE49-F238E27FC236}">
                  <a16:creationId xmlns:a16="http://schemas.microsoft.com/office/drawing/2014/main" id="{D01FAD81-3480-4ADC-B400-F29CC1B04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3167"/>
              <a:ext cx="877" cy="1360"/>
            </a:xfrm>
            <a:custGeom>
              <a:avLst/>
              <a:gdLst>
                <a:gd name="T0" fmla="*/ 340 w 878"/>
                <a:gd name="T1" fmla="*/ 1332 h 1361"/>
                <a:gd name="T2" fmla="*/ 510 w 878"/>
                <a:gd name="T3" fmla="*/ 1275 h 1361"/>
                <a:gd name="T4" fmla="*/ 595 w 878"/>
                <a:gd name="T5" fmla="*/ 1162 h 1361"/>
                <a:gd name="T6" fmla="*/ 765 w 878"/>
                <a:gd name="T7" fmla="*/ 1105 h 1361"/>
                <a:gd name="T8" fmla="*/ 793 w 878"/>
                <a:gd name="T9" fmla="*/ 992 h 1361"/>
                <a:gd name="T10" fmla="*/ 765 w 878"/>
                <a:gd name="T11" fmla="*/ 907 h 1361"/>
                <a:gd name="T12" fmla="*/ 652 w 878"/>
                <a:gd name="T13" fmla="*/ 907 h 1361"/>
                <a:gd name="T14" fmla="*/ 481 w 878"/>
                <a:gd name="T15" fmla="*/ 907 h 1361"/>
                <a:gd name="T16" fmla="*/ 652 w 878"/>
                <a:gd name="T17" fmla="*/ 623 h 1361"/>
                <a:gd name="T18" fmla="*/ 708 w 878"/>
                <a:gd name="T19" fmla="*/ 482 h 1361"/>
                <a:gd name="T20" fmla="*/ 765 w 878"/>
                <a:gd name="T21" fmla="*/ 397 h 1361"/>
                <a:gd name="T22" fmla="*/ 737 w 878"/>
                <a:gd name="T23" fmla="*/ 312 h 1361"/>
                <a:gd name="T24" fmla="*/ 878 w 878"/>
                <a:gd name="T25" fmla="*/ 255 h 1361"/>
                <a:gd name="T26" fmla="*/ 737 w 878"/>
                <a:gd name="T27" fmla="*/ 170 h 1361"/>
                <a:gd name="T28" fmla="*/ 623 w 878"/>
                <a:gd name="T29" fmla="*/ 85 h 1361"/>
                <a:gd name="T30" fmla="*/ 595 w 878"/>
                <a:gd name="T31" fmla="*/ 0 h 1361"/>
                <a:gd name="T32" fmla="*/ 425 w 878"/>
                <a:gd name="T33" fmla="*/ 141 h 1361"/>
                <a:gd name="T34" fmla="*/ 340 w 878"/>
                <a:gd name="T35" fmla="*/ 113 h 1361"/>
                <a:gd name="T36" fmla="*/ 226 w 878"/>
                <a:gd name="T37" fmla="*/ 227 h 1361"/>
                <a:gd name="T38" fmla="*/ 113 w 878"/>
                <a:gd name="T39" fmla="*/ 312 h 1361"/>
                <a:gd name="T40" fmla="*/ 113 w 878"/>
                <a:gd name="T41" fmla="*/ 482 h 1361"/>
                <a:gd name="T42" fmla="*/ 0 w 878"/>
                <a:gd name="T43" fmla="*/ 623 h 1361"/>
                <a:gd name="T44" fmla="*/ 198 w 878"/>
                <a:gd name="T45" fmla="*/ 765 h 1361"/>
                <a:gd name="T46" fmla="*/ 85 w 878"/>
                <a:gd name="T47" fmla="*/ 879 h 1361"/>
                <a:gd name="T48" fmla="*/ 0 w 878"/>
                <a:gd name="T49" fmla="*/ 1162 h 1361"/>
                <a:gd name="T50" fmla="*/ 56 w 878"/>
                <a:gd name="T51" fmla="*/ 1247 h 1361"/>
                <a:gd name="T52" fmla="*/ 141 w 878"/>
                <a:gd name="T53" fmla="*/ 992 h 1361"/>
                <a:gd name="T54" fmla="*/ 141 w 878"/>
                <a:gd name="T55" fmla="*/ 1190 h 1361"/>
                <a:gd name="T56" fmla="*/ 113 w 878"/>
                <a:gd name="T57" fmla="*/ 1247 h 1361"/>
                <a:gd name="T58" fmla="*/ 198 w 878"/>
                <a:gd name="T59" fmla="*/ 1275 h 1361"/>
                <a:gd name="T60" fmla="*/ 255 w 878"/>
                <a:gd name="T61" fmla="*/ 1247 h 1361"/>
                <a:gd name="T62" fmla="*/ 226 w 878"/>
                <a:gd name="T63" fmla="*/ 1332 h 1361"/>
                <a:gd name="T64" fmla="*/ 255 w 878"/>
                <a:gd name="T65" fmla="*/ 1361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8" h="1361">
                  <a:moveTo>
                    <a:pt x="255" y="1361"/>
                  </a:moveTo>
                  <a:lnTo>
                    <a:pt x="340" y="1332"/>
                  </a:lnTo>
                  <a:lnTo>
                    <a:pt x="396" y="1332"/>
                  </a:lnTo>
                  <a:lnTo>
                    <a:pt x="510" y="1275"/>
                  </a:lnTo>
                  <a:lnTo>
                    <a:pt x="510" y="1247"/>
                  </a:lnTo>
                  <a:lnTo>
                    <a:pt x="595" y="1162"/>
                  </a:lnTo>
                  <a:lnTo>
                    <a:pt x="652" y="1190"/>
                  </a:lnTo>
                  <a:lnTo>
                    <a:pt x="765" y="1105"/>
                  </a:lnTo>
                  <a:lnTo>
                    <a:pt x="765" y="1020"/>
                  </a:lnTo>
                  <a:lnTo>
                    <a:pt x="793" y="992"/>
                  </a:lnTo>
                  <a:lnTo>
                    <a:pt x="793" y="935"/>
                  </a:lnTo>
                  <a:lnTo>
                    <a:pt x="765" y="907"/>
                  </a:lnTo>
                  <a:lnTo>
                    <a:pt x="680" y="935"/>
                  </a:lnTo>
                  <a:lnTo>
                    <a:pt x="652" y="907"/>
                  </a:lnTo>
                  <a:lnTo>
                    <a:pt x="510" y="935"/>
                  </a:lnTo>
                  <a:lnTo>
                    <a:pt x="481" y="907"/>
                  </a:lnTo>
                  <a:lnTo>
                    <a:pt x="538" y="765"/>
                  </a:lnTo>
                  <a:lnTo>
                    <a:pt x="652" y="623"/>
                  </a:lnTo>
                  <a:lnTo>
                    <a:pt x="737" y="510"/>
                  </a:lnTo>
                  <a:lnTo>
                    <a:pt x="708" y="482"/>
                  </a:lnTo>
                  <a:lnTo>
                    <a:pt x="765" y="453"/>
                  </a:lnTo>
                  <a:lnTo>
                    <a:pt x="765" y="397"/>
                  </a:lnTo>
                  <a:lnTo>
                    <a:pt x="708" y="368"/>
                  </a:lnTo>
                  <a:lnTo>
                    <a:pt x="737" y="312"/>
                  </a:lnTo>
                  <a:lnTo>
                    <a:pt x="765" y="340"/>
                  </a:lnTo>
                  <a:lnTo>
                    <a:pt x="878" y="255"/>
                  </a:lnTo>
                  <a:lnTo>
                    <a:pt x="850" y="170"/>
                  </a:lnTo>
                  <a:lnTo>
                    <a:pt x="737" y="170"/>
                  </a:lnTo>
                  <a:lnTo>
                    <a:pt x="680" y="113"/>
                  </a:lnTo>
                  <a:lnTo>
                    <a:pt x="623" y="85"/>
                  </a:lnTo>
                  <a:lnTo>
                    <a:pt x="623" y="56"/>
                  </a:lnTo>
                  <a:lnTo>
                    <a:pt x="595" y="0"/>
                  </a:lnTo>
                  <a:lnTo>
                    <a:pt x="481" y="0"/>
                  </a:lnTo>
                  <a:lnTo>
                    <a:pt x="425" y="141"/>
                  </a:lnTo>
                  <a:lnTo>
                    <a:pt x="368" y="141"/>
                  </a:lnTo>
                  <a:lnTo>
                    <a:pt x="340" y="113"/>
                  </a:lnTo>
                  <a:lnTo>
                    <a:pt x="255" y="141"/>
                  </a:lnTo>
                  <a:lnTo>
                    <a:pt x="226" y="227"/>
                  </a:lnTo>
                  <a:lnTo>
                    <a:pt x="141" y="255"/>
                  </a:lnTo>
                  <a:lnTo>
                    <a:pt x="113" y="312"/>
                  </a:lnTo>
                  <a:lnTo>
                    <a:pt x="141" y="340"/>
                  </a:lnTo>
                  <a:lnTo>
                    <a:pt x="113" y="482"/>
                  </a:lnTo>
                  <a:lnTo>
                    <a:pt x="141" y="510"/>
                  </a:lnTo>
                  <a:lnTo>
                    <a:pt x="0" y="623"/>
                  </a:lnTo>
                  <a:lnTo>
                    <a:pt x="56" y="708"/>
                  </a:lnTo>
                  <a:lnTo>
                    <a:pt x="198" y="765"/>
                  </a:lnTo>
                  <a:lnTo>
                    <a:pt x="141" y="850"/>
                  </a:lnTo>
                  <a:lnTo>
                    <a:pt x="85" y="879"/>
                  </a:lnTo>
                  <a:lnTo>
                    <a:pt x="28" y="964"/>
                  </a:lnTo>
                  <a:lnTo>
                    <a:pt x="0" y="1162"/>
                  </a:lnTo>
                  <a:lnTo>
                    <a:pt x="28" y="1162"/>
                  </a:lnTo>
                  <a:lnTo>
                    <a:pt x="56" y="1247"/>
                  </a:lnTo>
                  <a:lnTo>
                    <a:pt x="113" y="1219"/>
                  </a:lnTo>
                  <a:lnTo>
                    <a:pt x="141" y="992"/>
                  </a:lnTo>
                  <a:lnTo>
                    <a:pt x="170" y="1077"/>
                  </a:lnTo>
                  <a:lnTo>
                    <a:pt x="141" y="1190"/>
                  </a:lnTo>
                  <a:lnTo>
                    <a:pt x="170" y="1219"/>
                  </a:lnTo>
                  <a:lnTo>
                    <a:pt x="113" y="1247"/>
                  </a:lnTo>
                  <a:lnTo>
                    <a:pt x="141" y="1275"/>
                  </a:lnTo>
                  <a:lnTo>
                    <a:pt x="198" y="1275"/>
                  </a:lnTo>
                  <a:lnTo>
                    <a:pt x="255" y="1190"/>
                  </a:lnTo>
                  <a:lnTo>
                    <a:pt x="255" y="1247"/>
                  </a:lnTo>
                  <a:lnTo>
                    <a:pt x="198" y="1304"/>
                  </a:lnTo>
                  <a:lnTo>
                    <a:pt x="226" y="1332"/>
                  </a:lnTo>
                  <a:lnTo>
                    <a:pt x="283" y="1304"/>
                  </a:lnTo>
                  <a:lnTo>
                    <a:pt x="255" y="136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0" name="Freeform 699">
              <a:extLst>
                <a:ext uri="{FF2B5EF4-FFF2-40B4-BE49-F238E27FC236}">
                  <a16:creationId xmlns:a16="http://schemas.microsoft.com/office/drawing/2014/main" id="{B1831FF9-B7CB-47A1-80D1-61C382C02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3421"/>
              <a:ext cx="737" cy="1049"/>
            </a:xfrm>
            <a:custGeom>
              <a:avLst/>
              <a:gdLst>
                <a:gd name="T0" fmla="*/ 595 w 737"/>
                <a:gd name="T1" fmla="*/ 992 h 1049"/>
                <a:gd name="T2" fmla="*/ 567 w 737"/>
                <a:gd name="T3" fmla="*/ 907 h 1049"/>
                <a:gd name="T4" fmla="*/ 539 w 737"/>
                <a:gd name="T5" fmla="*/ 907 h 1049"/>
                <a:gd name="T6" fmla="*/ 567 w 737"/>
                <a:gd name="T7" fmla="*/ 709 h 1049"/>
                <a:gd name="T8" fmla="*/ 624 w 737"/>
                <a:gd name="T9" fmla="*/ 624 h 1049"/>
                <a:gd name="T10" fmla="*/ 680 w 737"/>
                <a:gd name="T11" fmla="*/ 595 h 1049"/>
                <a:gd name="T12" fmla="*/ 737 w 737"/>
                <a:gd name="T13" fmla="*/ 510 h 1049"/>
                <a:gd name="T14" fmla="*/ 595 w 737"/>
                <a:gd name="T15" fmla="*/ 453 h 1049"/>
                <a:gd name="T16" fmla="*/ 539 w 737"/>
                <a:gd name="T17" fmla="*/ 368 h 1049"/>
                <a:gd name="T18" fmla="*/ 680 w 737"/>
                <a:gd name="T19" fmla="*/ 255 h 1049"/>
                <a:gd name="T20" fmla="*/ 652 w 737"/>
                <a:gd name="T21" fmla="*/ 227 h 1049"/>
                <a:gd name="T22" fmla="*/ 680 w 737"/>
                <a:gd name="T23" fmla="*/ 85 h 1049"/>
                <a:gd name="T24" fmla="*/ 652 w 737"/>
                <a:gd name="T25" fmla="*/ 57 h 1049"/>
                <a:gd name="T26" fmla="*/ 567 w 737"/>
                <a:gd name="T27" fmla="*/ 0 h 1049"/>
                <a:gd name="T28" fmla="*/ 510 w 737"/>
                <a:gd name="T29" fmla="*/ 28 h 1049"/>
                <a:gd name="T30" fmla="*/ 453 w 737"/>
                <a:gd name="T31" fmla="*/ 142 h 1049"/>
                <a:gd name="T32" fmla="*/ 283 w 737"/>
                <a:gd name="T33" fmla="*/ 198 h 1049"/>
                <a:gd name="T34" fmla="*/ 198 w 737"/>
                <a:gd name="T35" fmla="*/ 113 h 1049"/>
                <a:gd name="T36" fmla="*/ 170 w 737"/>
                <a:gd name="T37" fmla="*/ 198 h 1049"/>
                <a:gd name="T38" fmla="*/ 198 w 737"/>
                <a:gd name="T39" fmla="*/ 255 h 1049"/>
                <a:gd name="T40" fmla="*/ 170 w 737"/>
                <a:gd name="T41" fmla="*/ 283 h 1049"/>
                <a:gd name="T42" fmla="*/ 113 w 737"/>
                <a:gd name="T43" fmla="*/ 255 h 1049"/>
                <a:gd name="T44" fmla="*/ 28 w 737"/>
                <a:gd name="T45" fmla="*/ 283 h 1049"/>
                <a:gd name="T46" fmla="*/ 85 w 737"/>
                <a:gd name="T47" fmla="*/ 312 h 1049"/>
                <a:gd name="T48" fmla="*/ 85 w 737"/>
                <a:gd name="T49" fmla="*/ 340 h 1049"/>
                <a:gd name="T50" fmla="*/ 28 w 737"/>
                <a:gd name="T51" fmla="*/ 340 h 1049"/>
                <a:gd name="T52" fmla="*/ 0 w 737"/>
                <a:gd name="T53" fmla="*/ 453 h 1049"/>
                <a:gd name="T54" fmla="*/ 57 w 737"/>
                <a:gd name="T55" fmla="*/ 482 h 1049"/>
                <a:gd name="T56" fmla="*/ 113 w 737"/>
                <a:gd name="T57" fmla="*/ 453 h 1049"/>
                <a:gd name="T58" fmla="*/ 227 w 737"/>
                <a:gd name="T59" fmla="*/ 595 h 1049"/>
                <a:gd name="T60" fmla="*/ 312 w 737"/>
                <a:gd name="T61" fmla="*/ 737 h 1049"/>
                <a:gd name="T62" fmla="*/ 340 w 737"/>
                <a:gd name="T63" fmla="*/ 709 h 1049"/>
                <a:gd name="T64" fmla="*/ 312 w 737"/>
                <a:gd name="T65" fmla="*/ 652 h 1049"/>
                <a:gd name="T66" fmla="*/ 340 w 737"/>
                <a:gd name="T67" fmla="*/ 624 h 1049"/>
                <a:gd name="T68" fmla="*/ 368 w 737"/>
                <a:gd name="T69" fmla="*/ 539 h 1049"/>
                <a:gd name="T70" fmla="*/ 397 w 737"/>
                <a:gd name="T71" fmla="*/ 624 h 1049"/>
                <a:gd name="T72" fmla="*/ 340 w 737"/>
                <a:gd name="T73" fmla="*/ 652 h 1049"/>
                <a:gd name="T74" fmla="*/ 368 w 737"/>
                <a:gd name="T75" fmla="*/ 709 h 1049"/>
                <a:gd name="T76" fmla="*/ 510 w 737"/>
                <a:gd name="T77" fmla="*/ 680 h 1049"/>
                <a:gd name="T78" fmla="*/ 425 w 737"/>
                <a:gd name="T79" fmla="*/ 737 h 1049"/>
                <a:gd name="T80" fmla="*/ 453 w 737"/>
                <a:gd name="T81" fmla="*/ 765 h 1049"/>
                <a:gd name="T82" fmla="*/ 425 w 737"/>
                <a:gd name="T83" fmla="*/ 879 h 1049"/>
                <a:gd name="T84" fmla="*/ 482 w 737"/>
                <a:gd name="T85" fmla="*/ 1049 h 1049"/>
                <a:gd name="T86" fmla="*/ 539 w 737"/>
                <a:gd name="T87" fmla="*/ 1049 h 1049"/>
                <a:gd name="T88" fmla="*/ 539 w 737"/>
                <a:gd name="T89" fmla="*/ 992 h 1049"/>
                <a:gd name="T90" fmla="*/ 595 w 737"/>
                <a:gd name="T91" fmla="*/ 992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7" h="1049">
                  <a:moveTo>
                    <a:pt x="595" y="992"/>
                  </a:moveTo>
                  <a:lnTo>
                    <a:pt x="567" y="907"/>
                  </a:lnTo>
                  <a:lnTo>
                    <a:pt x="539" y="907"/>
                  </a:lnTo>
                  <a:lnTo>
                    <a:pt x="567" y="709"/>
                  </a:lnTo>
                  <a:lnTo>
                    <a:pt x="624" y="624"/>
                  </a:lnTo>
                  <a:lnTo>
                    <a:pt x="680" y="595"/>
                  </a:lnTo>
                  <a:lnTo>
                    <a:pt x="737" y="510"/>
                  </a:lnTo>
                  <a:lnTo>
                    <a:pt x="595" y="453"/>
                  </a:lnTo>
                  <a:lnTo>
                    <a:pt x="539" y="368"/>
                  </a:lnTo>
                  <a:lnTo>
                    <a:pt x="680" y="255"/>
                  </a:lnTo>
                  <a:lnTo>
                    <a:pt x="652" y="227"/>
                  </a:lnTo>
                  <a:lnTo>
                    <a:pt x="680" y="85"/>
                  </a:lnTo>
                  <a:lnTo>
                    <a:pt x="652" y="57"/>
                  </a:lnTo>
                  <a:lnTo>
                    <a:pt x="567" y="0"/>
                  </a:lnTo>
                  <a:lnTo>
                    <a:pt x="510" y="28"/>
                  </a:lnTo>
                  <a:lnTo>
                    <a:pt x="453" y="142"/>
                  </a:lnTo>
                  <a:lnTo>
                    <a:pt x="283" y="198"/>
                  </a:lnTo>
                  <a:lnTo>
                    <a:pt x="198" y="113"/>
                  </a:lnTo>
                  <a:lnTo>
                    <a:pt x="170" y="198"/>
                  </a:lnTo>
                  <a:lnTo>
                    <a:pt x="198" y="255"/>
                  </a:lnTo>
                  <a:lnTo>
                    <a:pt x="170" y="283"/>
                  </a:lnTo>
                  <a:lnTo>
                    <a:pt x="113" y="255"/>
                  </a:lnTo>
                  <a:lnTo>
                    <a:pt x="28" y="283"/>
                  </a:lnTo>
                  <a:lnTo>
                    <a:pt x="85" y="312"/>
                  </a:lnTo>
                  <a:lnTo>
                    <a:pt x="85" y="340"/>
                  </a:lnTo>
                  <a:lnTo>
                    <a:pt x="28" y="340"/>
                  </a:lnTo>
                  <a:lnTo>
                    <a:pt x="0" y="453"/>
                  </a:lnTo>
                  <a:lnTo>
                    <a:pt x="57" y="482"/>
                  </a:lnTo>
                  <a:lnTo>
                    <a:pt x="113" y="453"/>
                  </a:lnTo>
                  <a:lnTo>
                    <a:pt x="227" y="595"/>
                  </a:lnTo>
                  <a:lnTo>
                    <a:pt x="312" y="737"/>
                  </a:lnTo>
                  <a:lnTo>
                    <a:pt x="340" y="709"/>
                  </a:lnTo>
                  <a:lnTo>
                    <a:pt x="312" y="652"/>
                  </a:lnTo>
                  <a:lnTo>
                    <a:pt x="340" y="624"/>
                  </a:lnTo>
                  <a:lnTo>
                    <a:pt x="368" y="539"/>
                  </a:lnTo>
                  <a:lnTo>
                    <a:pt x="397" y="624"/>
                  </a:lnTo>
                  <a:lnTo>
                    <a:pt x="340" y="652"/>
                  </a:lnTo>
                  <a:lnTo>
                    <a:pt x="368" y="709"/>
                  </a:lnTo>
                  <a:lnTo>
                    <a:pt x="510" y="680"/>
                  </a:lnTo>
                  <a:lnTo>
                    <a:pt x="425" y="737"/>
                  </a:lnTo>
                  <a:lnTo>
                    <a:pt x="453" y="765"/>
                  </a:lnTo>
                  <a:lnTo>
                    <a:pt x="425" y="879"/>
                  </a:lnTo>
                  <a:lnTo>
                    <a:pt x="482" y="1049"/>
                  </a:lnTo>
                  <a:lnTo>
                    <a:pt x="539" y="1049"/>
                  </a:lnTo>
                  <a:lnTo>
                    <a:pt x="539" y="992"/>
                  </a:lnTo>
                  <a:lnTo>
                    <a:pt x="595" y="99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1" name="Freeform 700">
              <a:extLst>
                <a:ext uri="{FF2B5EF4-FFF2-40B4-BE49-F238E27FC236}">
                  <a16:creationId xmlns:a16="http://schemas.microsoft.com/office/drawing/2014/main" id="{8CC5DA46-66BA-4229-80D4-C209D992E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3449"/>
              <a:ext cx="142" cy="142"/>
            </a:xfrm>
            <a:custGeom>
              <a:avLst/>
              <a:gdLst>
                <a:gd name="T0" fmla="*/ 0 w 142"/>
                <a:gd name="T1" fmla="*/ 0 h 142"/>
                <a:gd name="T2" fmla="*/ 86 w 142"/>
                <a:gd name="T3" fmla="*/ 29 h 142"/>
                <a:gd name="T4" fmla="*/ 142 w 142"/>
                <a:gd name="T5" fmla="*/ 85 h 142"/>
                <a:gd name="T6" fmla="*/ 114 w 142"/>
                <a:gd name="T7" fmla="*/ 142 h 142"/>
                <a:gd name="T8" fmla="*/ 86 w 142"/>
                <a:gd name="T9" fmla="*/ 85 h 142"/>
                <a:gd name="T10" fmla="*/ 29 w 142"/>
                <a:gd name="T11" fmla="*/ 85 h 142"/>
                <a:gd name="T12" fmla="*/ 0 w 142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42">
                  <a:moveTo>
                    <a:pt x="0" y="0"/>
                  </a:moveTo>
                  <a:lnTo>
                    <a:pt x="86" y="29"/>
                  </a:lnTo>
                  <a:lnTo>
                    <a:pt x="142" y="85"/>
                  </a:lnTo>
                  <a:lnTo>
                    <a:pt x="114" y="142"/>
                  </a:lnTo>
                  <a:lnTo>
                    <a:pt x="86" y="85"/>
                  </a:lnTo>
                  <a:lnTo>
                    <a:pt x="29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2" name="Freeform 701">
              <a:extLst>
                <a:ext uri="{FF2B5EF4-FFF2-40B4-BE49-F238E27FC236}">
                  <a16:creationId xmlns:a16="http://schemas.microsoft.com/office/drawing/2014/main" id="{96A23745-3215-4915-A847-8CFA2D169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3194"/>
              <a:ext cx="1020" cy="964"/>
            </a:xfrm>
            <a:custGeom>
              <a:avLst/>
              <a:gdLst>
                <a:gd name="T0" fmla="*/ 113 w 1020"/>
                <a:gd name="T1" fmla="*/ 680 h 964"/>
                <a:gd name="T2" fmla="*/ 56 w 1020"/>
                <a:gd name="T3" fmla="*/ 652 h 964"/>
                <a:gd name="T4" fmla="*/ 0 w 1020"/>
                <a:gd name="T5" fmla="*/ 652 h 964"/>
                <a:gd name="T6" fmla="*/ 0 w 1020"/>
                <a:gd name="T7" fmla="*/ 567 h 964"/>
                <a:gd name="T8" fmla="*/ 141 w 1020"/>
                <a:gd name="T9" fmla="*/ 482 h 964"/>
                <a:gd name="T10" fmla="*/ 141 w 1020"/>
                <a:gd name="T11" fmla="*/ 397 h 964"/>
                <a:gd name="T12" fmla="*/ 226 w 1020"/>
                <a:gd name="T13" fmla="*/ 340 h 964"/>
                <a:gd name="T14" fmla="*/ 311 w 1020"/>
                <a:gd name="T15" fmla="*/ 425 h 964"/>
                <a:gd name="T16" fmla="*/ 453 w 1020"/>
                <a:gd name="T17" fmla="*/ 369 h 964"/>
                <a:gd name="T18" fmla="*/ 482 w 1020"/>
                <a:gd name="T19" fmla="*/ 227 h 964"/>
                <a:gd name="T20" fmla="*/ 538 w 1020"/>
                <a:gd name="T21" fmla="*/ 255 h 964"/>
                <a:gd name="T22" fmla="*/ 567 w 1020"/>
                <a:gd name="T23" fmla="*/ 227 h 964"/>
                <a:gd name="T24" fmla="*/ 538 w 1020"/>
                <a:gd name="T25" fmla="*/ 170 h 964"/>
                <a:gd name="T26" fmla="*/ 595 w 1020"/>
                <a:gd name="T27" fmla="*/ 113 h 964"/>
                <a:gd name="T28" fmla="*/ 567 w 1020"/>
                <a:gd name="T29" fmla="*/ 85 h 964"/>
                <a:gd name="T30" fmla="*/ 567 w 1020"/>
                <a:gd name="T31" fmla="*/ 57 h 964"/>
                <a:gd name="T32" fmla="*/ 737 w 1020"/>
                <a:gd name="T33" fmla="*/ 113 h 964"/>
                <a:gd name="T34" fmla="*/ 793 w 1020"/>
                <a:gd name="T35" fmla="*/ 113 h 964"/>
                <a:gd name="T36" fmla="*/ 793 w 1020"/>
                <a:gd name="T37" fmla="*/ 28 h 964"/>
                <a:gd name="T38" fmla="*/ 822 w 1020"/>
                <a:gd name="T39" fmla="*/ 0 h 964"/>
                <a:gd name="T40" fmla="*/ 907 w 1020"/>
                <a:gd name="T41" fmla="*/ 28 h 964"/>
                <a:gd name="T42" fmla="*/ 935 w 1020"/>
                <a:gd name="T43" fmla="*/ 57 h 964"/>
                <a:gd name="T44" fmla="*/ 907 w 1020"/>
                <a:gd name="T45" fmla="*/ 142 h 964"/>
                <a:gd name="T46" fmla="*/ 878 w 1020"/>
                <a:gd name="T47" fmla="*/ 142 h 964"/>
                <a:gd name="T48" fmla="*/ 850 w 1020"/>
                <a:gd name="T49" fmla="*/ 227 h 964"/>
                <a:gd name="T50" fmla="*/ 878 w 1020"/>
                <a:gd name="T51" fmla="*/ 284 h 964"/>
                <a:gd name="T52" fmla="*/ 822 w 1020"/>
                <a:gd name="T53" fmla="*/ 312 h 964"/>
                <a:gd name="T54" fmla="*/ 850 w 1020"/>
                <a:gd name="T55" fmla="*/ 397 h 964"/>
                <a:gd name="T56" fmla="*/ 822 w 1020"/>
                <a:gd name="T57" fmla="*/ 425 h 964"/>
                <a:gd name="T58" fmla="*/ 822 w 1020"/>
                <a:gd name="T59" fmla="*/ 454 h 964"/>
                <a:gd name="T60" fmla="*/ 963 w 1020"/>
                <a:gd name="T61" fmla="*/ 482 h 964"/>
                <a:gd name="T62" fmla="*/ 935 w 1020"/>
                <a:gd name="T63" fmla="*/ 567 h 964"/>
                <a:gd name="T64" fmla="*/ 963 w 1020"/>
                <a:gd name="T65" fmla="*/ 567 h 964"/>
                <a:gd name="T66" fmla="*/ 935 w 1020"/>
                <a:gd name="T67" fmla="*/ 595 h 964"/>
                <a:gd name="T68" fmla="*/ 992 w 1020"/>
                <a:gd name="T69" fmla="*/ 624 h 964"/>
                <a:gd name="T70" fmla="*/ 1020 w 1020"/>
                <a:gd name="T71" fmla="*/ 652 h 964"/>
                <a:gd name="T72" fmla="*/ 878 w 1020"/>
                <a:gd name="T73" fmla="*/ 680 h 964"/>
                <a:gd name="T74" fmla="*/ 878 w 1020"/>
                <a:gd name="T75" fmla="*/ 624 h 964"/>
                <a:gd name="T76" fmla="*/ 765 w 1020"/>
                <a:gd name="T77" fmla="*/ 652 h 964"/>
                <a:gd name="T78" fmla="*/ 708 w 1020"/>
                <a:gd name="T79" fmla="*/ 766 h 964"/>
                <a:gd name="T80" fmla="*/ 652 w 1020"/>
                <a:gd name="T81" fmla="*/ 680 h 964"/>
                <a:gd name="T82" fmla="*/ 595 w 1020"/>
                <a:gd name="T83" fmla="*/ 766 h 964"/>
                <a:gd name="T84" fmla="*/ 680 w 1020"/>
                <a:gd name="T85" fmla="*/ 822 h 964"/>
                <a:gd name="T86" fmla="*/ 623 w 1020"/>
                <a:gd name="T87" fmla="*/ 907 h 964"/>
                <a:gd name="T88" fmla="*/ 510 w 1020"/>
                <a:gd name="T89" fmla="*/ 964 h 964"/>
                <a:gd name="T90" fmla="*/ 482 w 1020"/>
                <a:gd name="T91" fmla="*/ 936 h 964"/>
                <a:gd name="T92" fmla="*/ 538 w 1020"/>
                <a:gd name="T93" fmla="*/ 851 h 964"/>
                <a:gd name="T94" fmla="*/ 482 w 1020"/>
                <a:gd name="T95" fmla="*/ 851 h 964"/>
                <a:gd name="T96" fmla="*/ 425 w 1020"/>
                <a:gd name="T97" fmla="*/ 907 h 964"/>
                <a:gd name="T98" fmla="*/ 340 w 1020"/>
                <a:gd name="T99" fmla="*/ 907 h 964"/>
                <a:gd name="T100" fmla="*/ 311 w 1020"/>
                <a:gd name="T101" fmla="*/ 851 h 964"/>
                <a:gd name="T102" fmla="*/ 226 w 1020"/>
                <a:gd name="T103" fmla="*/ 879 h 964"/>
                <a:gd name="T104" fmla="*/ 226 w 1020"/>
                <a:gd name="T105" fmla="*/ 851 h 964"/>
                <a:gd name="T106" fmla="*/ 283 w 1020"/>
                <a:gd name="T107" fmla="*/ 822 h 964"/>
                <a:gd name="T108" fmla="*/ 255 w 1020"/>
                <a:gd name="T109" fmla="*/ 766 h 964"/>
                <a:gd name="T110" fmla="*/ 141 w 1020"/>
                <a:gd name="T111" fmla="*/ 737 h 964"/>
                <a:gd name="T112" fmla="*/ 113 w 1020"/>
                <a:gd name="T113" fmla="*/ 68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0" h="964">
                  <a:moveTo>
                    <a:pt x="113" y="680"/>
                  </a:moveTo>
                  <a:lnTo>
                    <a:pt x="56" y="652"/>
                  </a:lnTo>
                  <a:lnTo>
                    <a:pt x="0" y="652"/>
                  </a:lnTo>
                  <a:lnTo>
                    <a:pt x="0" y="567"/>
                  </a:lnTo>
                  <a:lnTo>
                    <a:pt x="141" y="482"/>
                  </a:lnTo>
                  <a:lnTo>
                    <a:pt x="141" y="397"/>
                  </a:lnTo>
                  <a:lnTo>
                    <a:pt x="226" y="340"/>
                  </a:lnTo>
                  <a:lnTo>
                    <a:pt x="311" y="425"/>
                  </a:lnTo>
                  <a:lnTo>
                    <a:pt x="453" y="369"/>
                  </a:lnTo>
                  <a:lnTo>
                    <a:pt x="482" y="227"/>
                  </a:lnTo>
                  <a:lnTo>
                    <a:pt x="538" y="255"/>
                  </a:lnTo>
                  <a:lnTo>
                    <a:pt x="567" y="227"/>
                  </a:lnTo>
                  <a:lnTo>
                    <a:pt x="538" y="170"/>
                  </a:lnTo>
                  <a:lnTo>
                    <a:pt x="595" y="113"/>
                  </a:lnTo>
                  <a:lnTo>
                    <a:pt x="567" y="85"/>
                  </a:lnTo>
                  <a:lnTo>
                    <a:pt x="567" y="57"/>
                  </a:lnTo>
                  <a:lnTo>
                    <a:pt x="737" y="113"/>
                  </a:lnTo>
                  <a:lnTo>
                    <a:pt x="793" y="113"/>
                  </a:lnTo>
                  <a:lnTo>
                    <a:pt x="793" y="28"/>
                  </a:lnTo>
                  <a:lnTo>
                    <a:pt x="822" y="0"/>
                  </a:lnTo>
                  <a:lnTo>
                    <a:pt x="907" y="28"/>
                  </a:lnTo>
                  <a:lnTo>
                    <a:pt x="935" y="57"/>
                  </a:lnTo>
                  <a:lnTo>
                    <a:pt x="907" y="142"/>
                  </a:lnTo>
                  <a:lnTo>
                    <a:pt x="878" y="142"/>
                  </a:lnTo>
                  <a:lnTo>
                    <a:pt x="850" y="227"/>
                  </a:lnTo>
                  <a:lnTo>
                    <a:pt x="878" y="284"/>
                  </a:lnTo>
                  <a:lnTo>
                    <a:pt x="822" y="312"/>
                  </a:lnTo>
                  <a:lnTo>
                    <a:pt x="850" y="397"/>
                  </a:lnTo>
                  <a:lnTo>
                    <a:pt x="822" y="425"/>
                  </a:lnTo>
                  <a:lnTo>
                    <a:pt x="822" y="454"/>
                  </a:lnTo>
                  <a:lnTo>
                    <a:pt x="963" y="482"/>
                  </a:lnTo>
                  <a:lnTo>
                    <a:pt x="935" y="567"/>
                  </a:lnTo>
                  <a:lnTo>
                    <a:pt x="963" y="567"/>
                  </a:lnTo>
                  <a:lnTo>
                    <a:pt x="935" y="595"/>
                  </a:lnTo>
                  <a:lnTo>
                    <a:pt x="992" y="624"/>
                  </a:lnTo>
                  <a:lnTo>
                    <a:pt x="1020" y="652"/>
                  </a:lnTo>
                  <a:lnTo>
                    <a:pt x="878" y="680"/>
                  </a:lnTo>
                  <a:lnTo>
                    <a:pt x="878" y="624"/>
                  </a:lnTo>
                  <a:lnTo>
                    <a:pt x="765" y="652"/>
                  </a:lnTo>
                  <a:lnTo>
                    <a:pt x="708" y="766"/>
                  </a:lnTo>
                  <a:lnTo>
                    <a:pt x="652" y="680"/>
                  </a:lnTo>
                  <a:lnTo>
                    <a:pt x="595" y="766"/>
                  </a:lnTo>
                  <a:lnTo>
                    <a:pt x="680" y="822"/>
                  </a:lnTo>
                  <a:lnTo>
                    <a:pt x="623" y="907"/>
                  </a:lnTo>
                  <a:lnTo>
                    <a:pt x="510" y="964"/>
                  </a:lnTo>
                  <a:lnTo>
                    <a:pt x="482" y="936"/>
                  </a:lnTo>
                  <a:lnTo>
                    <a:pt x="538" y="851"/>
                  </a:lnTo>
                  <a:lnTo>
                    <a:pt x="482" y="851"/>
                  </a:lnTo>
                  <a:lnTo>
                    <a:pt x="425" y="907"/>
                  </a:lnTo>
                  <a:lnTo>
                    <a:pt x="340" y="907"/>
                  </a:lnTo>
                  <a:lnTo>
                    <a:pt x="311" y="851"/>
                  </a:lnTo>
                  <a:lnTo>
                    <a:pt x="226" y="879"/>
                  </a:lnTo>
                  <a:lnTo>
                    <a:pt x="226" y="851"/>
                  </a:lnTo>
                  <a:lnTo>
                    <a:pt x="283" y="822"/>
                  </a:lnTo>
                  <a:lnTo>
                    <a:pt x="255" y="766"/>
                  </a:lnTo>
                  <a:lnTo>
                    <a:pt x="141" y="737"/>
                  </a:lnTo>
                  <a:lnTo>
                    <a:pt x="113" y="68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3" name="Freeform 702">
              <a:extLst>
                <a:ext uri="{FF2B5EF4-FFF2-40B4-BE49-F238E27FC236}">
                  <a16:creationId xmlns:a16="http://schemas.microsoft.com/office/drawing/2014/main" id="{61B2B192-CA79-4154-BA38-9852FBA6C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4158"/>
              <a:ext cx="312" cy="312"/>
            </a:xfrm>
            <a:custGeom>
              <a:avLst/>
              <a:gdLst>
                <a:gd name="T0" fmla="*/ 256 w 312"/>
                <a:gd name="T1" fmla="*/ 198 h 312"/>
                <a:gd name="T2" fmla="*/ 142 w 312"/>
                <a:gd name="T3" fmla="*/ 312 h 312"/>
                <a:gd name="T4" fmla="*/ 0 w 312"/>
                <a:gd name="T5" fmla="*/ 255 h 312"/>
                <a:gd name="T6" fmla="*/ 29 w 312"/>
                <a:gd name="T7" fmla="*/ 142 h 312"/>
                <a:gd name="T8" fmla="*/ 57 w 312"/>
                <a:gd name="T9" fmla="*/ 198 h 312"/>
                <a:gd name="T10" fmla="*/ 86 w 312"/>
                <a:gd name="T11" fmla="*/ 170 h 312"/>
                <a:gd name="T12" fmla="*/ 142 w 312"/>
                <a:gd name="T13" fmla="*/ 198 h 312"/>
                <a:gd name="T14" fmla="*/ 171 w 312"/>
                <a:gd name="T15" fmla="*/ 85 h 312"/>
                <a:gd name="T16" fmla="*/ 227 w 312"/>
                <a:gd name="T17" fmla="*/ 0 h 312"/>
                <a:gd name="T18" fmla="*/ 227 w 312"/>
                <a:gd name="T19" fmla="*/ 57 h 312"/>
                <a:gd name="T20" fmla="*/ 312 w 312"/>
                <a:gd name="T21" fmla="*/ 57 h 312"/>
                <a:gd name="T22" fmla="*/ 227 w 312"/>
                <a:gd name="T23" fmla="*/ 142 h 312"/>
                <a:gd name="T24" fmla="*/ 256 w 312"/>
                <a:gd name="T25" fmla="*/ 19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2" h="312">
                  <a:moveTo>
                    <a:pt x="256" y="198"/>
                  </a:moveTo>
                  <a:lnTo>
                    <a:pt x="142" y="312"/>
                  </a:lnTo>
                  <a:lnTo>
                    <a:pt x="0" y="255"/>
                  </a:lnTo>
                  <a:lnTo>
                    <a:pt x="29" y="142"/>
                  </a:lnTo>
                  <a:lnTo>
                    <a:pt x="57" y="198"/>
                  </a:lnTo>
                  <a:lnTo>
                    <a:pt x="86" y="170"/>
                  </a:lnTo>
                  <a:lnTo>
                    <a:pt x="142" y="198"/>
                  </a:lnTo>
                  <a:lnTo>
                    <a:pt x="171" y="85"/>
                  </a:lnTo>
                  <a:lnTo>
                    <a:pt x="227" y="0"/>
                  </a:lnTo>
                  <a:lnTo>
                    <a:pt x="227" y="57"/>
                  </a:lnTo>
                  <a:lnTo>
                    <a:pt x="312" y="57"/>
                  </a:lnTo>
                  <a:lnTo>
                    <a:pt x="227" y="142"/>
                  </a:lnTo>
                  <a:lnTo>
                    <a:pt x="256" y="19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4" name="Freeform 703">
              <a:extLst>
                <a:ext uri="{FF2B5EF4-FFF2-40B4-BE49-F238E27FC236}">
                  <a16:creationId xmlns:a16="http://schemas.microsoft.com/office/drawing/2014/main" id="{C6230721-710B-45E1-83C1-0DB7B965F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3" y="4782"/>
              <a:ext cx="113" cy="113"/>
            </a:xfrm>
            <a:custGeom>
              <a:avLst/>
              <a:gdLst>
                <a:gd name="T0" fmla="*/ 113 w 113"/>
                <a:gd name="T1" fmla="*/ 113 h 113"/>
                <a:gd name="T2" fmla="*/ 113 w 113"/>
                <a:gd name="T3" fmla="*/ 56 h 113"/>
                <a:gd name="T4" fmla="*/ 85 w 113"/>
                <a:gd name="T5" fmla="*/ 0 h 113"/>
                <a:gd name="T6" fmla="*/ 57 w 113"/>
                <a:gd name="T7" fmla="*/ 56 h 113"/>
                <a:gd name="T8" fmla="*/ 0 w 113"/>
                <a:gd name="T9" fmla="*/ 56 h 113"/>
                <a:gd name="T10" fmla="*/ 0 w 113"/>
                <a:gd name="T11" fmla="*/ 85 h 113"/>
                <a:gd name="T12" fmla="*/ 113 w 113"/>
                <a:gd name="T1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13">
                  <a:moveTo>
                    <a:pt x="113" y="113"/>
                  </a:moveTo>
                  <a:lnTo>
                    <a:pt x="113" y="56"/>
                  </a:lnTo>
                  <a:lnTo>
                    <a:pt x="85" y="0"/>
                  </a:lnTo>
                  <a:lnTo>
                    <a:pt x="57" y="56"/>
                  </a:lnTo>
                  <a:lnTo>
                    <a:pt x="0" y="56"/>
                  </a:lnTo>
                  <a:lnTo>
                    <a:pt x="0" y="85"/>
                  </a:lnTo>
                  <a:lnTo>
                    <a:pt x="113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5" name="Freeform 704">
              <a:extLst>
                <a:ext uri="{FF2B5EF4-FFF2-40B4-BE49-F238E27FC236}">
                  <a16:creationId xmlns:a16="http://schemas.microsoft.com/office/drawing/2014/main" id="{B462D9E5-7854-4EE1-B385-83523F1DB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" y="5179"/>
              <a:ext cx="255" cy="170"/>
            </a:xfrm>
            <a:custGeom>
              <a:avLst/>
              <a:gdLst>
                <a:gd name="T0" fmla="*/ 142 w 255"/>
                <a:gd name="T1" fmla="*/ 0 h 170"/>
                <a:gd name="T2" fmla="*/ 85 w 255"/>
                <a:gd name="T3" fmla="*/ 28 h 170"/>
                <a:gd name="T4" fmla="*/ 113 w 255"/>
                <a:gd name="T5" fmla="*/ 85 h 170"/>
                <a:gd name="T6" fmla="*/ 0 w 255"/>
                <a:gd name="T7" fmla="*/ 113 h 170"/>
                <a:gd name="T8" fmla="*/ 28 w 255"/>
                <a:gd name="T9" fmla="*/ 170 h 170"/>
                <a:gd name="T10" fmla="*/ 113 w 255"/>
                <a:gd name="T11" fmla="*/ 170 h 170"/>
                <a:gd name="T12" fmla="*/ 255 w 255"/>
                <a:gd name="T13" fmla="*/ 113 h 170"/>
                <a:gd name="T14" fmla="*/ 227 w 255"/>
                <a:gd name="T15" fmla="*/ 56 h 170"/>
                <a:gd name="T16" fmla="*/ 142 w 255"/>
                <a:gd name="T1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170">
                  <a:moveTo>
                    <a:pt x="142" y="0"/>
                  </a:moveTo>
                  <a:lnTo>
                    <a:pt x="85" y="28"/>
                  </a:lnTo>
                  <a:lnTo>
                    <a:pt x="113" y="85"/>
                  </a:lnTo>
                  <a:lnTo>
                    <a:pt x="0" y="113"/>
                  </a:lnTo>
                  <a:lnTo>
                    <a:pt x="28" y="170"/>
                  </a:lnTo>
                  <a:lnTo>
                    <a:pt x="113" y="170"/>
                  </a:lnTo>
                  <a:lnTo>
                    <a:pt x="255" y="113"/>
                  </a:lnTo>
                  <a:lnTo>
                    <a:pt x="227" y="56"/>
                  </a:lnTo>
                  <a:lnTo>
                    <a:pt x="14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6" name="Freeform 705">
              <a:extLst>
                <a:ext uri="{FF2B5EF4-FFF2-40B4-BE49-F238E27FC236}">
                  <a16:creationId xmlns:a16="http://schemas.microsoft.com/office/drawing/2014/main" id="{41A677F3-F0E1-4D8A-A51A-458CBCA62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" y="4838"/>
              <a:ext cx="567" cy="426"/>
            </a:xfrm>
            <a:custGeom>
              <a:avLst/>
              <a:gdLst>
                <a:gd name="T0" fmla="*/ 198 w 567"/>
                <a:gd name="T1" fmla="*/ 0 h 426"/>
                <a:gd name="T2" fmla="*/ 170 w 567"/>
                <a:gd name="T3" fmla="*/ 85 h 426"/>
                <a:gd name="T4" fmla="*/ 227 w 567"/>
                <a:gd name="T5" fmla="*/ 142 h 426"/>
                <a:gd name="T6" fmla="*/ 170 w 567"/>
                <a:gd name="T7" fmla="*/ 227 h 426"/>
                <a:gd name="T8" fmla="*/ 141 w 567"/>
                <a:gd name="T9" fmla="*/ 227 h 426"/>
                <a:gd name="T10" fmla="*/ 113 w 567"/>
                <a:gd name="T11" fmla="*/ 341 h 426"/>
                <a:gd name="T12" fmla="*/ 0 w 567"/>
                <a:gd name="T13" fmla="*/ 369 h 426"/>
                <a:gd name="T14" fmla="*/ 56 w 567"/>
                <a:gd name="T15" fmla="*/ 426 h 426"/>
                <a:gd name="T16" fmla="*/ 113 w 567"/>
                <a:gd name="T17" fmla="*/ 397 h 426"/>
                <a:gd name="T18" fmla="*/ 113 w 567"/>
                <a:gd name="T19" fmla="*/ 369 h 426"/>
                <a:gd name="T20" fmla="*/ 170 w 567"/>
                <a:gd name="T21" fmla="*/ 312 h 426"/>
                <a:gd name="T22" fmla="*/ 198 w 567"/>
                <a:gd name="T23" fmla="*/ 312 h 426"/>
                <a:gd name="T24" fmla="*/ 227 w 567"/>
                <a:gd name="T25" fmla="*/ 284 h 426"/>
                <a:gd name="T26" fmla="*/ 198 w 567"/>
                <a:gd name="T27" fmla="*/ 256 h 426"/>
                <a:gd name="T28" fmla="*/ 255 w 567"/>
                <a:gd name="T29" fmla="*/ 256 h 426"/>
                <a:gd name="T30" fmla="*/ 255 w 567"/>
                <a:gd name="T31" fmla="*/ 199 h 426"/>
                <a:gd name="T32" fmla="*/ 397 w 567"/>
                <a:gd name="T33" fmla="*/ 199 h 426"/>
                <a:gd name="T34" fmla="*/ 453 w 567"/>
                <a:gd name="T35" fmla="*/ 170 h 426"/>
                <a:gd name="T36" fmla="*/ 510 w 567"/>
                <a:gd name="T37" fmla="*/ 170 h 426"/>
                <a:gd name="T38" fmla="*/ 567 w 567"/>
                <a:gd name="T39" fmla="*/ 114 h 426"/>
                <a:gd name="T40" fmla="*/ 482 w 567"/>
                <a:gd name="T41" fmla="*/ 57 h 426"/>
                <a:gd name="T42" fmla="*/ 482 w 567"/>
                <a:gd name="T43" fmla="*/ 0 h 426"/>
                <a:gd name="T44" fmla="*/ 397 w 567"/>
                <a:gd name="T45" fmla="*/ 0 h 426"/>
                <a:gd name="T46" fmla="*/ 397 w 567"/>
                <a:gd name="T47" fmla="*/ 142 h 426"/>
                <a:gd name="T48" fmla="*/ 283 w 567"/>
                <a:gd name="T49" fmla="*/ 85 h 426"/>
                <a:gd name="T50" fmla="*/ 255 w 567"/>
                <a:gd name="T51" fmla="*/ 114 h 426"/>
                <a:gd name="T52" fmla="*/ 227 w 567"/>
                <a:gd name="T53" fmla="*/ 85 h 426"/>
                <a:gd name="T54" fmla="*/ 227 w 567"/>
                <a:gd name="T55" fmla="*/ 57 h 426"/>
                <a:gd name="T56" fmla="*/ 198 w 567"/>
                <a:gd name="T5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7" h="426">
                  <a:moveTo>
                    <a:pt x="198" y="0"/>
                  </a:moveTo>
                  <a:lnTo>
                    <a:pt x="170" y="85"/>
                  </a:lnTo>
                  <a:lnTo>
                    <a:pt x="227" y="142"/>
                  </a:lnTo>
                  <a:lnTo>
                    <a:pt x="170" y="227"/>
                  </a:lnTo>
                  <a:lnTo>
                    <a:pt x="141" y="227"/>
                  </a:lnTo>
                  <a:lnTo>
                    <a:pt x="113" y="341"/>
                  </a:lnTo>
                  <a:lnTo>
                    <a:pt x="0" y="369"/>
                  </a:lnTo>
                  <a:lnTo>
                    <a:pt x="56" y="426"/>
                  </a:lnTo>
                  <a:lnTo>
                    <a:pt x="113" y="397"/>
                  </a:lnTo>
                  <a:lnTo>
                    <a:pt x="113" y="369"/>
                  </a:lnTo>
                  <a:lnTo>
                    <a:pt x="170" y="312"/>
                  </a:lnTo>
                  <a:lnTo>
                    <a:pt x="198" y="312"/>
                  </a:lnTo>
                  <a:lnTo>
                    <a:pt x="227" y="284"/>
                  </a:lnTo>
                  <a:lnTo>
                    <a:pt x="198" y="256"/>
                  </a:lnTo>
                  <a:lnTo>
                    <a:pt x="255" y="256"/>
                  </a:lnTo>
                  <a:lnTo>
                    <a:pt x="255" y="199"/>
                  </a:lnTo>
                  <a:lnTo>
                    <a:pt x="397" y="199"/>
                  </a:lnTo>
                  <a:lnTo>
                    <a:pt x="453" y="170"/>
                  </a:lnTo>
                  <a:lnTo>
                    <a:pt x="510" y="170"/>
                  </a:lnTo>
                  <a:lnTo>
                    <a:pt x="567" y="114"/>
                  </a:lnTo>
                  <a:lnTo>
                    <a:pt x="482" y="57"/>
                  </a:lnTo>
                  <a:lnTo>
                    <a:pt x="482" y="0"/>
                  </a:lnTo>
                  <a:lnTo>
                    <a:pt x="397" y="0"/>
                  </a:lnTo>
                  <a:lnTo>
                    <a:pt x="397" y="142"/>
                  </a:lnTo>
                  <a:lnTo>
                    <a:pt x="283" y="85"/>
                  </a:lnTo>
                  <a:lnTo>
                    <a:pt x="255" y="114"/>
                  </a:lnTo>
                  <a:lnTo>
                    <a:pt x="227" y="85"/>
                  </a:lnTo>
                  <a:lnTo>
                    <a:pt x="227" y="57"/>
                  </a:lnTo>
                  <a:lnTo>
                    <a:pt x="19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7" name="Freeform 706">
              <a:extLst>
                <a:ext uri="{FF2B5EF4-FFF2-40B4-BE49-F238E27FC236}">
                  <a16:creationId xmlns:a16="http://schemas.microsoft.com/office/drawing/2014/main" id="{AC6D02F6-A335-4635-8A9B-1F9312B37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8" y="5065"/>
              <a:ext cx="482" cy="312"/>
            </a:xfrm>
            <a:custGeom>
              <a:avLst/>
              <a:gdLst>
                <a:gd name="T0" fmla="*/ 171 w 482"/>
                <a:gd name="T1" fmla="*/ 0 h 312"/>
                <a:gd name="T2" fmla="*/ 114 w 482"/>
                <a:gd name="T3" fmla="*/ 57 h 312"/>
                <a:gd name="T4" fmla="*/ 85 w 482"/>
                <a:gd name="T5" fmla="*/ 57 h 312"/>
                <a:gd name="T6" fmla="*/ 0 w 482"/>
                <a:gd name="T7" fmla="*/ 85 h 312"/>
                <a:gd name="T8" fmla="*/ 0 w 482"/>
                <a:gd name="T9" fmla="*/ 142 h 312"/>
                <a:gd name="T10" fmla="*/ 29 w 482"/>
                <a:gd name="T11" fmla="*/ 142 h 312"/>
                <a:gd name="T12" fmla="*/ 114 w 482"/>
                <a:gd name="T13" fmla="*/ 85 h 312"/>
                <a:gd name="T14" fmla="*/ 142 w 482"/>
                <a:gd name="T15" fmla="*/ 85 h 312"/>
                <a:gd name="T16" fmla="*/ 142 w 482"/>
                <a:gd name="T17" fmla="*/ 142 h 312"/>
                <a:gd name="T18" fmla="*/ 199 w 482"/>
                <a:gd name="T19" fmla="*/ 170 h 312"/>
                <a:gd name="T20" fmla="*/ 199 w 482"/>
                <a:gd name="T21" fmla="*/ 227 h 312"/>
                <a:gd name="T22" fmla="*/ 312 w 482"/>
                <a:gd name="T23" fmla="*/ 199 h 312"/>
                <a:gd name="T24" fmla="*/ 369 w 482"/>
                <a:gd name="T25" fmla="*/ 255 h 312"/>
                <a:gd name="T26" fmla="*/ 369 w 482"/>
                <a:gd name="T27" fmla="*/ 312 h 312"/>
                <a:gd name="T28" fmla="*/ 482 w 482"/>
                <a:gd name="T29" fmla="*/ 227 h 312"/>
                <a:gd name="T30" fmla="*/ 454 w 482"/>
                <a:gd name="T31" fmla="*/ 199 h 312"/>
                <a:gd name="T32" fmla="*/ 426 w 482"/>
                <a:gd name="T33" fmla="*/ 227 h 312"/>
                <a:gd name="T34" fmla="*/ 397 w 482"/>
                <a:gd name="T35" fmla="*/ 199 h 312"/>
                <a:gd name="T36" fmla="*/ 426 w 482"/>
                <a:gd name="T37" fmla="*/ 170 h 312"/>
                <a:gd name="T38" fmla="*/ 341 w 482"/>
                <a:gd name="T39" fmla="*/ 114 h 312"/>
                <a:gd name="T40" fmla="*/ 341 w 482"/>
                <a:gd name="T41" fmla="*/ 142 h 312"/>
                <a:gd name="T42" fmla="*/ 284 w 482"/>
                <a:gd name="T43" fmla="*/ 85 h 312"/>
                <a:gd name="T44" fmla="*/ 171 w 482"/>
                <a:gd name="T45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2" h="312">
                  <a:moveTo>
                    <a:pt x="171" y="0"/>
                  </a:moveTo>
                  <a:lnTo>
                    <a:pt x="114" y="57"/>
                  </a:lnTo>
                  <a:lnTo>
                    <a:pt x="85" y="57"/>
                  </a:lnTo>
                  <a:lnTo>
                    <a:pt x="0" y="85"/>
                  </a:lnTo>
                  <a:lnTo>
                    <a:pt x="0" y="142"/>
                  </a:lnTo>
                  <a:lnTo>
                    <a:pt x="29" y="142"/>
                  </a:lnTo>
                  <a:lnTo>
                    <a:pt x="114" y="85"/>
                  </a:lnTo>
                  <a:lnTo>
                    <a:pt x="142" y="85"/>
                  </a:lnTo>
                  <a:lnTo>
                    <a:pt x="142" y="142"/>
                  </a:lnTo>
                  <a:lnTo>
                    <a:pt x="199" y="170"/>
                  </a:lnTo>
                  <a:lnTo>
                    <a:pt x="199" y="227"/>
                  </a:lnTo>
                  <a:lnTo>
                    <a:pt x="312" y="199"/>
                  </a:lnTo>
                  <a:lnTo>
                    <a:pt x="369" y="255"/>
                  </a:lnTo>
                  <a:lnTo>
                    <a:pt x="369" y="312"/>
                  </a:lnTo>
                  <a:lnTo>
                    <a:pt x="482" y="227"/>
                  </a:lnTo>
                  <a:lnTo>
                    <a:pt x="454" y="199"/>
                  </a:lnTo>
                  <a:lnTo>
                    <a:pt x="426" y="227"/>
                  </a:lnTo>
                  <a:lnTo>
                    <a:pt x="397" y="199"/>
                  </a:lnTo>
                  <a:lnTo>
                    <a:pt x="426" y="170"/>
                  </a:lnTo>
                  <a:lnTo>
                    <a:pt x="341" y="114"/>
                  </a:lnTo>
                  <a:lnTo>
                    <a:pt x="341" y="142"/>
                  </a:lnTo>
                  <a:lnTo>
                    <a:pt x="284" y="85"/>
                  </a:lnTo>
                  <a:lnTo>
                    <a:pt x="171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8" name="Freeform 707">
              <a:extLst>
                <a:ext uri="{FF2B5EF4-FFF2-40B4-BE49-F238E27FC236}">
                  <a16:creationId xmlns:a16="http://schemas.microsoft.com/office/drawing/2014/main" id="{08DC850A-0545-4FBD-846C-3B12D1282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" y="4271"/>
              <a:ext cx="1361" cy="596"/>
            </a:xfrm>
            <a:custGeom>
              <a:avLst/>
              <a:gdLst>
                <a:gd name="T0" fmla="*/ 56 w 1361"/>
                <a:gd name="T1" fmla="*/ 57 h 596"/>
                <a:gd name="T2" fmla="*/ 56 w 1361"/>
                <a:gd name="T3" fmla="*/ 227 h 596"/>
                <a:gd name="T4" fmla="*/ 0 w 1361"/>
                <a:gd name="T5" fmla="*/ 341 h 596"/>
                <a:gd name="T6" fmla="*/ 113 w 1361"/>
                <a:gd name="T7" fmla="*/ 511 h 596"/>
                <a:gd name="T8" fmla="*/ 198 w 1361"/>
                <a:gd name="T9" fmla="*/ 539 h 596"/>
                <a:gd name="T10" fmla="*/ 397 w 1361"/>
                <a:gd name="T11" fmla="*/ 482 h 596"/>
                <a:gd name="T12" fmla="*/ 482 w 1361"/>
                <a:gd name="T13" fmla="*/ 511 h 596"/>
                <a:gd name="T14" fmla="*/ 510 w 1361"/>
                <a:gd name="T15" fmla="*/ 341 h 596"/>
                <a:gd name="T16" fmla="*/ 510 w 1361"/>
                <a:gd name="T17" fmla="*/ 397 h 596"/>
                <a:gd name="T18" fmla="*/ 595 w 1361"/>
                <a:gd name="T19" fmla="*/ 397 h 596"/>
                <a:gd name="T20" fmla="*/ 680 w 1361"/>
                <a:gd name="T21" fmla="*/ 426 h 596"/>
                <a:gd name="T22" fmla="*/ 680 w 1361"/>
                <a:gd name="T23" fmla="*/ 596 h 596"/>
                <a:gd name="T24" fmla="*/ 879 w 1361"/>
                <a:gd name="T25" fmla="*/ 567 h 596"/>
                <a:gd name="T26" fmla="*/ 850 w 1361"/>
                <a:gd name="T27" fmla="*/ 369 h 596"/>
                <a:gd name="T28" fmla="*/ 907 w 1361"/>
                <a:gd name="T29" fmla="*/ 284 h 596"/>
                <a:gd name="T30" fmla="*/ 1077 w 1361"/>
                <a:gd name="T31" fmla="*/ 312 h 596"/>
                <a:gd name="T32" fmla="*/ 1134 w 1361"/>
                <a:gd name="T33" fmla="*/ 227 h 596"/>
                <a:gd name="T34" fmla="*/ 1361 w 1361"/>
                <a:gd name="T35" fmla="*/ 114 h 596"/>
                <a:gd name="T36" fmla="*/ 1219 w 1361"/>
                <a:gd name="T37" fmla="*/ 85 h 596"/>
                <a:gd name="T38" fmla="*/ 1049 w 1361"/>
                <a:gd name="T39" fmla="*/ 114 h 596"/>
                <a:gd name="T40" fmla="*/ 907 w 1361"/>
                <a:gd name="T41" fmla="*/ 199 h 596"/>
                <a:gd name="T42" fmla="*/ 822 w 1361"/>
                <a:gd name="T43" fmla="*/ 256 h 596"/>
                <a:gd name="T44" fmla="*/ 709 w 1361"/>
                <a:gd name="T45" fmla="*/ 341 h 596"/>
                <a:gd name="T46" fmla="*/ 680 w 1361"/>
                <a:gd name="T47" fmla="*/ 256 h 596"/>
                <a:gd name="T48" fmla="*/ 623 w 1361"/>
                <a:gd name="T49" fmla="*/ 256 h 596"/>
                <a:gd name="T50" fmla="*/ 567 w 1361"/>
                <a:gd name="T51" fmla="*/ 170 h 596"/>
                <a:gd name="T52" fmla="*/ 510 w 1361"/>
                <a:gd name="T53" fmla="*/ 57 h 596"/>
                <a:gd name="T54" fmla="*/ 340 w 1361"/>
                <a:gd name="T55" fmla="*/ 57 h 596"/>
                <a:gd name="T56" fmla="*/ 283 w 1361"/>
                <a:gd name="T57" fmla="*/ 0 h 596"/>
                <a:gd name="T58" fmla="*/ 227 w 1361"/>
                <a:gd name="T59" fmla="*/ 57 h 596"/>
                <a:gd name="T60" fmla="*/ 170 w 1361"/>
                <a:gd name="T61" fmla="*/ 29 h 596"/>
                <a:gd name="T62" fmla="*/ 142 w 1361"/>
                <a:gd name="T63" fmla="*/ 114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1" h="596">
                  <a:moveTo>
                    <a:pt x="85" y="57"/>
                  </a:moveTo>
                  <a:lnTo>
                    <a:pt x="56" y="57"/>
                  </a:lnTo>
                  <a:lnTo>
                    <a:pt x="85" y="170"/>
                  </a:lnTo>
                  <a:lnTo>
                    <a:pt x="56" y="227"/>
                  </a:lnTo>
                  <a:lnTo>
                    <a:pt x="0" y="199"/>
                  </a:lnTo>
                  <a:lnTo>
                    <a:pt x="0" y="341"/>
                  </a:lnTo>
                  <a:lnTo>
                    <a:pt x="142" y="482"/>
                  </a:lnTo>
                  <a:lnTo>
                    <a:pt x="113" y="511"/>
                  </a:lnTo>
                  <a:lnTo>
                    <a:pt x="170" y="596"/>
                  </a:lnTo>
                  <a:lnTo>
                    <a:pt x="198" y="539"/>
                  </a:lnTo>
                  <a:lnTo>
                    <a:pt x="198" y="511"/>
                  </a:lnTo>
                  <a:lnTo>
                    <a:pt x="397" y="482"/>
                  </a:lnTo>
                  <a:lnTo>
                    <a:pt x="425" y="511"/>
                  </a:lnTo>
                  <a:lnTo>
                    <a:pt x="482" y="511"/>
                  </a:lnTo>
                  <a:lnTo>
                    <a:pt x="425" y="426"/>
                  </a:lnTo>
                  <a:lnTo>
                    <a:pt x="510" y="341"/>
                  </a:lnTo>
                  <a:lnTo>
                    <a:pt x="538" y="369"/>
                  </a:lnTo>
                  <a:lnTo>
                    <a:pt x="510" y="397"/>
                  </a:lnTo>
                  <a:lnTo>
                    <a:pt x="510" y="426"/>
                  </a:lnTo>
                  <a:lnTo>
                    <a:pt x="595" y="397"/>
                  </a:lnTo>
                  <a:lnTo>
                    <a:pt x="623" y="426"/>
                  </a:lnTo>
                  <a:lnTo>
                    <a:pt x="680" y="426"/>
                  </a:lnTo>
                  <a:lnTo>
                    <a:pt x="737" y="454"/>
                  </a:lnTo>
                  <a:lnTo>
                    <a:pt x="680" y="596"/>
                  </a:lnTo>
                  <a:lnTo>
                    <a:pt x="765" y="539"/>
                  </a:lnTo>
                  <a:lnTo>
                    <a:pt x="879" y="567"/>
                  </a:lnTo>
                  <a:lnTo>
                    <a:pt x="907" y="539"/>
                  </a:lnTo>
                  <a:lnTo>
                    <a:pt x="850" y="369"/>
                  </a:lnTo>
                  <a:lnTo>
                    <a:pt x="907" y="341"/>
                  </a:lnTo>
                  <a:lnTo>
                    <a:pt x="907" y="284"/>
                  </a:lnTo>
                  <a:lnTo>
                    <a:pt x="1049" y="256"/>
                  </a:lnTo>
                  <a:lnTo>
                    <a:pt x="1077" y="312"/>
                  </a:lnTo>
                  <a:lnTo>
                    <a:pt x="1105" y="284"/>
                  </a:lnTo>
                  <a:lnTo>
                    <a:pt x="1134" y="227"/>
                  </a:lnTo>
                  <a:lnTo>
                    <a:pt x="1247" y="170"/>
                  </a:lnTo>
                  <a:lnTo>
                    <a:pt x="1361" y="114"/>
                  </a:lnTo>
                  <a:lnTo>
                    <a:pt x="1219" y="114"/>
                  </a:lnTo>
                  <a:lnTo>
                    <a:pt x="1219" y="85"/>
                  </a:lnTo>
                  <a:lnTo>
                    <a:pt x="1134" y="85"/>
                  </a:lnTo>
                  <a:lnTo>
                    <a:pt x="1049" y="114"/>
                  </a:lnTo>
                  <a:lnTo>
                    <a:pt x="1020" y="199"/>
                  </a:lnTo>
                  <a:lnTo>
                    <a:pt x="907" y="199"/>
                  </a:lnTo>
                  <a:lnTo>
                    <a:pt x="850" y="256"/>
                  </a:lnTo>
                  <a:lnTo>
                    <a:pt x="822" y="256"/>
                  </a:lnTo>
                  <a:lnTo>
                    <a:pt x="822" y="312"/>
                  </a:lnTo>
                  <a:lnTo>
                    <a:pt x="709" y="341"/>
                  </a:lnTo>
                  <a:lnTo>
                    <a:pt x="652" y="312"/>
                  </a:lnTo>
                  <a:lnTo>
                    <a:pt x="680" y="256"/>
                  </a:lnTo>
                  <a:lnTo>
                    <a:pt x="652" y="227"/>
                  </a:lnTo>
                  <a:lnTo>
                    <a:pt x="623" y="256"/>
                  </a:lnTo>
                  <a:lnTo>
                    <a:pt x="538" y="199"/>
                  </a:lnTo>
                  <a:lnTo>
                    <a:pt x="567" y="170"/>
                  </a:lnTo>
                  <a:lnTo>
                    <a:pt x="510" y="114"/>
                  </a:lnTo>
                  <a:lnTo>
                    <a:pt x="510" y="57"/>
                  </a:lnTo>
                  <a:lnTo>
                    <a:pt x="453" y="114"/>
                  </a:lnTo>
                  <a:lnTo>
                    <a:pt x="340" y="57"/>
                  </a:lnTo>
                  <a:lnTo>
                    <a:pt x="340" y="29"/>
                  </a:lnTo>
                  <a:lnTo>
                    <a:pt x="283" y="0"/>
                  </a:lnTo>
                  <a:lnTo>
                    <a:pt x="283" y="29"/>
                  </a:lnTo>
                  <a:lnTo>
                    <a:pt x="227" y="57"/>
                  </a:lnTo>
                  <a:lnTo>
                    <a:pt x="198" y="0"/>
                  </a:lnTo>
                  <a:lnTo>
                    <a:pt x="170" y="29"/>
                  </a:lnTo>
                  <a:lnTo>
                    <a:pt x="170" y="114"/>
                  </a:lnTo>
                  <a:lnTo>
                    <a:pt x="142" y="114"/>
                  </a:lnTo>
                  <a:lnTo>
                    <a:pt x="85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399" name="Freeform 708">
              <a:extLst>
                <a:ext uri="{FF2B5EF4-FFF2-40B4-BE49-F238E27FC236}">
                  <a16:creationId xmlns:a16="http://schemas.microsoft.com/office/drawing/2014/main" id="{AC076633-3528-4AD7-8E8E-2926A47F2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" y="4271"/>
              <a:ext cx="113" cy="142"/>
            </a:xfrm>
            <a:custGeom>
              <a:avLst/>
              <a:gdLst>
                <a:gd name="T0" fmla="*/ 57 w 113"/>
                <a:gd name="T1" fmla="*/ 0 h 142"/>
                <a:gd name="T2" fmla="*/ 0 w 113"/>
                <a:gd name="T3" fmla="*/ 29 h 142"/>
                <a:gd name="T4" fmla="*/ 0 w 113"/>
                <a:gd name="T5" fmla="*/ 114 h 142"/>
                <a:gd name="T6" fmla="*/ 28 w 113"/>
                <a:gd name="T7" fmla="*/ 85 h 142"/>
                <a:gd name="T8" fmla="*/ 57 w 113"/>
                <a:gd name="T9" fmla="*/ 142 h 142"/>
                <a:gd name="T10" fmla="*/ 113 w 113"/>
                <a:gd name="T11" fmla="*/ 142 h 142"/>
                <a:gd name="T12" fmla="*/ 85 w 113"/>
                <a:gd name="T13" fmla="*/ 57 h 142"/>
                <a:gd name="T14" fmla="*/ 57 w 113"/>
                <a:gd name="T1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142">
                  <a:moveTo>
                    <a:pt x="57" y="0"/>
                  </a:moveTo>
                  <a:lnTo>
                    <a:pt x="0" y="29"/>
                  </a:lnTo>
                  <a:lnTo>
                    <a:pt x="0" y="114"/>
                  </a:lnTo>
                  <a:lnTo>
                    <a:pt x="28" y="85"/>
                  </a:lnTo>
                  <a:lnTo>
                    <a:pt x="57" y="142"/>
                  </a:lnTo>
                  <a:lnTo>
                    <a:pt x="113" y="142"/>
                  </a:lnTo>
                  <a:lnTo>
                    <a:pt x="85" y="57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0" name="Freeform 709">
              <a:extLst>
                <a:ext uri="{FF2B5EF4-FFF2-40B4-BE49-F238E27FC236}">
                  <a16:creationId xmlns:a16="http://schemas.microsoft.com/office/drawing/2014/main" id="{5061D998-30E8-4772-AFAB-449C89959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" y="4867"/>
              <a:ext cx="113" cy="56"/>
            </a:xfrm>
            <a:custGeom>
              <a:avLst/>
              <a:gdLst>
                <a:gd name="T0" fmla="*/ 28 w 113"/>
                <a:gd name="T1" fmla="*/ 0 h 56"/>
                <a:gd name="T2" fmla="*/ 0 w 113"/>
                <a:gd name="T3" fmla="*/ 0 h 56"/>
                <a:gd name="T4" fmla="*/ 85 w 113"/>
                <a:gd name="T5" fmla="*/ 56 h 56"/>
                <a:gd name="T6" fmla="*/ 113 w 113"/>
                <a:gd name="T7" fmla="*/ 28 h 56"/>
                <a:gd name="T8" fmla="*/ 28 w 113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56">
                  <a:moveTo>
                    <a:pt x="28" y="0"/>
                  </a:moveTo>
                  <a:lnTo>
                    <a:pt x="0" y="0"/>
                  </a:lnTo>
                  <a:lnTo>
                    <a:pt x="85" y="56"/>
                  </a:lnTo>
                  <a:lnTo>
                    <a:pt x="113" y="28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1" name="Freeform 710">
              <a:extLst>
                <a:ext uri="{FF2B5EF4-FFF2-40B4-BE49-F238E27FC236}">
                  <a16:creationId xmlns:a16="http://schemas.microsoft.com/office/drawing/2014/main" id="{7FB30EB0-9EA2-49D4-B1C0-8C3D219AC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7" y="3931"/>
              <a:ext cx="142" cy="114"/>
            </a:xfrm>
            <a:custGeom>
              <a:avLst/>
              <a:gdLst>
                <a:gd name="T0" fmla="*/ 142 w 142"/>
                <a:gd name="T1" fmla="*/ 85 h 114"/>
                <a:gd name="T2" fmla="*/ 85 w 142"/>
                <a:gd name="T3" fmla="*/ 0 h 114"/>
                <a:gd name="T4" fmla="*/ 0 w 142"/>
                <a:gd name="T5" fmla="*/ 0 h 114"/>
                <a:gd name="T6" fmla="*/ 29 w 142"/>
                <a:gd name="T7" fmla="*/ 57 h 114"/>
                <a:gd name="T8" fmla="*/ 85 w 142"/>
                <a:gd name="T9" fmla="*/ 114 h 114"/>
                <a:gd name="T10" fmla="*/ 142 w 142"/>
                <a:gd name="T11" fmla="*/ 8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114">
                  <a:moveTo>
                    <a:pt x="142" y="85"/>
                  </a:moveTo>
                  <a:lnTo>
                    <a:pt x="85" y="0"/>
                  </a:lnTo>
                  <a:lnTo>
                    <a:pt x="0" y="0"/>
                  </a:lnTo>
                  <a:lnTo>
                    <a:pt x="29" y="57"/>
                  </a:lnTo>
                  <a:lnTo>
                    <a:pt x="85" y="114"/>
                  </a:lnTo>
                  <a:lnTo>
                    <a:pt x="142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2" name="Freeform 711">
              <a:extLst>
                <a:ext uri="{FF2B5EF4-FFF2-40B4-BE49-F238E27FC236}">
                  <a16:creationId xmlns:a16="http://schemas.microsoft.com/office/drawing/2014/main" id="{C2520199-167E-4E4D-A21D-2F593C1E3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0" y="4300"/>
              <a:ext cx="397" cy="538"/>
            </a:xfrm>
            <a:custGeom>
              <a:avLst/>
              <a:gdLst>
                <a:gd name="T0" fmla="*/ 397 w 397"/>
                <a:gd name="T1" fmla="*/ 538 h 538"/>
                <a:gd name="T2" fmla="*/ 397 w 397"/>
                <a:gd name="T3" fmla="*/ 482 h 538"/>
                <a:gd name="T4" fmla="*/ 283 w 397"/>
                <a:gd name="T5" fmla="*/ 368 h 538"/>
                <a:gd name="T6" fmla="*/ 227 w 397"/>
                <a:gd name="T7" fmla="*/ 283 h 538"/>
                <a:gd name="T8" fmla="*/ 283 w 397"/>
                <a:gd name="T9" fmla="*/ 198 h 538"/>
                <a:gd name="T10" fmla="*/ 283 w 397"/>
                <a:gd name="T11" fmla="*/ 56 h 538"/>
                <a:gd name="T12" fmla="*/ 198 w 397"/>
                <a:gd name="T13" fmla="*/ 0 h 538"/>
                <a:gd name="T14" fmla="*/ 56 w 397"/>
                <a:gd name="T15" fmla="*/ 28 h 538"/>
                <a:gd name="T16" fmla="*/ 56 w 397"/>
                <a:gd name="T17" fmla="*/ 170 h 538"/>
                <a:gd name="T18" fmla="*/ 85 w 397"/>
                <a:gd name="T19" fmla="*/ 170 h 538"/>
                <a:gd name="T20" fmla="*/ 56 w 397"/>
                <a:gd name="T21" fmla="*/ 255 h 538"/>
                <a:gd name="T22" fmla="*/ 0 w 397"/>
                <a:gd name="T23" fmla="*/ 283 h 538"/>
                <a:gd name="T24" fmla="*/ 113 w 397"/>
                <a:gd name="T25" fmla="*/ 312 h 538"/>
                <a:gd name="T26" fmla="*/ 170 w 397"/>
                <a:gd name="T27" fmla="*/ 397 h 538"/>
                <a:gd name="T28" fmla="*/ 255 w 397"/>
                <a:gd name="T29" fmla="*/ 425 h 538"/>
                <a:gd name="T30" fmla="*/ 340 w 397"/>
                <a:gd name="T31" fmla="*/ 482 h 538"/>
                <a:gd name="T32" fmla="*/ 312 w 397"/>
                <a:gd name="T33" fmla="*/ 538 h 538"/>
                <a:gd name="T34" fmla="*/ 397 w 397"/>
                <a:gd name="T35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7" h="538">
                  <a:moveTo>
                    <a:pt x="397" y="538"/>
                  </a:moveTo>
                  <a:lnTo>
                    <a:pt x="397" y="482"/>
                  </a:lnTo>
                  <a:lnTo>
                    <a:pt x="283" y="368"/>
                  </a:lnTo>
                  <a:lnTo>
                    <a:pt x="227" y="283"/>
                  </a:lnTo>
                  <a:lnTo>
                    <a:pt x="283" y="198"/>
                  </a:lnTo>
                  <a:lnTo>
                    <a:pt x="283" y="56"/>
                  </a:lnTo>
                  <a:lnTo>
                    <a:pt x="198" y="0"/>
                  </a:lnTo>
                  <a:lnTo>
                    <a:pt x="56" y="28"/>
                  </a:lnTo>
                  <a:lnTo>
                    <a:pt x="56" y="170"/>
                  </a:lnTo>
                  <a:lnTo>
                    <a:pt x="85" y="170"/>
                  </a:lnTo>
                  <a:lnTo>
                    <a:pt x="56" y="255"/>
                  </a:lnTo>
                  <a:lnTo>
                    <a:pt x="0" y="283"/>
                  </a:lnTo>
                  <a:lnTo>
                    <a:pt x="113" y="312"/>
                  </a:lnTo>
                  <a:lnTo>
                    <a:pt x="170" y="397"/>
                  </a:lnTo>
                  <a:lnTo>
                    <a:pt x="255" y="425"/>
                  </a:lnTo>
                  <a:lnTo>
                    <a:pt x="340" y="482"/>
                  </a:lnTo>
                  <a:lnTo>
                    <a:pt x="312" y="538"/>
                  </a:lnTo>
                  <a:lnTo>
                    <a:pt x="397" y="53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3" name="Freeform 712">
              <a:extLst>
                <a:ext uri="{FF2B5EF4-FFF2-40B4-BE49-F238E27FC236}">
                  <a16:creationId xmlns:a16="http://schemas.microsoft.com/office/drawing/2014/main" id="{7BD608DB-9F02-4CB8-BB05-C7D40DF15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" y="3789"/>
              <a:ext cx="652" cy="1163"/>
            </a:xfrm>
            <a:custGeom>
              <a:avLst/>
              <a:gdLst>
                <a:gd name="T0" fmla="*/ 454 w 652"/>
                <a:gd name="T1" fmla="*/ 1163 h 1163"/>
                <a:gd name="T2" fmla="*/ 369 w 652"/>
                <a:gd name="T3" fmla="*/ 1106 h 1163"/>
                <a:gd name="T4" fmla="*/ 369 w 652"/>
                <a:gd name="T5" fmla="*/ 1049 h 1163"/>
                <a:gd name="T6" fmla="*/ 369 w 652"/>
                <a:gd name="T7" fmla="*/ 993 h 1163"/>
                <a:gd name="T8" fmla="*/ 255 w 652"/>
                <a:gd name="T9" fmla="*/ 879 h 1163"/>
                <a:gd name="T10" fmla="*/ 199 w 652"/>
                <a:gd name="T11" fmla="*/ 794 h 1163"/>
                <a:gd name="T12" fmla="*/ 255 w 652"/>
                <a:gd name="T13" fmla="*/ 709 h 1163"/>
                <a:gd name="T14" fmla="*/ 255 w 652"/>
                <a:gd name="T15" fmla="*/ 567 h 1163"/>
                <a:gd name="T16" fmla="*/ 170 w 652"/>
                <a:gd name="T17" fmla="*/ 511 h 1163"/>
                <a:gd name="T18" fmla="*/ 28 w 652"/>
                <a:gd name="T19" fmla="*/ 539 h 1163"/>
                <a:gd name="T20" fmla="*/ 0 w 652"/>
                <a:gd name="T21" fmla="*/ 511 h 1163"/>
                <a:gd name="T22" fmla="*/ 28 w 652"/>
                <a:gd name="T23" fmla="*/ 454 h 1163"/>
                <a:gd name="T24" fmla="*/ 28 w 652"/>
                <a:gd name="T25" fmla="*/ 341 h 1163"/>
                <a:gd name="T26" fmla="*/ 57 w 652"/>
                <a:gd name="T27" fmla="*/ 312 h 1163"/>
                <a:gd name="T28" fmla="*/ 85 w 652"/>
                <a:gd name="T29" fmla="*/ 199 h 1163"/>
                <a:gd name="T30" fmla="*/ 57 w 652"/>
                <a:gd name="T31" fmla="*/ 171 h 1163"/>
                <a:gd name="T32" fmla="*/ 114 w 652"/>
                <a:gd name="T33" fmla="*/ 142 h 1163"/>
                <a:gd name="T34" fmla="*/ 142 w 652"/>
                <a:gd name="T35" fmla="*/ 57 h 1163"/>
                <a:gd name="T36" fmla="*/ 227 w 652"/>
                <a:gd name="T37" fmla="*/ 0 h 1163"/>
                <a:gd name="T38" fmla="*/ 312 w 652"/>
                <a:gd name="T39" fmla="*/ 0 h 1163"/>
                <a:gd name="T40" fmla="*/ 340 w 652"/>
                <a:gd name="T41" fmla="*/ 85 h 1163"/>
                <a:gd name="T42" fmla="*/ 397 w 652"/>
                <a:gd name="T43" fmla="*/ 85 h 1163"/>
                <a:gd name="T44" fmla="*/ 510 w 652"/>
                <a:gd name="T45" fmla="*/ 199 h 1163"/>
                <a:gd name="T46" fmla="*/ 595 w 652"/>
                <a:gd name="T47" fmla="*/ 199 h 1163"/>
                <a:gd name="T48" fmla="*/ 652 w 652"/>
                <a:gd name="T49" fmla="*/ 256 h 1163"/>
                <a:gd name="T50" fmla="*/ 624 w 652"/>
                <a:gd name="T51" fmla="*/ 341 h 1163"/>
                <a:gd name="T52" fmla="*/ 652 w 652"/>
                <a:gd name="T53" fmla="*/ 397 h 1163"/>
                <a:gd name="T54" fmla="*/ 595 w 652"/>
                <a:gd name="T55" fmla="*/ 482 h 1163"/>
                <a:gd name="T56" fmla="*/ 482 w 652"/>
                <a:gd name="T57" fmla="*/ 539 h 1163"/>
                <a:gd name="T58" fmla="*/ 340 w 652"/>
                <a:gd name="T59" fmla="*/ 539 h 1163"/>
                <a:gd name="T60" fmla="*/ 312 w 652"/>
                <a:gd name="T61" fmla="*/ 596 h 1163"/>
                <a:gd name="T62" fmla="*/ 340 w 652"/>
                <a:gd name="T63" fmla="*/ 823 h 1163"/>
                <a:gd name="T64" fmla="*/ 340 w 652"/>
                <a:gd name="T65" fmla="*/ 851 h 1163"/>
                <a:gd name="T66" fmla="*/ 340 w 652"/>
                <a:gd name="T67" fmla="*/ 879 h 1163"/>
                <a:gd name="T68" fmla="*/ 340 w 652"/>
                <a:gd name="T69" fmla="*/ 908 h 1163"/>
                <a:gd name="T70" fmla="*/ 369 w 652"/>
                <a:gd name="T71" fmla="*/ 936 h 1163"/>
                <a:gd name="T72" fmla="*/ 425 w 652"/>
                <a:gd name="T73" fmla="*/ 964 h 1163"/>
                <a:gd name="T74" fmla="*/ 425 w 652"/>
                <a:gd name="T75" fmla="*/ 1021 h 1163"/>
                <a:gd name="T76" fmla="*/ 454 w 652"/>
                <a:gd name="T77" fmla="*/ 1049 h 1163"/>
                <a:gd name="T78" fmla="*/ 482 w 652"/>
                <a:gd name="T79" fmla="*/ 1106 h 1163"/>
                <a:gd name="T80" fmla="*/ 454 w 652"/>
                <a:gd name="T81" fmla="*/ 1163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2" h="1163">
                  <a:moveTo>
                    <a:pt x="454" y="1163"/>
                  </a:moveTo>
                  <a:lnTo>
                    <a:pt x="369" y="1106"/>
                  </a:lnTo>
                  <a:lnTo>
                    <a:pt x="369" y="1049"/>
                  </a:lnTo>
                  <a:lnTo>
                    <a:pt x="369" y="993"/>
                  </a:lnTo>
                  <a:lnTo>
                    <a:pt x="255" y="879"/>
                  </a:lnTo>
                  <a:lnTo>
                    <a:pt x="199" y="794"/>
                  </a:lnTo>
                  <a:lnTo>
                    <a:pt x="255" y="709"/>
                  </a:lnTo>
                  <a:lnTo>
                    <a:pt x="255" y="567"/>
                  </a:lnTo>
                  <a:lnTo>
                    <a:pt x="170" y="511"/>
                  </a:lnTo>
                  <a:lnTo>
                    <a:pt x="28" y="539"/>
                  </a:lnTo>
                  <a:lnTo>
                    <a:pt x="0" y="511"/>
                  </a:lnTo>
                  <a:lnTo>
                    <a:pt x="28" y="454"/>
                  </a:lnTo>
                  <a:lnTo>
                    <a:pt x="28" y="341"/>
                  </a:lnTo>
                  <a:lnTo>
                    <a:pt x="57" y="312"/>
                  </a:lnTo>
                  <a:lnTo>
                    <a:pt x="85" y="199"/>
                  </a:lnTo>
                  <a:lnTo>
                    <a:pt x="57" y="171"/>
                  </a:lnTo>
                  <a:lnTo>
                    <a:pt x="114" y="142"/>
                  </a:lnTo>
                  <a:lnTo>
                    <a:pt x="142" y="57"/>
                  </a:lnTo>
                  <a:lnTo>
                    <a:pt x="227" y="0"/>
                  </a:lnTo>
                  <a:lnTo>
                    <a:pt x="312" y="0"/>
                  </a:lnTo>
                  <a:lnTo>
                    <a:pt x="340" y="85"/>
                  </a:lnTo>
                  <a:lnTo>
                    <a:pt x="397" y="85"/>
                  </a:lnTo>
                  <a:lnTo>
                    <a:pt x="510" y="199"/>
                  </a:lnTo>
                  <a:lnTo>
                    <a:pt x="595" y="199"/>
                  </a:lnTo>
                  <a:lnTo>
                    <a:pt x="652" y="256"/>
                  </a:lnTo>
                  <a:lnTo>
                    <a:pt x="624" y="341"/>
                  </a:lnTo>
                  <a:lnTo>
                    <a:pt x="652" y="397"/>
                  </a:lnTo>
                  <a:lnTo>
                    <a:pt x="595" y="482"/>
                  </a:lnTo>
                  <a:lnTo>
                    <a:pt x="482" y="539"/>
                  </a:lnTo>
                  <a:lnTo>
                    <a:pt x="340" y="539"/>
                  </a:lnTo>
                  <a:lnTo>
                    <a:pt x="312" y="596"/>
                  </a:lnTo>
                  <a:lnTo>
                    <a:pt x="340" y="823"/>
                  </a:lnTo>
                  <a:lnTo>
                    <a:pt x="340" y="851"/>
                  </a:lnTo>
                  <a:lnTo>
                    <a:pt x="340" y="879"/>
                  </a:lnTo>
                  <a:lnTo>
                    <a:pt x="340" y="908"/>
                  </a:lnTo>
                  <a:lnTo>
                    <a:pt x="369" y="936"/>
                  </a:lnTo>
                  <a:lnTo>
                    <a:pt x="425" y="964"/>
                  </a:lnTo>
                  <a:lnTo>
                    <a:pt x="425" y="1021"/>
                  </a:lnTo>
                  <a:lnTo>
                    <a:pt x="454" y="1049"/>
                  </a:lnTo>
                  <a:lnTo>
                    <a:pt x="482" y="1106"/>
                  </a:lnTo>
                  <a:lnTo>
                    <a:pt x="454" y="116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4" name="Freeform 713">
              <a:extLst>
                <a:ext uri="{FF2B5EF4-FFF2-40B4-BE49-F238E27FC236}">
                  <a16:creationId xmlns:a16="http://schemas.microsoft.com/office/drawing/2014/main" id="{35F637AB-1E7C-48C5-9294-5A689536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" y="4130"/>
              <a:ext cx="368" cy="482"/>
            </a:xfrm>
            <a:custGeom>
              <a:avLst/>
              <a:gdLst>
                <a:gd name="T0" fmla="*/ 368 w 368"/>
                <a:gd name="T1" fmla="*/ 0 h 482"/>
                <a:gd name="T2" fmla="*/ 368 w 368"/>
                <a:gd name="T3" fmla="*/ 113 h 482"/>
                <a:gd name="T4" fmla="*/ 340 w 368"/>
                <a:gd name="T5" fmla="*/ 170 h 482"/>
                <a:gd name="T6" fmla="*/ 368 w 368"/>
                <a:gd name="T7" fmla="*/ 198 h 482"/>
                <a:gd name="T8" fmla="*/ 368 w 368"/>
                <a:gd name="T9" fmla="*/ 340 h 482"/>
                <a:gd name="T10" fmla="*/ 312 w 368"/>
                <a:gd name="T11" fmla="*/ 425 h 482"/>
                <a:gd name="T12" fmla="*/ 198 w 368"/>
                <a:gd name="T13" fmla="*/ 482 h 482"/>
                <a:gd name="T14" fmla="*/ 198 w 368"/>
                <a:gd name="T15" fmla="*/ 425 h 482"/>
                <a:gd name="T16" fmla="*/ 142 w 368"/>
                <a:gd name="T17" fmla="*/ 397 h 482"/>
                <a:gd name="T18" fmla="*/ 28 w 368"/>
                <a:gd name="T19" fmla="*/ 283 h 482"/>
                <a:gd name="T20" fmla="*/ 0 w 368"/>
                <a:gd name="T21" fmla="*/ 198 h 482"/>
                <a:gd name="T22" fmla="*/ 85 w 368"/>
                <a:gd name="T23" fmla="*/ 170 h 482"/>
                <a:gd name="T24" fmla="*/ 85 w 368"/>
                <a:gd name="T25" fmla="*/ 113 h 482"/>
                <a:gd name="T26" fmla="*/ 142 w 368"/>
                <a:gd name="T27" fmla="*/ 85 h 482"/>
                <a:gd name="T28" fmla="*/ 198 w 368"/>
                <a:gd name="T29" fmla="*/ 28 h 482"/>
                <a:gd name="T30" fmla="*/ 312 w 368"/>
                <a:gd name="T31" fmla="*/ 56 h 482"/>
                <a:gd name="T32" fmla="*/ 368 w 368"/>
                <a:gd name="T33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8" h="482">
                  <a:moveTo>
                    <a:pt x="368" y="0"/>
                  </a:moveTo>
                  <a:lnTo>
                    <a:pt x="368" y="113"/>
                  </a:lnTo>
                  <a:lnTo>
                    <a:pt x="340" y="170"/>
                  </a:lnTo>
                  <a:lnTo>
                    <a:pt x="368" y="198"/>
                  </a:lnTo>
                  <a:lnTo>
                    <a:pt x="368" y="340"/>
                  </a:lnTo>
                  <a:lnTo>
                    <a:pt x="312" y="425"/>
                  </a:lnTo>
                  <a:lnTo>
                    <a:pt x="198" y="482"/>
                  </a:lnTo>
                  <a:lnTo>
                    <a:pt x="198" y="425"/>
                  </a:lnTo>
                  <a:lnTo>
                    <a:pt x="142" y="397"/>
                  </a:lnTo>
                  <a:lnTo>
                    <a:pt x="28" y="283"/>
                  </a:lnTo>
                  <a:lnTo>
                    <a:pt x="0" y="198"/>
                  </a:lnTo>
                  <a:lnTo>
                    <a:pt x="85" y="170"/>
                  </a:lnTo>
                  <a:lnTo>
                    <a:pt x="85" y="113"/>
                  </a:lnTo>
                  <a:lnTo>
                    <a:pt x="142" y="85"/>
                  </a:lnTo>
                  <a:lnTo>
                    <a:pt x="198" y="28"/>
                  </a:lnTo>
                  <a:lnTo>
                    <a:pt x="312" y="56"/>
                  </a:lnTo>
                  <a:lnTo>
                    <a:pt x="36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5" name="Freeform 714">
              <a:extLst>
                <a:ext uri="{FF2B5EF4-FFF2-40B4-BE49-F238E27FC236}">
                  <a16:creationId xmlns:a16="http://schemas.microsoft.com/office/drawing/2014/main" id="{F6C0362E-0048-41F4-B27D-D1AFCD3B6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3903"/>
              <a:ext cx="794" cy="709"/>
            </a:xfrm>
            <a:custGeom>
              <a:avLst/>
              <a:gdLst>
                <a:gd name="T0" fmla="*/ 794 w 794"/>
                <a:gd name="T1" fmla="*/ 198 h 709"/>
                <a:gd name="T2" fmla="*/ 765 w 794"/>
                <a:gd name="T3" fmla="*/ 227 h 709"/>
                <a:gd name="T4" fmla="*/ 709 w 794"/>
                <a:gd name="T5" fmla="*/ 283 h 709"/>
                <a:gd name="T6" fmla="*/ 595 w 794"/>
                <a:gd name="T7" fmla="*/ 255 h 709"/>
                <a:gd name="T8" fmla="*/ 539 w 794"/>
                <a:gd name="T9" fmla="*/ 312 h 709"/>
                <a:gd name="T10" fmla="*/ 482 w 794"/>
                <a:gd name="T11" fmla="*/ 340 h 709"/>
                <a:gd name="T12" fmla="*/ 482 w 794"/>
                <a:gd name="T13" fmla="*/ 397 h 709"/>
                <a:gd name="T14" fmla="*/ 397 w 794"/>
                <a:gd name="T15" fmla="*/ 425 h 709"/>
                <a:gd name="T16" fmla="*/ 425 w 794"/>
                <a:gd name="T17" fmla="*/ 510 h 709"/>
                <a:gd name="T18" fmla="*/ 539 w 794"/>
                <a:gd name="T19" fmla="*/ 624 h 709"/>
                <a:gd name="T20" fmla="*/ 595 w 794"/>
                <a:gd name="T21" fmla="*/ 652 h 709"/>
                <a:gd name="T22" fmla="*/ 595 w 794"/>
                <a:gd name="T23" fmla="*/ 709 h 709"/>
                <a:gd name="T24" fmla="*/ 482 w 794"/>
                <a:gd name="T25" fmla="*/ 652 h 709"/>
                <a:gd name="T26" fmla="*/ 397 w 794"/>
                <a:gd name="T27" fmla="*/ 567 h 709"/>
                <a:gd name="T28" fmla="*/ 369 w 794"/>
                <a:gd name="T29" fmla="*/ 595 h 709"/>
                <a:gd name="T30" fmla="*/ 397 w 794"/>
                <a:gd name="T31" fmla="*/ 652 h 709"/>
                <a:gd name="T32" fmla="*/ 340 w 794"/>
                <a:gd name="T33" fmla="*/ 652 h 709"/>
                <a:gd name="T34" fmla="*/ 312 w 794"/>
                <a:gd name="T35" fmla="*/ 624 h 709"/>
                <a:gd name="T36" fmla="*/ 312 w 794"/>
                <a:gd name="T37" fmla="*/ 567 h 709"/>
                <a:gd name="T38" fmla="*/ 340 w 794"/>
                <a:gd name="T39" fmla="*/ 567 h 709"/>
                <a:gd name="T40" fmla="*/ 340 w 794"/>
                <a:gd name="T41" fmla="*/ 510 h 709"/>
                <a:gd name="T42" fmla="*/ 284 w 794"/>
                <a:gd name="T43" fmla="*/ 453 h 709"/>
                <a:gd name="T44" fmla="*/ 198 w 794"/>
                <a:gd name="T45" fmla="*/ 482 h 709"/>
                <a:gd name="T46" fmla="*/ 113 w 794"/>
                <a:gd name="T47" fmla="*/ 340 h 709"/>
                <a:gd name="T48" fmla="*/ 0 w 794"/>
                <a:gd name="T49" fmla="*/ 312 h 709"/>
                <a:gd name="T50" fmla="*/ 28 w 794"/>
                <a:gd name="T51" fmla="*/ 283 h 709"/>
                <a:gd name="T52" fmla="*/ 28 w 794"/>
                <a:gd name="T53" fmla="*/ 198 h 709"/>
                <a:gd name="T54" fmla="*/ 57 w 794"/>
                <a:gd name="T55" fmla="*/ 227 h 709"/>
                <a:gd name="T56" fmla="*/ 57 w 794"/>
                <a:gd name="T57" fmla="*/ 170 h 709"/>
                <a:gd name="T58" fmla="*/ 113 w 794"/>
                <a:gd name="T59" fmla="*/ 198 h 709"/>
                <a:gd name="T60" fmla="*/ 198 w 794"/>
                <a:gd name="T61" fmla="*/ 142 h 709"/>
                <a:gd name="T62" fmla="*/ 312 w 794"/>
                <a:gd name="T63" fmla="*/ 113 h 709"/>
                <a:gd name="T64" fmla="*/ 340 w 794"/>
                <a:gd name="T65" fmla="*/ 85 h 709"/>
                <a:gd name="T66" fmla="*/ 312 w 794"/>
                <a:gd name="T67" fmla="*/ 0 h 709"/>
                <a:gd name="T68" fmla="*/ 425 w 794"/>
                <a:gd name="T69" fmla="*/ 57 h 709"/>
                <a:gd name="T70" fmla="*/ 454 w 794"/>
                <a:gd name="T71" fmla="*/ 28 h 709"/>
                <a:gd name="T72" fmla="*/ 595 w 794"/>
                <a:gd name="T73" fmla="*/ 28 h 709"/>
                <a:gd name="T74" fmla="*/ 624 w 794"/>
                <a:gd name="T75" fmla="*/ 113 h 709"/>
                <a:gd name="T76" fmla="*/ 680 w 794"/>
                <a:gd name="T77" fmla="*/ 113 h 709"/>
                <a:gd name="T78" fmla="*/ 737 w 794"/>
                <a:gd name="T79" fmla="*/ 113 h 709"/>
                <a:gd name="T80" fmla="*/ 737 w 794"/>
                <a:gd name="T81" fmla="*/ 170 h 709"/>
                <a:gd name="T82" fmla="*/ 794 w 794"/>
                <a:gd name="T83" fmla="*/ 198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4" h="709">
                  <a:moveTo>
                    <a:pt x="794" y="198"/>
                  </a:moveTo>
                  <a:lnTo>
                    <a:pt x="765" y="227"/>
                  </a:lnTo>
                  <a:lnTo>
                    <a:pt x="709" y="283"/>
                  </a:lnTo>
                  <a:lnTo>
                    <a:pt x="595" y="255"/>
                  </a:lnTo>
                  <a:lnTo>
                    <a:pt x="539" y="312"/>
                  </a:lnTo>
                  <a:lnTo>
                    <a:pt x="482" y="340"/>
                  </a:lnTo>
                  <a:lnTo>
                    <a:pt x="482" y="397"/>
                  </a:lnTo>
                  <a:lnTo>
                    <a:pt x="397" y="425"/>
                  </a:lnTo>
                  <a:lnTo>
                    <a:pt x="425" y="510"/>
                  </a:lnTo>
                  <a:lnTo>
                    <a:pt x="539" y="624"/>
                  </a:lnTo>
                  <a:lnTo>
                    <a:pt x="595" y="652"/>
                  </a:lnTo>
                  <a:lnTo>
                    <a:pt x="595" y="709"/>
                  </a:lnTo>
                  <a:lnTo>
                    <a:pt x="482" y="652"/>
                  </a:lnTo>
                  <a:lnTo>
                    <a:pt x="397" y="567"/>
                  </a:lnTo>
                  <a:lnTo>
                    <a:pt x="369" y="595"/>
                  </a:lnTo>
                  <a:lnTo>
                    <a:pt x="397" y="652"/>
                  </a:lnTo>
                  <a:lnTo>
                    <a:pt x="340" y="652"/>
                  </a:lnTo>
                  <a:lnTo>
                    <a:pt x="312" y="624"/>
                  </a:lnTo>
                  <a:lnTo>
                    <a:pt x="312" y="567"/>
                  </a:lnTo>
                  <a:lnTo>
                    <a:pt x="340" y="567"/>
                  </a:lnTo>
                  <a:lnTo>
                    <a:pt x="340" y="510"/>
                  </a:lnTo>
                  <a:lnTo>
                    <a:pt x="284" y="453"/>
                  </a:lnTo>
                  <a:lnTo>
                    <a:pt x="198" y="482"/>
                  </a:lnTo>
                  <a:lnTo>
                    <a:pt x="113" y="340"/>
                  </a:lnTo>
                  <a:lnTo>
                    <a:pt x="0" y="312"/>
                  </a:lnTo>
                  <a:lnTo>
                    <a:pt x="28" y="283"/>
                  </a:lnTo>
                  <a:lnTo>
                    <a:pt x="28" y="198"/>
                  </a:lnTo>
                  <a:lnTo>
                    <a:pt x="57" y="227"/>
                  </a:lnTo>
                  <a:lnTo>
                    <a:pt x="57" y="170"/>
                  </a:lnTo>
                  <a:lnTo>
                    <a:pt x="113" y="198"/>
                  </a:lnTo>
                  <a:lnTo>
                    <a:pt x="198" y="142"/>
                  </a:lnTo>
                  <a:lnTo>
                    <a:pt x="312" y="113"/>
                  </a:lnTo>
                  <a:lnTo>
                    <a:pt x="340" y="85"/>
                  </a:lnTo>
                  <a:lnTo>
                    <a:pt x="312" y="0"/>
                  </a:lnTo>
                  <a:lnTo>
                    <a:pt x="425" y="57"/>
                  </a:lnTo>
                  <a:lnTo>
                    <a:pt x="454" y="28"/>
                  </a:lnTo>
                  <a:lnTo>
                    <a:pt x="595" y="28"/>
                  </a:lnTo>
                  <a:lnTo>
                    <a:pt x="624" y="113"/>
                  </a:lnTo>
                  <a:lnTo>
                    <a:pt x="680" y="113"/>
                  </a:lnTo>
                  <a:lnTo>
                    <a:pt x="737" y="113"/>
                  </a:lnTo>
                  <a:lnTo>
                    <a:pt x="737" y="170"/>
                  </a:lnTo>
                  <a:lnTo>
                    <a:pt x="794" y="19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6" name="Freeform 715">
              <a:extLst>
                <a:ext uri="{FF2B5EF4-FFF2-40B4-BE49-F238E27FC236}">
                  <a16:creationId xmlns:a16="http://schemas.microsoft.com/office/drawing/2014/main" id="{A5782C41-1B77-4861-9654-2D52DD67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449"/>
              <a:ext cx="425" cy="766"/>
            </a:xfrm>
            <a:custGeom>
              <a:avLst/>
              <a:gdLst>
                <a:gd name="T0" fmla="*/ 227 w 425"/>
                <a:gd name="T1" fmla="*/ 766 h 766"/>
                <a:gd name="T2" fmla="*/ 255 w 425"/>
                <a:gd name="T3" fmla="*/ 737 h 766"/>
                <a:gd name="T4" fmla="*/ 255 w 425"/>
                <a:gd name="T5" fmla="*/ 652 h 766"/>
                <a:gd name="T6" fmla="*/ 284 w 425"/>
                <a:gd name="T7" fmla="*/ 681 h 766"/>
                <a:gd name="T8" fmla="*/ 284 w 425"/>
                <a:gd name="T9" fmla="*/ 624 h 766"/>
                <a:gd name="T10" fmla="*/ 340 w 425"/>
                <a:gd name="T11" fmla="*/ 652 h 766"/>
                <a:gd name="T12" fmla="*/ 425 w 425"/>
                <a:gd name="T13" fmla="*/ 596 h 766"/>
                <a:gd name="T14" fmla="*/ 425 w 425"/>
                <a:gd name="T15" fmla="*/ 511 h 766"/>
                <a:gd name="T16" fmla="*/ 397 w 425"/>
                <a:gd name="T17" fmla="*/ 454 h 766"/>
                <a:gd name="T18" fmla="*/ 425 w 425"/>
                <a:gd name="T19" fmla="*/ 340 h 766"/>
                <a:gd name="T20" fmla="*/ 425 w 425"/>
                <a:gd name="T21" fmla="*/ 284 h 766"/>
                <a:gd name="T22" fmla="*/ 369 w 425"/>
                <a:gd name="T23" fmla="*/ 284 h 766"/>
                <a:gd name="T24" fmla="*/ 369 w 425"/>
                <a:gd name="T25" fmla="*/ 255 h 766"/>
                <a:gd name="T26" fmla="*/ 340 w 425"/>
                <a:gd name="T27" fmla="*/ 199 h 766"/>
                <a:gd name="T28" fmla="*/ 340 w 425"/>
                <a:gd name="T29" fmla="*/ 170 h 766"/>
                <a:gd name="T30" fmla="*/ 199 w 425"/>
                <a:gd name="T31" fmla="*/ 114 h 766"/>
                <a:gd name="T32" fmla="*/ 255 w 425"/>
                <a:gd name="T33" fmla="*/ 85 h 766"/>
                <a:gd name="T34" fmla="*/ 227 w 425"/>
                <a:gd name="T35" fmla="*/ 57 h 766"/>
                <a:gd name="T36" fmla="*/ 255 w 425"/>
                <a:gd name="T37" fmla="*/ 29 h 766"/>
                <a:gd name="T38" fmla="*/ 199 w 425"/>
                <a:gd name="T39" fmla="*/ 0 h 766"/>
                <a:gd name="T40" fmla="*/ 142 w 425"/>
                <a:gd name="T41" fmla="*/ 85 h 766"/>
                <a:gd name="T42" fmla="*/ 114 w 425"/>
                <a:gd name="T43" fmla="*/ 57 h 766"/>
                <a:gd name="T44" fmla="*/ 29 w 425"/>
                <a:gd name="T45" fmla="*/ 142 h 766"/>
                <a:gd name="T46" fmla="*/ 114 w 425"/>
                <a:gd name="T47" fmla="*/ 199 h 766"/>
                <a:gd name="T48" fmla="*/ 142 w 425"/>
                <a:gd name="T49" fmla="*/ 340 h 766"/>
                <a:gd name="T50" fmla="*/ 0 w 425"/>
                <a:gd name="T51" fmla="*/ 482 h 766"/>
                <a:gd name="T52" fmla="*/ 0 w 425"/>
                <a:gd name="T53" fmla="*/ 596 h 766"/>
                <a:gd name="T54" fmla="*/ 114 w 425"/>
                <a:gd name="T55" fmla="*/ 624 h 766"/>
                <a:gd name="T56" fmla="*/ 114 w 425"/>
                <a:gd name="T57" fmla="*/ 681 h 766"/>
                <a:gd name="T58" fmla="*/ 142 w 425"/>
                <a:gd name="T59" fmla="*/ 681 h 766"/>
                <a:gd name="T60" fmla="*/ 227 w 425"/>
                <a:gd name="T61" fmla="*/ 766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5" h="766">
                  <a:moveTo>
                    <a:pt x="227" y="766"/>
                  </a:moveTo>
                  <a:lnTo>
                    <a:pt x="255" y="737"/>
                  </a:lnTo>
                  <a:lnTo>
                    <a:pt x="255" y="652"/>
                  </a:lnTo>
                  <a:lnTo>
                    <a:pt x="284" y="681"/>
                  </a:lnTo>
                  <a:lnTo>
                    <a:pt x="284" y="624"/>
                  </a:lnTo>
                  <a:lnTo>
                    <a:pt x="340" y="652"/>
                  </a:lnTo>
                  <a:lnTo>
                    <a:pt x="425" y="596"/>
                  </a:lnTo>
                  <a:lnTo>
                    <a:pt x="425" y="511"/>
                  </a:lnTo>
                  <a:lnTo>
                    <a:pt x="397" y="454"/>
                  </a:lnTo>
                  <a:lnTo>
                    <a:pt x="425" y="340"/>
                  </a:lnTo>
                  <a:lnTo>
                    <a:pt x="425" y="284"/>
                  </a:lnTo>
                  <a:lnTo>
                    <a:pt x="369" y="284"/>
                  </a:lnTo>
                  <a:lnTo>
                    <a:pt x="369" y="255"/>
                  </a:lnTo>
                  <a:lnTo>
                    <a:pt x="340" y="199"/>
                  </a:lnTo>
                  <a:lnTo>
                    <a:pt x="340" y="170"/>
                  </a:lnTo>
                  <a:lnTo>
                    <a:pt x="199" y="114"/>
                  </a:lnTo>
                  <a:lnTo>
                    <a:pt x="255" y="85"/>
                  </a:lnTo>
                  <a:lnTo>
                    <a:pt x="227" y="57"/>
                  </a:lnTo>
                  <a:lnTo>
                    <a:pt x="255" y="29"/>
                  </a:lnTo>
                  <a:lnTo>
                    <a:pt x="199" y="0"/>
                  </a:lnTo>
                  <a:lnTo>
                    <a:pt x="142" y="85"/>
                  </a:lnTo>
                  <a:lnTo>
                    <a:pt x="114" y="57"/>
                  </a:lnTo>
                  <a:lnTo>
                    <a:pt x="29" y="142"/>
                  </a:lnTo>
                  <a:lnTo>
                    <a:pt x="114" y="199"/>
                  </a:lnTo>
                  <a:lnTo>
                    <a:pt x="142" y="340"/>
                  </a:lnTo>
                  <a:lnTo>
                    <a:pt x="0" y="482"/>
                  </a:lnTo>
                  <a:lnTo>
                    <a:pt x="0" y="596"/>
                  </a:lnTo>
                  <a:lnTo>
                    <a:pt x="114" y="624"/>
                  </a:lnTo>
                  <a:lnTo>
                    <a:pt x="114" y="681"/>
                  </a:lnTo>
                  <a:lnTo>
                    <a:pt x="142" y="681"/>
                  </a:lnTo>
                  <a:lnTo>
                    <a:pt x="227" y="76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7" name="Freeform 716">
              <a:extLst>
                <a:ext uri="{FF2B5EF4-FFF2-40B4-BE49-F238E27FC236}">
                  <a16:creationId xmlns:a16="http://schemas.microsoft.com/office/drawing/2014/main" id="{EBE5FF5C-9D68-454B-86AE-758253796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266"/>
              <a:ext cx="114" cy="142"/>
            </a:xfrm>
            <a:custGeom>
              <a:avLst/>
              <a:gdLst>
                <a:gd name="T0" fmla="*/ 57 w 114"/>
                <a:gd name="T1" fmla="*/ 0 h 142"/>
                <a:gd name="T2" fmla="*/ 0 w 114"/>
                <a:gd name="T3" fmla="*/ 57 h 142"/>
                <a:gd name="T4" fmla="*/ 29 w 114"/>
                <a:gd name="T5" fmla="*/ 142 h 142"/>
                <a:gd name="T6" fmla="*/ 85 w 114"/>
                <a:gd name="T7" fmla="*/ 114 h 142"/>
                <a:gd name="T8" fmla="*/ 114 w 114"/>
                <a:gd name="T9" fmla="*/ 57 h 142"/>
                <a:gd name="T10" fmla="*/ 85 w 114"/>
                <a:gd name="T11" fmla="*/ 0 h 142"/>
                <a:gd name="T12" fmla="*/ 57 w 114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42">
                  <a:moveTo>
                    <a:pt x="57" y="0"/>
                  </a:moveTo>
                  <a:lnTo>
                    <a:pt x="0" y="57"/>
                  </a:lnTo>
                  <a:lnTo>
                    <a:pt x="29" y="142"/>
                  </a:lnTo>
                  <a:lnTo>
                    <a:pt x="85" y="114"/>
                  </a:lnTo>
                  <a:lnTo>
                    <a:pt x="114" y="57"/>
                  </a:lnTo>
                  <a:lnTo>
                    <a:pt x="85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8" name="Freeform 718">
              <a:extLst>
                <a:ext uri="{FF2B5EF4-FFF2-40B4-BE49-F238E27FC236}">
                  <a16:creationId xmlns:a16="http://schemas.microsoft.com/office/drawing/2014/main" id="{F31878E1-357D-45D4-9BD6-E9CF9BEE0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238"/>
              <a:ext cx="142" cy="142"/>
            </a:xfrm>
            <a:custGeom>
              <a:avLst/>
              <a:gdLst>
                <a:gd name="T0" fmla="*/ 28 w 142"/>
                <a:gd name="T1" fmla="*/ 0 h 142"/>
                <a:gd name="T2" fmla="*/ 0 w 142"/>
                <a:gd name="T3" fmla="*/ 85 h 142"/>
                <a:gd name="T4" fmla="*/ 28 w 142"/>
                <a:gd name="T5" fmla="*/ 142 h 142"/>
                <a:gd name="T6" fmla="*/ 142 w 142"/>
                <a:gd name="T7" fmla="*/ 28 h 142"/>
                <a:gd name="T8" fmla="*/ 28 w 142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2">
                  <a:moveTo>
                    <a:pt x="28" y="0"/>
                  </a:moveTo>
                  <a:lnTo>
                    <a:pt x="0" y="85"/>
                  </a:lnTo>
                  <a:lnTo>
                    <a:pt x="28" y="142"/>
                  </a:lnTo>
                  <a:lnTo>
                    <a:pt x="142" y="28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09" name="Freeform 720">
              <a:extLst>
                <a:ext uri="{FF2B5EF4-FFF2-40B4-BE49-F238E27FC236}">
                  <a16:creationId xmlns:a16="http://schemas.microsoft.com/office/drawing/2014/main" id="{D2C71BCD-41F6-4F96-B1BB-EAE37A86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663"/>
              <a:ext cx="397" cy="255"/>
            </a:xfrm>
            <a:custGeom>
              <a:avLst/>
              <a:gdLst>
                <a:gd name="T0" fmla="*/ 0 w 397"/>
                <a:gd name="T1" fmla="*/ 199 h 255"/>
                <a:gd name="T2" fmla="*/ 0 w 397"/>
                <a:gd name="T3" fmla="*/ 85 h 255"/>
                <a:gd name="T4" fmla="*/ 198 w 397"/>
                <a:gd name="T5" fmla="*/ 85 h 255"/>
                <a:gd name="T6" fmla="*/ 368 w 397"/>
                <a:gd name="T7" fmla="*/ 0 h 255"/>
                <a:gd name="T8" fmla="*/ 397 w 397"/>
                <a:gd name="T9" fmla="*/ 57 h 255"/>
                <a:gd name="T10" fmla="*/ 397 w 397"/>
                <a:gd name="T11" fmla="*/ 114 h 255"/>
                <a:gd name="T12" fmla="*/ 340 w 397"/>
                <a:gd name="T13" fmla="*/ 85 h 255"/>
                <a:gd name="T14" fmla="*/ 255 w 397"/>
                <a:gd name="T15" fmla="*/ 142 h 255"/>
                <a:gd name="T16" fmla="*/ 227 w 397"/>
                <a:gd name="T17" fmla="*/ 114 h 255"/>
                <a:gd name="T18" fmla="*/ 170 w 397"/>
                <a:gd name="T19" fmla="*/ 170 h 255"/>
                <a:gd name="T20" fmla="*/ 170 w 397"/>
                <a:gd name="T21" fmla="*/ 227 h 255"/>
                <a:gd name="T22" fmla="*/ 85 w 397"/>
                <a:gd name="T23" fmla="*/ 255 h 255"/>
                <a:gd name="T24" fmla="*/ 0 w 397"/>
                <a:gd name="T25" fmla="*/ 19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7" h="255">
                  <a:moveTo>
                    <a:pt x="0" y="199"/>
                  </a:moveTo>
                  <a:lnTo>
                    <a:pt x="0" y="85"/>
                  </a:lnTo>
                  <a:lnTo>
                    <a:pt x="198" y="85"/>
                  </a:lnTo>
                  <a:lnTo>
                    <a:pt x="368" y="0"/>
                  </a:lnTo>
                  <a:lnTo>
                    <a:pt x="397" y="57"/>
                  </a:lnTo>
                  <a:lnTo>
                    <a:pt x="397" y="114"/>
                  </a:lnTo>
                  <a:lnTo>
                    <a:pt x="340" y="85"/>
                  </a:lnTo>
                  <a:lnTo>
                    <a:pt x="255" y="142"/>
                  </a:lnTo>
                  <a:lnTo>
                    <a:pt x="227" y="114"/>
                  </a:lnTo>
                  <a:lnTo>
                    <a:pt x="170" y="170"/>
                  </a:lnTo>
                  <a:lnTo>
                    <a:pt x="170" y="227"/>
                  </a:lnTo>
                  <a:lnTo>
                    <a:pt x="85" y="255"/>
                  </a:lnTo>
                  <a:lnTo>
                    <a:pt x="0" y="19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0" name="Freeform 721">
              <a:extLst>
                <a:ext uri="{FF2B5EF4-FFF2-40B4-BE49-F238E27FC236}">
                  <a16:creationId xmlns:a16="http://schemas.microsoft.com/office/drawing/2014/main" id="{D9A8422E-649B-4CFA-A967-EA6C0E4CE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663"/>
              <a:ext cx="1900" cy="992"/>
            </a:xfrm>
            <a:custGeom>
              <a:avLst/>
              <a:gdLst>
                <a:gd name="T0" fmla="*/ 0 w 1900"/>
                <a:gd name="T1" fmla="*/ 284 h 992"/>
                <a:gd name="T2" fmla="*/ 142 w 1900"/>
                <a:gd name="T3" fmla="*/ 170 h 992"/>
                <a:gd name="T4" fmla="*/ 199 w 1900"/>
                <a:gd name="T5" fmla="*/ 85 h 992"/>
                <a:gd name="T6" fmla="*/ 340 w 1900"/>
                <a:gd name="T7" fmla="*/ 85 h 992"/>
                <a:gd name="T8" fmla="*/ 397 w 1900"/>
                <a:gd name="T9" fmla="*/ 170 h 992"/>
                <a:gd name="T10" fmla="*/ 652 w 1900"/>
                <a:gd name="T11" fmla="*/ 114 h 992"/>
                <a:gd name="T12" fmla="*/ 822 w 1900"/>
                <a:gd name="T13" fmla="*/ 170 h 992"/>
                <a:gd name="T14" fmla="*/ 936 w 1900"/>
                <a:gd name="T15" fmla="*/ 227 h 992"/>
                <a:gd name="T16" fmla="*/ 1021 w 1900"/>
                <a:gd name="T17" fmla="*/ 369 h 992"/>
                <a:gd name="T18" fmla="*/ 1191 w 1900"/>
                <a:gd name="T19" fmla="*/ 340 h 992"/>
                <a:gd name="T20" fmla="*/ 1248 w 1900"/>
                <a:gd name="T21" fmla="*/ 284 h 992"/>
                <a:gd name="T22" fmla="*/ 1276 w 1900"/>
                <a:gd name="T23" fmla="*/ 397 h 992"/>
                <a:gd name="T24" fmla="*/ 1333 w 1900"/>
                <a:gd name="T25" fmla="*/ 284 h 992"/>
                <a:gd name="T26" fmla="*/ 1446 w 1900"/>
                <a:gd name="T27" fmla="*/ 340 h 992"/>
                <a:gd name="T28" fmla="*/ 1644 w 1900"/>
                <a:gd name="T29" fmla="*/ 312 h 992"/>
                <a:gd name="T30" fmla="*/ 1701 w 1900"/>
                <a:gd name="T31" fmla="*/ 425 h 992"/>
                <a:gd name="T32" fmla="*/ 1815 w 1900"/>
                <a:gd name="T33" fmla="*/ 454 h 992"/>
                <a:gd name="T34" fmla="*/ 1900 w 1900"/>
                <a:gd name="T35" fmla="*/ 482 h 992"/>
                <a:gd name="T36" fmla="*/ 1900 w 1900"/>
                <a:gd name="T37" fmla="*/ 624 h 992"/>
                <a:gd name="T38" fmla="*/ 1843 w 1900"/>
                <a:gd name="T39" fmla="*/ 652 h 992"/>
                <a:gd name="T40" fmla="*/ 1730 w 1900"/>
                <a:gd name="T41" fmla="*/ 709 h 992"/>
                <a:gd name="T42" fmla="*/ 1616 w 1900"/>
                <a:gd name="T43" fmla="*/ 567 h 992"/>
                <a:gd name="T44" fmla="*/ 1503 w 1900"/>
                <a:gd name="T45" fmla="*/ 709 h 992"/>
                <a:gd name="T46" fmla="*/ 1418 w 1900"/>
                <a:gd name="T47" fmla="*/ 766 h 992"/>
                <a:gd name="T48" fmla="*/ 1333 w 1900"/>
                <a:gd name="T49" fmla="*/ 851 h 992"/>
                <a:gd name="T50" fmla="*/ 1248 w 1900"/>
                <a:gd name="T51" fmla="*/ 851 h 992"/>
                <a:gd name="T52" fmla="*/ 1077 w 1900"/>
                <a:gd name="T53" fmla="*/ 992 h 992"/>
                <a:gd name="T54" fmla="*/ 1021 w 1900"/>
                <a:gd name="T55" fmla="*/ 964 h 992"/>
                <a:gd name="T56" fmla="*/ 794 w 1900"/>
                <a:gd name="T57" fmla="*/ 992 h 992"/>
                <a:gd name="T58" fmla="*/ 709 w 1900"/>
                <a:gd name="T59" fmla="*/ 879 h 992"/>
                <a:gd name="T60" fmla="*/ 624 w 1900"/>
                <a:gd name="T61" fmla="*/ 822 h 992"/>
                <a:gd name="T62" fmla="*/ 482 w 1900"/>
                <a:gd name="T63" fmla="*/ 737 h 992"/>
                <a:gd name="T64" fmla="*/ 425 w 1900"/>
                <a:gd name="T65" fmla="*/ 652 h 992"/>
                <a:gd name="T66" fmla="*/ 340 w 1900"/>
                <a:gd name="T67" fmla="*/ 539 h 992"/>
                <a:gd name="T68" fmla="*/ 255 w 1900"/>
                <a:gd name="T69" fmla="*/ 425 h 992"/>
                <a:gd name="T70" fmla="*/ 482 w 1900"/>
                <a:gd name="T71" fmla="*/ 397 h 992"/>
                <a:gd name="T72" fmla="*/ 454 w 1900"/>
                <a:gd name="T73" fmla="*/ 312 h 992"/>
                <a:gd name="T74" fmla="*/ 397 w 1900"/>
                <a:gd name="T75" fmla="*/ 227 h 992"/>
                <a:gd name="T76" fmla="*/ 227 w 1900"/>
                <a:gd name="T77" fmla="*/ 255 h 992"/>
                <a:gd name="T78" fmla="*/ 114 w 1900"/>
                <a:gd name="T79" fmla="*/ 199 h 992"/>
                <a:gd name="T80" fmla="*/ 114 w 1900"/>
                <a:gd name="T81" fmla="*/ 255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0" h="992">
                  <a:moveTo>
                    <a:pt x="114" y="312"/>
                  </a:moveTo>
                  <a:lnTo>
                    <a:pt x="0" y="284"/>
                  </a:lnTo>
                  <a:lnTo>
                    <a:pt x="29" y="199"/>
                  </a:lnTo>
                  <a:lnTo>
                    <a:pt x="142" y="170"/>
                  </a:lnTo>
                  <a:lnTo>
                    <a:pt x="142" y="85"/>
                  </a:lnTo>
                  <a:lnTo>
                    <a:pt x="199" y="85"/>
                  </a:lnTo>
                  <a:lnTo>
                    <a:pt x="199" y="0"/>
                  </a:lnTo>
                  <a:lnTo>
                    <a:pt x="340" y="85"/>
                  </a:lnTo>
                  <a:lnTo>
                    <a:pt x="340" y="142"/>
                  </a:lnTo>
                  <a:lnTo>
                    <a:pt x="397" y="170"/>
                  </a:lnTo>
                  <a:lnTo>
                    <a:pt x="567" y="170"/>
                  </a:lnTo>
                  <a:lnTo>
                    <a:pt x="652" y="114"/>
                  </a:lnTo>
                  <a:lnTo>
                    <a:pt x="794" y="142"/>
                  </a:lnTo>
                  <a:lnTo>
                    <a:pt x="822" y="170"/>
                  </a:lnTo>
                  <a:lnTo>
                    <a:pt x="907" y="142"/>
                  </a:lnTo>
                  <a:lnTo>
                    <a:pt x="936" y="227"/>
                  </a:lnTo>
                  <a:lnTo>
                    <a:pt x="964" y="312"/>
                  </a:lnTo>
                  <a:lnTo>
                    <a:pt x="1021" y="369"/>
                  </a:lnTo>
                  <a:lnTo>
                    <a:pt x="1106" y="369"/>
                  </a:lnTo>
                  <a:lnTo>
                    <a:pt x="1191" y="340"/>
                  </a:lnTo>
                  <a:lnTo>
                    <a:pt x="1219" y="255"/>
                  </a:lnTo>
                  <a:lnTo>
                    <a:pt x="1248" y="284"/>
                  </a:lnTo>
                  <a:lnTo>
                    <a:pt x="1248" y="369"/>
                  </a:lnTo>
                  <a:lnTo>
                    <a:pt x="1276" y="397"/>
                  </a:lnTo>
                  <a:lnTo>
                    <a:pt x="1333" y="369"/>
                  </a:lnTo>
                  <a:lnTo>
                    <a:pt x="1333" y="284"/>
                  </a:lnTo>
                  <a:lnTo>
                    <a:pt x="1389" y="284"/>
                  </a:lnTo>
                  <a:lnTo>
                    <a:pt x="1446" y="340"/>
                  </a:lnTo>
                  <a:lnTo>
                    <a:pt x="1559" y="284"/>
                  </a:lnTo>
                  <a:lnTo>
                    <a:pt x="1644" y="312"/>
                  </a:lnTo>
                  <a:lnTo>
                    <a:pt x="1644" y="397"/>
                  </a:lnTo>
                  <a:lnTo>
                    <a:pt x="1701" y="425"/>
                  </a:lnTo>
                  <a:lnTo>
                    <a:pt x="1758" y="397"/>
                  </a:lnTo>
                  <a:lnTo>
                    <a:pt x="1815" y="454"/>
                  </a:lnTo>
                  <a:lnTo>
                    <a:pt x="1871" y="454"/>
                  </a:lnTo>
                  <a:lnTo>
                    <a:pt x="1900" y="482"/>
                  </a:lnTo>
                  <a:lnTo>
                    <a:pt x="1871" y="567"/>
                  </a:lnTo>
                  <a:lnTo>
                    <a:pt x="1900" y="624"/>
                  </a:lnTo>
                  <a:lnTo>
                    <a:pt x="1871" y="681"/>
                  </a:lnTo>
                  <a:lnTo>
                    <a:pt x="1843" y="652"/>
                  </a:lnTo>
                  <a:lnTo>
                    <a:pt x="1758" y="652"/>
                  </a:lnTo>
                  <a:lnTo>
                    <a:pt x="1730" y="709"/>
                  </a:lnTo>
                  <a:lnTo>
                    <a:pt x="1701" y="709"/>
                  </a:lnTo>
                  <a:lnTo>
                    <a:pt x="1616" y="567"/>
                  </a:lnTo>
                  <a:lnTo>
                    <a:pt x="1531" y="624"/>
                  </a:lnTo>
                  <a:lnTo>
                    <a:pt x="1503" y="709"/>
                  </a:lnTo>
                  <a:lnTo>
                    <a:pt x="1446" y="681"/>
                  </a:lnTo>
                  <a:lnTo>
                    <a:pt x="1418" y="766"/>
                  </a:lnTo>
                  <a:lnTo>
                    <a:pt x="1361" y="822"/>
                  </a:lnTo>
                  <a:lnTo>
                    <a:pt x="1333" y="851"/>
                  </a:lnTo>
                  <a:lnTo>
                    <a:pt x="1276" y="879"/>
                  </a:lnTo>
                  <a:lnTo>
                    <a:pt x="1248" y="851"/>
                  </a:lnTo>
                  <a:lnTo>
                    <a:pt x="1163" y="879"/>
                  </a:lnTo>
                  <a:lnTo>
                    <a:pt x="1077" y="992"/>
                  </a:lnTo>
                  <a:lnTo>
                    <a:pt x="1049" y="992"/>
                  </a:lnTo>
                  <a:lnTo>
                    <a:pt x="1021" y="964"/>
                  </a:lnTo>
                  <a:lnTo>
                    <a:pt x="936" y="936"/>
                  </a:lnTo>
                  <a:lnTo>
                    <a:pt x="794" y="992"/>
                  </a:lnTo>
                  <a:lnTo>
                    <a:pt x="709" y="936"/>
                  </a:lnTo>
                  <a:lnTo>
                    <a:pt x="709" y="879"/>
                  </a:lnTo>
                  <a:lnTo>
                    <a:pt x="681" y="822"/>
                  </a:lnTo>
                  <a:lnTo>
                    <a:pt x="624" y="822"/>
                  </a:lnTo>
                  <a:lnTo>
                    <a:pt x="596" y="766"/>
                  </a:lnTo>
                  <a:lnTo>
                    <a:pt x="482" y="737"/>
                  </a:lnTo>
                  <a:lnTo>
                    <a:pt x="454" y="652"/>
                  </a:lnTo>
                  <a:lnTo>
                    <a:pt x="425" y="652"/>
                  </a:lnTo>
                  <a:lnTo>
                    <a:pt x="369" y="539"/>
                  </a:lnTo>
                  <a:lnTo>
                    <a:pt x="340" y="539"/>
                  </a:lnTo>
                  <a:lnTo>
                    <a:pt x="340" y="482"/>
                  </a:lnTo>
                  <a:lnTo>
                    <a:pt x="255" y="425"/>
                  </a:lnTo>
                  <a:lnTo>
                    <a:pt x="312" y="369"/>
                  </a:lnTo>
                  <a:lnTo>
                    <a:pt x="482" y="397"/>
                  </a:lnTo>
                  <a:lnTo>
                    <a:pt x="482" y="340"/>
                  </a:lnTo>
                  <a:lnTo>
                    <a:pt x="454" y="312"/>
                  </a:lnTo>
                  <a:lnTo>
                    <a:pt x="425" y="284"/>
                  </a:lnTo>
                  <a:lnTo>
                    <a:pt x="397" y="227"/>
                  </a:lnTo>
                  <a:lnTo>
                    <a:pt x="340" y="255"/>
                  </a:lnTo>
                  <a:lnTo>
                    <a:pt x="227" y="255"/>
                  </a:lnTo>
                  <a:lnTo>
                    <a:pt x="199" y="199"/>
                  </a:lnTo>
                  <a:lnTo>
                    <a:pt x="114" y="199"/>
                  </a:lnTo>
                  <a:lnTo>
                    <a:pt x="85" y="227"/>
                  </a:lnTo>
                  <a:lnTo>
                    <a:pt x="114" y="255"/>
                  </a:lnTo>
                  <a:lnTo>
                    <a:pt x="114" y="3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1" name="Freeform 722">
              <a:extLst>
                <a:ext uri="{FF2B5EF4-FFF2-40B4-BE49-F238E27FC236}">
                  <a16:creationId xmlns:a16="http://schemas.microsoft.com/office/drawing/2014/main" id="{420006EF-17F0-488C-885D-5013857DB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032"/>
              <a:ext cx="199" cy="198"/>
            </a:xfrm>
            <a:custGeom>
              <a:avLst/>
              <a:gdLst>
                <a:gd name="T0" fmla="*/ 114 w 199"/>
                <a:gd name="T1" fmla="*/ 0 h 198"/>
                <a:gd name="T2" fmla="*/ 170 w 199"/>
                <a:gd name="T3" fmla="*/ 0 h 198"/>
                <a:gd name="T4" fmla="*/ 199 w 199"/>
                <a:gd name="T5" fmla="*/ 56 h 198"/>
                <a:gd name="T6" fmla="*/ 170 w 199"/>
                <a:gd name="T7" fmla="*/ 113 h 198"/>
                <a:gd name="T8" fmla="*/ 85 w 199"/>
                <a:gd name="T9" fmla="*/ 142 h 198"/>
                <a:gd name="T10" fmla="*/ 57 w 199"/>
                <a:gd name="T11" fmla="*/ 198 h 198"/>
                <a:gd name="T12" fmla="*/ 0 w 199"/>
                <a:gd name="T13" fmla="*/ 198 h 198"/>
                <a:gd name="T14" fmla="*/ 0 w 199"/>
                <a:gd name="T15" fmla="*/ 113 h 198"/>
                <a:gd name="T16" fmla="*/ 85 w 199"/>
                <a:gd name="T17" fmla="*/ 85 h 198"/>
                <a:gd name="T18" fmla="*/ 142 w 199"/>
                <a:gd name="T19" fmla="*/ 56 h 198"/>
                <a:gd name="T20" fmla="*/ 114 w 199"/>
                <a:gd name="T2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8">
                  <a:moveTo>
                    <a:pt x="114" y="0"/>
                  </a:moveTo>
                  <a:lnTo>
                    <a:pt x="170" y="0"/>
                  </a:lnTo>
                  <a:lnTo>
                    <a:pt x="199" y="56"/>
                  </a:lnTo>
                  <a:lnTo>
                    <a:pt x="170" y="113"/>
                  </a:lnTo>
                  <a:lnTo>
                    <a:pt x="85" y="142"/>
                  </a:lnTo>
                  <a:lnTo>
                    <a:pt x="57" y="198"/>
                  </a:lnTo>
                  <a:lnTo>
                    <a:pt x="0" y="198"/>
                  </a:lnTo>
                  <a:lnTo>
                    <a:pt x="0" y="113"/>
                  </a:lnTo>
                  <a:lnTo>
                    <a:pt x="85" y="85"/>
                  </a:lnTo>
                  <a:lnTo>
                    <a:pt x="142" y="56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2" name="Freeform 745">
              <a:extLst>
                <a:ext uri="{FF2B5EF4-FFF2-40B4-BE49-F238E27FC236}">
                  <a16:creationId xmlns:a16="http://schemas.microsoft.com/office/drawing/2014/main" id="{F8A7B2F9-6362-4654-929E-6EC0B4599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2230"/>
              <a:ext cx="1502" cy="1389"/>
            </a:xfrm>
            <a:custGeom>
              <a:avLst/>
              <a:gdLst>
                <a:gd name="T0" fmla="*/ 1162 w 1502"/>
                <a:gd name="T1" fmla="*/ 85 h 1389"/>
                <a:gd name="T2" fmla="*/ 1049 w 1502"/>
                <a:gd name="T3" fmla="*/ 142 h 1389"/>
                <a:gd name="T4" fmla="*/ 935 w 1502"/>
                <a:gd name="T5" fmla="*/ 0 h 1389"/>
                <a:gd name="T6" fmla="*/ 822 w 1502"/>
                <a:gd name="T7" fmla="*/ 142 h 1389"/>
                <a:gd name="T8" fmla="*/ 737 w 1502"/>
                <a:gd name="T9" fmla="*/ 199 h 1389"/>
                <a:gd name="T10" fmla="*/ 595 w 1502"/>
                <a:gd name="T11" fmla="*/ 312 h 1389"/>
                <a:gd name="T12" fmla="*/ 482 w 1502"/>
                <a:gd name="T13" fmla="*/ 312 h 1389"/>
                <a:gd name="T14" fmla="*/ 368 w 1502"/>
                <a:gd name="T15" fmla="*/ 596 h 1389"/>
                <a:gd name="T16" fmla="*/ 113 w 1502"/>
                <a:gd name="T17" fmla="*/ 709 h 1389"/>
                <a:gd name="T18" fmla="*/ 85 w 1502"/>
                <a:gd name="T19" fmla="*/ 879 h 1389"/>
                <a:gd name="T20" fmla="*/ 170 w 1502"/>
                <a:gd name="T21" fmla="*/ 964 h 1389"/>
                <a:gd name="T22" fmla="*/ 85 w 1502"/>
                <a:gd name="T23" fmla="*/ 936 h 1389"/>
                <a:gd name="T24" fmla="*/ 56 w 1502"/>
                <a:gd name="T25" fmla="*/ 1021 h 1389"/>
                <a:gd name="T26" fmla="*/ 28 w 1502"/>
                <a:gd name="T27" fmla="*/ 1134 h 1389"/>
                <a:gd name="T28" fmla="*/ 113 w 1502"/>
                <a:gd name="T29" fmla="*/ 1248 h 1389"/>
                <a:gd name="T30" fmla="*/ 141 w 1502"/>
                <a:gd name="T31" fmla="*/ 1304 h 1389"/>
                <a:gd name="T32" fmla="*/ 396 w 1502"/>
                <a:gd name="T33" fmla="*/ 1333 h 1389"/>
                <a:gd name="T34" fmla="*/ 510 w 1502"/>
                <a:gd name="T35" fmla="*/ 1191 h 1389"/>
                <a:gd name="T36" fmla="*/ 623 w 1502"/>
                <a:gd name="T37" fmla="*/ 1191 h 1389"/>
                <a:gd name="T38" fmla="*/ 737 w 1502"/>
                <a:gd name="T39" fmla="*/ 1077 h 1389"/>
                <a:gd name="T40" fmla="*/ 850 w 1502"/>
                <a:gd name="T41" fmla="*/ 1077 h 1389"/>
                <a:gd name="T42" fmla="*/ 963 w 1502"/>
                <a:gd name="T43" fmla="*/ 936 h 1389"/>
                <a:gd name="T44" fmla="*/ 1105 w 1502"/>
                <a:gd name="T45" fmla="*/ 992 h 1389"/>
                <a:gd name="T46" fmla="*/ 1162 w 1502"/>
                <a:gd name="T47" fmla="*/ 1049 h 1389"/>
                <a:gd name="T48" fmla="*/ 1304 w 1502"/>
                <a:gd name="T49" fmla="*/ 1106 h 1389"/>
                <a:gd name="T50" fmla="*/ 1332 w 1502"/>
                <a:gd name="T51" fmla="*/ 1021 h 1389"/>
                <a:gd name="T52" fmla="*/ 1474 w 1502"/>
                <a:gd name="T53" fmla="*/ 851 h 1389"/>
                <a:gd name="T54" fmla="*/ 1502 w 1502"/>
                <a:gd name="T55" fmla="*/ 709 h 1389"/>
                <a:gd name="T56" fmla="*/ 1474 w 1502"/>
                <a:gd name="T57" fmla="*/ 539 h 1389"/>
                <a:gd name="T58" fmla="*/ 1474 w 1502"/>
                <a:gd name="T59" fmla="*/ 425 h 1389"/>
                <a:gd name="T60" fmla="*/ 1417 w 1502"/>
                <a:gd name="T61" fmla="*/ 397 h 1389"/>
                <a:gd name="T62" fmla="*/ 1360 w 1502"/>
                <a:gd name="T63" fmla="*/ 227 h 1389"/>
                <a:gd name="T64" fmla="*/ 1219 w 1502"/>
                <a:gd name="T65" fmla="*/ 199 h 1389"/>
                <a:gd name="T66" fmla="*/ 1190 w 1502"/>
                <a:gd name="T67" fmla="*/ 114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2" h="1389">
                  <a:moveTo>
                    <a:pt x="1190" y="114"/>
                  </a:moveTo>
                  <a:lnTo>
                    <a:pt x="1162" y="85"/>
                  </a:lnTo>
                  <a:lnTo>
                    <a:pt x="1077" y="85"/>
                  </a:lnTo>
                  <a:lnTo>
                    <a:pt x="1049" y="142"/>
                  </a:lnTo>
                  <a:lnTo>
                    <a:pt x="1020" y="142"/>
                  </a:lnTo>
                  <a:lnTo>
                    <a:pt x="935" y="0"/>
                  </a:lnTo>
                  <a:lnTo>
                    <a:pt x="850" y="57"/>
                  </a:lnTo>
                  <a:lnTo>
                    <a:pt x="822" y="142"/>
                  </a:lnTo>
                  <a:lnTo>
                    <a:pt x="765" y="114"/>
                  </a:lnTo>
                  <a:lnTo>
                    <a:pt x="737" y="199"/>
                  </a:lnTo>
                  <a:lnTo>
                    <a:pt x="652" y="284"/>
                  </a:lnTo>
                  <a:lnTo>
                    <a:pt x="595" y="312"/>
                  </a:lnTo>
                  <a:lnTo>
                    <a:pt x="567" y="284"/>
                  </a:lnTo>
                  <a:lnTo>
                    <a:pt x="482" y="312"/>
                  </a:lnTo>
                  <a:lnTo>
                    <a:pt x="396" y="425"/>
                  </a:lnTo>
                  <a:lnTo>
                    <a:pt x="368" y="596"/>
                  </a:lnTo>
                  <a:lnTo>
                    <a:pt x="311" y="567"/>
                  </a:lnTo>
                  <a:lnTo>
                    <a:pt x="113" y="709"/>
                  </a:lnTo>
                  <a:lnTo>
                    <a:pt x="141" y="766"/>
                  </a:lnTo>
                  <a:lnTo>
                    <a:pt x="85" y="879"/>
                  </a:lnTo>
                  <a:lnTo>
                    <a:pt x="141" y="879"/>
                  </a:lnTo>
                  <a:lnTo>
                    <a:pt x="170" y="964"/>
                  </a:lnTo>
                  <a:lnTo>
                    <a:pt x="141" y="992"/>
                  </a:lnTo>
                  <a:lnTo>
                    <a:pt x="85" y="936"/>
                  </a:lnTo>
                  <a:lnTo>
                    <a:pt x="28" y="936"/>
                  </a:lnTo>
                  <a:lnTo>
                    <a:pt x="56" y="1021"/>
                  </a:lnTo>
                  <a:lnTo>
                    <a:pt x="0" y="1049"/>
                  </a:lnTo>
                  <a:lnTo>
                    <a:pt x="28" y="1134"/>
                  </a:lnTo>
                  <a:lnTo>
                    <a:pt x="113" y="1191"/>
                  </a:lnTo>
                  <a:lnTo>
                    <a:pt x="113" y="1248"/>
                  </a:lnTo>
                  <a:lnTo>
                    <a:pt x="170" y="1276"/>
                  </a:lnTo>
                  <a:lnTo>
                    <a:pt x="141" y="1304"/>
                  </a:lnTo>
                  <a:lnTo>
                    <a:pt x="226" y="1389"/>
                  </a:lnTo>
                  <a:lnTo>
                    <a:pt x="396" y="1333"/>
                  </a:lnTo>
                  <a:lnTo>
                    <a:pt x="453" y="1219"/>
                  </a:lnTo>
                  <a:lnTo>
                    <a:pt x="510" y="1191"/>
                  </a:lnTo>
                  <a:lnTo>
                    <a:pt x="595" y="1248"/>
                  </a:lnTo>
                  <a:lnTo>
                    <a:pt x="623" y="1191"/>
                  </a:lnTo>
                  <a:lnTo>
                    <a:pt x="708" y="1163"/>
                  </a:lnTo>
                  <a:lnTo>
                    <a:pt x="737" y="1077"/>
                  </a:lnTo>
                  <a:lnTo>
                    <a:pt x="822" y="1049"/>
                  </a:lnTo>
                  <a:lnTo>
                    <a:pt x="850" y="1077"/>
                  </a:lnTo>
                  <a:lnTo>
                    <a:pt x="907" y="1077"/>
                  </a:lnTo>
                  <a:lnTo>
                    <a:pt x="963" y="936"/>
                  </a:lnTo>
                  <a:lnTo>
                    <a:pt x="1077" y="936"/>
                  </a:lnTo>
                  <a:lnTo>
                    <a:pt x="1105" y="992"/>
                  </a:lnTo>
                  <a:lnTo>
                    <a:pt x="1105" y="1021"/>
                  </a:lnTo>
                  <a:lnTo>
                    <a:pt x="1162" y="1049"/>
                  </a:lnTo>
                  <a:lnTo>
                    <a:pt x="1219" y="1106"/>
                  </a:lnTo>
                  <a:lnTo>
                    <a:pt x="1304" y="1106"/>
                  </a:lnTo>
                  <a:lnTo>
                    <a:pt x="1360" y="1049"/>
                  </a:lnTo>
                  <a:lnTo>
                    <a:pt x="1332" y="1021"/>
                  </a:lnTo>
                  <a:lnTo>
                    <a:pt x="1417" y="851"/>
                  </a:lnTo>
                  <a:lnTo>
                    <a:pt x="1474" y="851"/>
                  </a:lnTo>
                  <a:lnTo>
                    <a:pt x="1417" y="766"/>
                  </a:lnTo>
                  <a:lnTo>
                    <a:pt x="1502" y="709"/>
                  </a:lnTo>
                  <a:lnTo>
                    <a:pt x="1445" y="652"/>
                  </a:lnTo>
                  <a:lnTo>
                    <a:pt x="1474" y="539"/>
                  </a:lnTo>
                  <a:lnTo>
                    <a:pt x="1445" y="482"/>
                  </a:lnTo>
                  <a:lnTo>
                    <a:pt x="1474" y="425"/>
                  </a:lnTo>
                  <a:lnTo>
                    <a:pt x="1445" y="369"/>
                  </a:lnTo>
                  <a:lnTo>
                    <a:pt x="1417" y="397"/>
                  </a:lnTo>
                  <a:lnTo>
                    <a:pt x="1360" y="312"/>
                  </a:lnTo>
                  <a:lnTo>
                    <a:pt x="1360" y="227"/>
                  </a:lnTo>
                  <a:lnTo>
                    <a:pt x="1304" y="142"/>
                  </a:lnTo>
                  <a:lnTo>
                    <a:pt x="1219" y="199"/>
                  </a:lnTo>
                  <a:lnTo>
                    <a:pt x="1162" y="170"/>
                  </a:lnTo>
                  <a:lnTo>
                    <a:pt x="1190" y="11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3" name="Freeform 746">
              <a:extLst>
                <a:ext uri="{FF2B5EF4-FFF2-40B4-BE49-F238E27FC236}">
                  <a16:creationId xmlns:a16="http://schemas.microsoft.com/office/drawing/2014/main" id="{85464D53-6C67-4556-959F-1670B7F11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060"/>
              <a:ext cx="1389" cy="2503"/>
            </a:xfrm>
            <a:custGeom>
              <a:avLst/>
              <a:gdLst>
                <a:gd name="T0" fmla="*/ 655 w 1389"/>
                <a:gd name="T1" fmla="*/ 85 h 2503"/>
                <a:gd name="T2" fmla="*/ 687 w 1389"/>
                <a:gd name="T3" fmla="*/ 139 h 2503"/>
                <a:gd name="T4" fmla="*/ 765 w 1389"/>
                <a:gd name="T5" fmla="*/ 250 h 2503"/>
                <a:gd name="T6" fmla="*/ 911 w 1389"/>
                <a:gd name="T7" fmla="*/ 369 h 2503"/>
                <a:gd name="T8" fmla="*/ 996 w 1389"/>
                <a:gd name="T9" fmla="*/ 425 h 2503"/>
                <a:gd name="T10" fmla="*/ 1024 w 1389"/>
                <a:gd name="T11" fmla="*/ 539 h 2503"/>
                <a:gd name="T12" fmla="*/ 1251 w 1389"/>
                <a:gd name="T13" fmla="*/ 535 h 2503"/>
                <a:gd name="T14" fmla="*/ 1364 w 1389"/>
                <a:gd name="T15" fmla="*/ 595 h 2503"/>
                <a:gd name="T16" fmla="*/ 1364 w 1389"/>
                <a:gd name="T17" fmla="*/ 766 h 2503"/>
                <a:gd name="T18" fmla="*/ 1109 w 1389"/>
                <a:gd name="T19" fmla="*/ 879 h 2503"/>
                <a:gd name="T20" fmla="*/ 1081 w 1389"/>
                <a:gd name="T21" fmla="*/ 1049 h 2503"/>
                <a:gd name="T22" fmla="*/ 1166 w 1389"/>
                <a:gd name="T23" fmla="*/ 1134 h 2503"/>
                <a:gd name="T24" fmla="*/ 1081 w 1389"/>
                <a:gd name="T25" fmla="*/ 1106 h 2503"/>
                <a:gd name="T26" fmla="*/ 1052 w 1389"/>
                <a:gd name="T27" fmla="*/ 1191 h 2503"/>
                <a:gd name="T28" fmla="*/ 1024 w 1389"/>
                <a:gd name="T29" fmla="*/ 1304 h 2503"/>
                <a:gd name="T30" fmla="*/ 1109 w 1389"/>
                <a:gd name="T31" fmla="*/ 1418 h 2503"/>
                <a:gd name="T32" fmla="*/ 1137 w 1389"/>
                <a:gd name="T33" fmla="*/ 1474 h 2503"/>
                <a:gd name="T34" fmla="*/ 1137 w 1389"/>
                <a:gd name="T35" fmla="*/ 1616 h 2503"/>
                <a:gd name="T36" fmla="*/ 1052 w 1389"/>
                <a:gd name="T37" fmla="*/ 1616 h 2503"/>
                <a:gd name="T38" fmla="*/ 1024 w 1389"/>
                <a:gd name="T39" fmla="*/ 1673 h 2503"/>
                <a:gd name="T40" fmla="*/ 967 w 1389"/>
                <a:gd name="T41" fmla="*/ 1701 h 2503"/>
                <a:gd name="T42" fmla="*/ 854 w 1389"/>
                <a:gd name="T43" fmla="*/ 1786 h 2503"/>
                <a:gd name="T44" fmla="*/ 769 w 1389"/>
                <a:gd name="T45" fmla="*/ 1758 h 2503"/>
                <a:gd name="T46" fmla="*/ 712 w 1389"/>
                <a:gd name="T47" fmla="*/ 1871 h 2503"/>
                <a:gd name="T48" fmla="*/ 684 w 1389"/>
                <a:gd name="T49" fmla="*/ 1985 h 2503"/>
                <a:gd name="T50" fmla="*/ 654 w 1389"/>
                <a:gd name="T51" fmla="*/ 1987 h 2503"/>
                <a:gd name="T52" fmla="*/ 344 w 1389"/>
                <a:gd name="T53" fmla="*/ 2325 h 2503"/>
                <a:gd name="T54" fmla="*/ 243 w 1389"/>
                <a:gd name="T55" fmla="*/ 2503 h 2503"/>
                <a:gd name="T56" fmla="*/ 183 w 1389"/>
                <a:gd name="T57" fmla="*/ 2455 h 2503"/>
                <a:gd name="T58" fmla="*/ 60 w 1389"/>
                <a:gd name="T59" fmla="*/ 2325 h 2503"/>
                <a:gd name="T60" fmla="*/ 202 w 1389"/>
                <a:gd name="T61" fmla="*/ 2325 h 2503"/>
                <a:gd name="T62" fmla="*/ 258 w 1389"/>
                <a:gd name="T63" fmla="*/ 2126 h 2503"/>
                <a:gd name="T64" fmla="*/ 258 w 1389"/>
                <a:gd name="T65" fmla="*/ 1985 h 2503"/>
                <a:gd name="T66" fmla="*/ 202 w 1389"/>
                <a:gd name="T67" fmla="*/ 1871 h 2503"/>
                <a:gd name="T68" fmla="*/ 258 w 1389"/>
                <a:gd name="T69" fmla="*/ 1701 h 2503"/>
                <a:gd name="T70" fmla="*/ 145 w 1389"/>
                <a:gd name="T71" fmla="*/ 1673 h 2503"/>
                <a:gd name="T72" fmla="*/ 88 w 1389"/>
                <a:gd name="T73" fmla="*/ 1531 h 2503"/>
                <a:gd name="T74" fmla="*/ 32 w 1389"/>
                <a:gd name="T75" fmla="*/ 1276 h 2503"/>
                <a:gd name="T76" fmla="*/ 117 w 1389"/>
                <a:gd name="T77" fmla="*/ 1219 h 2503"/>
                <a:gd name="T78" fmla="*/ 117 w 1389"/>
                <a:gd name="T79" fmla="*/ 1276 h 2503"/>
                <a:gd name="T80" fmla="*/ 173 w 1389"/>
                <a:gd name="T81" fmla="*/ 1162 h 2503"/>
                <a:gd name="T82" fmla="*/ 315 w 1389"/>
                <a:gd name="T83" fmla="*/ 1049 h 2503"/>
                <a:gd name="T84" fmla="*/ 344 w 1389"/>
                <a:gd name="T85" fmla="*/ 879 h 2503"/>
                <a:gd name="T86" fmla="*/ 315 w 1389"/>
                <a:gd name="T87" fmla="*/ 737 h 2503"/>
                <a:gd name="T88" fmla="*/ 173 w 1389"/>
                <a:gd name="T89" fmla="*/ 567 h 2503"/>
                <a:gd name="T90" fmla="*/ 88 w 1389"/>
                <a:gd name="T91" fmla="*/ 369 h 2503"/>
                <a:gd name="T92" fmla="*/ 145 w 1389"/>
                <a:gd name="T93" fmla="*/ 170 h 2503"/>
                <a:gd name="T94" fmla="*/ 287 w 1389"/>
                <a:gd name="T95" fmla="*/ 114 h 2503"/>
                <a:gd name="T96" fmla="*/ 344 w 1389"/>
                <a:gd name="T97" fmla="*/ 170 h 2503"/>
                <a:gd name="T98" fmla="*/ 514 w 1389"/>
                <a:gd name="T99" fmla="*/ 0 h 2503"/>
                <a:gd name="T100" fmla="*/ 570 w 1389"/>
                <a:gd name="T101" fmla="*/ 28 h 2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89" h="2503">
                  <a:moveTo>
                    <a:pt x="570" y="28"/>
                  </a:moveTo>
                  <a:lnTo>
                    <a:pt x="655" y="85"/>
                  </a:lnTo>
                  <a:lnTo>
                    <a:pt x="655" y="142"/>
                  </a:lnTo>
                  <a:lnTo>
                    <a:pt x="687" y="139"/>
                  </a:lnTo>
                  <a:lnTo>
                    <a:pt x="740" y="255"/>
                  </a:lnTo>
                  <a:lnTo>
                    <a:pt x="765" y="250"/>
                  </a:lnTo>
                  <a:lnTo>
                    <a:pt x="797" y="340"/>
                  </a:lnTo>
                  <a:lnTo>
                    <a:pt x="911" y="369"/>
                  </a:lnTo>
                  <a:lnTo>
                    <a:pt x="939" y="425"/>
                  </a:lnTo>
                  <a:lnTo>
                    <a:pt x="996" y="425"/>
                  </a:lnTo>
                  <a:lnTo>
                    <a:pt x="1024" y="482"/>
                  </a:lnTo>
                  <a:lnTo>
                    <a:pt x="1024" y="539"/>
                  </a:lnTo>
                  <a:lnTo>
                    <a:pt x="1109" y="595"/>
                  </a:lnTo>
                  <a:lnTo>
                    <a:pt x="1251" y="535"/>
                  </a:lnTo>
                  <a:lnTo>
                    <a:pt x="1336" y="567"/>
                  </a:lnTo>
                  <a:lnTo>
                    <a:pt x="1364" y="595"/>
                  </a:lnTo>
                  <a:lnTo>
                    <a:pt x="1389" y="592"/>
                  </a:lnTo>
                  <a:lnTo>
                    <a:pt x="1364" y="766"/>
                  </a:lnTo>
                  <a:lnTo>
                    <a:pt x="1307" y="737"/>
                  </a:lnTo>
                  <a:lnTo>
                    <a:pt x="1109" y="879"/>
                  </a:lnTo>
                  <a:lnTo>
                    <a:pt x="1137" y="936"/>
                  </a:lnTo>
                  <a:lnTo>
                    <a:pt x="1081" y="1049"/>
                  </a:lnTo>
                  <a:lnTo>
                    <a:pt x="1137" y="1049"/>
                  </a:lnTo>
                  <a:lnTo>
                    <a:pt x="1166" y="1134"/>
                  </a:lnTo>
                  <a:lnTo>
                    <a:pt x="1137" y="1162"/>
                  </a:lnTo>
                  <a:lnTo>
                    <a:pt x="1081" y="1106"/>
                  </a:lnTo>
                  <a:lnTo>
                    <a:pt x="1024" y="1106"/>
                  </a:lnTo>
                  <a:lnTo>
                    <a:pt x="1052" y="1191"/>
                  </a:lnTo>
                  <a:lnTo>
                    <a:pt x="996" y="1219"/>
                  </a:lnTo>
                  <a:lnTo>
                    <a:pt x="1024" y="1304"/>
                  </a:lnTo>
                  <a:lnTo>
                    <a:pt x="1109" y="1361"/>
                  </a:lnTo>
                  <a:lnTo>
                    <a:pt x="1109" y="1418"/>
                  </a:lnTo>
                  <a:lnTo>
                    <a:pt x="1166" y="1446"/>
                  </a:lnTo>
                  <a:lnTo>
                    <a:pt x="1137" y="1474"/>
                  </a:lnTo>
                  <a:lnTo>
                    <a:pt x="1109" y="1531"/>
                  </a:lnTo>
                  <a:lnTo>
                    <a:pt x="1137" y="1616"/>
                  </a:lnTo>
                  <a:lnTo>
                    <a:pt x="1109" y="1644"/>
                  </a:lnTo>
                  <a:lnTo>
                    <a:pt x="1052" y="1616"/>
                  </a:lnTo>
                  <a:lnTo>
                    <a:pt x="972" y="1645"/>
                  </a:lnTo>
                  <a:lnTo>
                    <a:pt x="1024" y="1673"/>
                  </a:lnTo>
                  <a:lnTo>
                    <a:pt x="1029" y="1696"/>
                  </a:lnTo>
                  <a:lnTo>
                    <a:pt x="967" y="1701"/>
                  </a:lnTo>
                  <a:lnTo>
                    <a:pt x="939" y="1814"/>
                  </a:lnTo>
                  <a:lnTo>
                    <a:pt x="854" y="1786"/>
                  </a:lnTo>
                  <a:lnTo>
                    <a:pt x="825" y="1673"/>
                  </a:lnTo>
                  <a:lnTo>
                    <a:pt x="769" y="1758"/>
                  </a:lnTo>
                  <a:lnTo>
                    <a:pt x="769" y="1814"/>
                  </a:lnTo>
                  <a:lnTo>
                    <a:pt x="712" y="1871"/>
                  </a:lnTo>
                  <a:lnTo>
                    <a:pt x="740" y="1928"/>
                  </a:lnTo>
                  <a:lnTo>
                    <a:pt x="684" y="1985"/>
                  </a:lnTo>
                  <a:lnTo>
                    <a:pt x="655" y="1928"/>
                  </a:lnTo>
                  <a:lnTo>
                    <a:pt x="654" y="1987"/>
                  </a:lnTo>
                  <a:lnTo>
                    <a:pt x="600" y="2092"/>
                  </a:lnTo>
                  <a:lnTo>
                    <a:pt x="344" y="2325"/>
                  </a:lnTo>
                  <a:lnTo>
                    <a:pt x="287" y="2495"/>
                  </a:lnTo>
                  <a:lnTo>
                    <a:pt x="243" y="2503"/>
                  </a:lnTo>
                  <a:lnTo>
                    <a:pt x="195" y="2494"/>
                  </a:lnTo>
                  <a:lnTo>
                    <a:pt x="183" y="2455"/>
                  </a:lnTo>
                  <a:lnTo>
                    <a:pt x="173" y="2410"/>
                  </a:lnTo>
                  <a:lnTo>
                    <a:pt x="60" y="2325"/>
                  </a:lnTo>
                  <a:lnTo>
                    <a:pt x="88" y="2296"/>
                  </a:lnTo>
                  <a:lnTo>
                    <a:pt x="202" y="2325"/>
                  </a:lnTo>
                  <a:lnTo>
                    <a:pt x="258" y="2268"/>
                  </a:lnTo>
                  <a:lnTo>
                    <a:pt x="258" y="2126"/>
                  </a:lnTo>
                  <a:lnTo>
                    <a:pt x="202" y="2070"/>
                  </a:lnTo>
                  <a:lnTo>
                    <a:pt x="258" y="1985"/>
                  </a:lnTo>
                  <a:lnTo>
                    <a:pt x="258" y="1900"/>
                  </a:lnTo>
                  <a:lnTo>
                    <a:pt x="202" y="1871"/>
                  </a:lnTo>
                  <a:lnTo>
                    <a:pt x="258" y="1786"/>
                  </a:lnTo>
                  <a:lnTo>
                    <a:pt x="258" y="1701"/>
                  </a:lnTo>
                  <a:lnTo>
                    <a:pt x="202" y="1644"/>
                  </a:lnTo>
                  <a:lnTo>
                    <a:pt x="145" y="1673"/>
                  </a:lnTo>
                  <a:lnTo>
                    <a:pt x="88" y="1616"/>
                  </a:lnTo>
                  <a:lnTo>
                    <a:pt x="88" y="1531"/>
                  </a:lnTo>
                  <a:lnTo>
                    <a:pt x="0" y="1441"/>
                  </a:lnTo>
                  <a:lnTo>
                    <a:pt x="32" y="1276"/>
                  </a:lnTo>
                  <a:lnTo>
                    <a:pt x="81" y="1273"/>
                  </a:lnTo>
                  <a:lnTo>
                    <a:pt x="117" y="1219"/>
                  </a:lnTo>
                  <a:lnTo>
                    <a:pt x="141" y="1234"/>
                  </a:lnTo>
                  <a:lnTo>
                    <a:pt x="117" y="1276"/>
                  </a:lnTo>
                  <a:lnTo>
                    <a:pt x="202" y="1247"/>
                  </a:lnTo>
                  <a:lnTo>
                    <a:pt x="173" y="1162"/>
                  </a:lnTo>
                  <a:lnTo>
                    <a:pt x="287" y="1106"/>
                  </a:lnTo>
                  <a:lnTo>
                    <a:pt x="315" y="1049"/>
                  </a:lnTo>
                  <a:lnTo>
                    <a:pt x="344" y="1021"/>
                  </a:lnTo>
                  <a:lnTo>
                    <a:pt x="344" y="879"/>
                  </a:lnTo>
                  <a:lnTo>
                    <a:pt x="287" y="851"/>
                  </a:lnTo>
                  <a:lnTo>
                    <a:pt x="315" y="737"/>
                  </a:lnTo>
                  <a:lnTo>
                    <a:pt x="202" y="652"/>
                  </a:lnTo>
                  <a:lnTo>
                    <a:pt x="173" y="567"/>
                  </a:lnTo>
                  <a:lnTo>
                    <a:pt x="32" y="454"/>
                  </a:lnTo>
                  <a:lnTo>
                    <a:pt x="88" y="369"/>
                  </a:lnTo>
                  <a:lnTo>
                    <a:pt x="173" y="255"/>
                  </a:lnTo>
                  <a:lnTo>
                    <a:pt x="145" y="170"/>
                  </a:lnTo>
                  <a:lnTo>
                    <a:pt x="202" y="57"/>
                  </a:lnTo>
                  <a:lnTo>
                    <a:pt x="287" y="114"/>
                  </a:lnTo>
                  <a:lnTo>
                    <a:pt x="287" y="170"/>
                  </a:lnTo>
                  <a:lnTo>
                    <a:pt x="344" y="170"/>
                  </a:lnTo>
                  <a:lnTo>
                    <a:pt x="344" y="114"/>
                  </a:lnTo>
                  <a:lnTo>
                    <a:pt x="514" y="0"/>
                  </a:lnTo>
                  <a:lnTo>
                    <a:pt x="514" y="57"/>
                  </a:lnTo>
                  <a:lnTo>
                    <a:pt x="570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4" name="Freeform 750">
              <a:extLst>
                <a:ext uri="{FF2B5EF4-FFF2-40B4-BE49-F238E27FC236}">
                  <a16:creationId xmlns:a16="http://schemas.microsoft.com/office/drawing/2014/main" id="{A7C3E622-2191-4095-821E-9B36391D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756"/>
              <a:ext cx="907" cy="680"/>
            </a:xfrm>
            <a:custGeom>
              <a:avLst/>
              <a:gdLst>
                <a:gd name="T0" fmla="*/ 85 w 907"/>
                <a:gd name="T1" fmla="*/ 369 h 680"/>
                <a:gd name="T2" fmla="*/ 29 w 907"/>
                <a:gd name="T3" fmla="*/ 482 h 680"/>
                <a:gd name="T4" fmla="*/ 0 w 907"/>
                <a:gd name="T5" fmla="*/ 539 h 680"/>
                <a:gd name="T6" fmla="*/ 29 w 907"/>
                <a:gd name="T7" fmla="*/ 539 h 680"/>
                <a:gd name="T8" fmla="*/ 57 w 907"/>
                <a:gd name="T9" fmla="*/ 595 h 680"/>
                <a:gd name="T10" fmla="*/ 85 w 907"/>
                <a:gd name="T11" fmla="*/ 567 h 680"/>
                <a:gd name="T12" fmla="*/ 57 w 907"/>
                <a:gd name="T13" fmla="*/ 652 h 680"/>
                <a:gd name="T14" fmla="*/ 170 w 907"/>
                <a:gd name="T15" fmla="*/ 652 h 680"/>
                <a:gd name="T16" fmla="*/ 199 w 907"/>
                <a:gd name="T17" fmla="*/ 680 h 680"/>
                <a:gd name="T18" fmla="*/ 284 w 907"/>
                <a:gd name="T19" fmla="*/ 652 h 680"/>
                <a:gd name="T20" fmla="*/ 284 w 907"/>
                <a:gd name="T21" fmla="*/ 595 h 680"/>
                <a:gd name="T22" fmla="*/ 369 w 907"/>
                <a:gd name="T23" fmla="*/ 539 h 680"/>
                <a:gd name="T24" fmla="*/ 397 w 907"/>
                <a:gd name="T25" fmla="*/ 482 h 680"/>
                <a:gd name="T26" fmla="*/ 454 w 907"/>
                <a:gd name="T27" fmla="*/ 510 h 680"/>
                <a:gd name="T28" fmla="*/ 454 w 907"/>
                <a:gd name="T29" fmla="*/ 595 h 680"/>
                <a:gd name="T30" fmla="*/ 539 w 907"/>
                <a:gd name="T31" fmla="*/ 680 h 680"/>
                <a:gd name="T32" fmla="*/ 652 w 907"/>
                <a:gd name="T33" fmla="*/ 680 h 680"/>
                <a:gd name="T34" fmla="*/ 681 w 907"/>
                <a:gd name="T35" fmla="*/ 595 h 680"/>
                <a:gd name="T36" fmla="*/ 737 w 907"/>
                <a:gd name="T37" fmla="*/ 567 h 680"/>
                <a:gd name="T38" fmla="*/ 766 w 907"/>
                <a:gd name="T39" fmla="*/ 595 h 680"/>
                <a:gd name="T40" fmla="*/ 907 w 907"/>
                <a:gd name="T41" fmla="*/ 510 h 680"/>
                <a:gd name="T42" fmla="*/ 851 w 907"/>
                <a:gd name="T43" fmla="*/ 397 h 680"/>
                <a:gd name="T44" fmla="*/ 766 w 907"/>
                <a:gd name="T45" fmla="*/ 397 h 680"/>
                <a:gd name="T46" fmla="*/ 766 w 907"/>
                <a:gd name="T47" fmla="*/ 340 h 680"/>
                <a:gd name="T48" fmla="*/ 652 w 907"/>
                <a:gd name="T49" fmla="*/ 255 h 680"/>
                <a:gd name="T50" fmla="*/ 709 w 907"/>
                <a:gd name="T51" fmla="*/ 142 h 680"/>
                <a:gd name="T52" fmla="*/ 624 w 907"/>
                <a:gd name="T53" fmla="*/ 85 h 680"/>
                <a:gd name="T54" fmla="*/ 624 w 907"/>
                <a:gd name="T55" fmla="*/ 28 h 680"/>
                <a:gd name="T56" fmla="*/ 539 w 907"/>
                <a:gd name="T57" fmla="*/ 0 h 680"/>
                <a:gd name="T58" fmla="*/ 511 w 907"/>
                <a:gd name="T59" fmla="*/ 28 h 680"/>
                <a:gd name="T60" fmla="*/ 454 w 907"/>
                <a:gd name="T61" fmla="*/ 57 h 680"/>
                <a:gd name="T62" fmla="*/ 482 w 907"/>
                <a:gd name="T63" fmla="*/ 85 h 680"/>
                <a:gd name="T64" fmla="*/ 454 w 907"/>
                <a:gd name="T65" fmla="*/ 227 h 680"/>
                <a:gd name="T66" fmla="*/ 312 w 907"/>
                <a:gd name="T67" fmla="*/ 284 h 680"/>
                <a:gd name="T68" fmla="*/ 227 w 907"/>
                <a:gd name="T69" fmla="*/ 425 h 680"/>
                <a:gd name="T70" fmla="*/ 170 w 907"/>
                <a:gd name="T71" fmla="*/ 425 h 680"/>
                <a:gd name="T72" fmla="*/ 85 w 907"/>
                <a:gd name="T73" fmla="*/ 3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7" h="680">
                  <a:moveTo>
                    <a:pt x="85" y="369"/>
                  </a:moveTo>
                  <a:lnTo>
                    <a:pt x="29" y="482"/>
                  </a:lnTo>
                  <a:lnTo>
                    <a:pt x="0" y="539"/>
                  </a:lnTo>
                  <a:lnTo>
                    <a:pt x="29" y="539"/>
                  </a:lnTo>
                  <a:lnTo>
                    <a:pt x="57" y="595"/>
                  </a:lnTo>
                  <a:lnTo>
                    <a:pt x="85" y="567"/>
                  </a:lnTo>
                  <a:lnTo>
                    <a:pt x="57" y="652"/>
                  </a:lnTo>
                  <a:lnTo>
                    <a:pt x="170" y="652"/>
                  </a:lnTo>
                  <a:lnTo>
                    <a:pt x="199" y="680"/>
                  </a:lnTo>
                  <a:lnTo>
                    <a:pt x="284" y="652"/>
                  </a:lnTo>
                  <a:lnTo>
                    <a:pt x="284" y="595"/>
                  </a:lnTo>
                  <a:lnTo>
                    <a:pt x="369" y="539"/>
                  </a:lnTo>
                  <a:lnTo>
                    <a:pt x="397" y="482"/>
                  </a:lnTo>
                  <a:lnTo>
                    <a:pt x="454" y="510"/>
                  </a:lnTo>
                  <a:lnTo>
                    <a:pt x="454" y="595"/>
                  </a:lnTo>
                  <a:lnTo>
                    <a:pt x="539" y="680"/>
                  </a:lnTo>
                  <a:lnTo>
                    <a:pt x="652" y="680"/>
                  </a:lnTo>
                  <a:lnTo>
                    <a:pt x="681" y="595"/>
                  </a:lnTo>
                  <a:lnTo>
                    <a:pt x="737" y="567"/>
                  </a:lnTo>
                  <a:lnTo>
                    <a:pt x="766" y="595"/>
                  </a:lnTo>
                  <a:lnTo>
                    <a:pt x="907" y="510"/>
                  </a:lnTo>
                  <a:lnTo>
                    <a:pt x="851" y="397"/>
                  </a:lnTo>
                  <a:lnTo>
                    <a:pt x="766" y="397"/>
                  </a:lnTo>
                  <a:lnTo>
                    <a:pt x="766" y="340"/>
                  </a:lnTo>
                  <a:lnTo>
                    <a:pt x="652" y="255"/>
                  </a:lnTo>
                  <a:lnTo>
                    <a:pt x="709" y="142"/>
                  </a:lnTo>
                  <a:lnTo>
                    <a:pt x="624" y="85"/>
                  </a:lnTo>
                  <a:lnTo>
                    <a:pt x="624" y="28"/>
                  </a:lnTo>
                  <a:lnTo>
                    <a:pt x="539" y="0"/>
                  </a:lnTo>
                  <a:lnTo>
                    <a:pt x="511" y="28"/>
                  </a:lnTo>
                  <a:lnTo>
                    <a:pt x="454" y="57"/>
                  </a:lnTo>
                  <a:lnTo>
                    <a:pt x="482" y="85"/>
                  </a:lnTo>
                  <a:lnTo>
                    <a:pt x="454" y="227"/>
                  </a:lnTo>
                  <a:lnTo>
                    <a:pt x="312" y="284"/>
                  </a:lnTo>
                  <a:lnTo>
                    <a:pt x="227" y="425"/>
                  </a:lnTo>
                  <a:lnTo>
                    <a:pt x="170" y="425"/>
                  </a:lnTo>
                  <a:lnTo>
                    <a:pt x="85" y="3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5" name="Freeform 751">
              <a:extLst>
                <a:ext uri="{FF2B5EF4-FFF2-40B4-BE49-F238E27FC236}">
                  <a16:creationId xmlns:a16="http://schemas.microsoft.com/office/drawing/2014/main" id="{343BB99B-3287-49EB-A5B7-B9537C0CA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387"/>
              <a:ext cx="1985" cy="2552"/>
            </a:xfrm>
            <a:custGeom>
              <a:avLst/>
              <a:gdLst>
                <a:gd name="T0" fmla="*/ 482 w 1985"/>
                <a:gd name="T1" fmla="*/ 2495 h 2552"/>
                <a:gd name="T2" fmla="*/ 482 w 1985"/>
                <a:gd name="T3" fmla="*/ 2325 h 2552"/>
                <a:gd name="T4" fmla="*/ 482 w 1985"/>
                <a:gd name="T5" fmla="*/ 2212 h 2552"/>
                <a:gd name="T6" fmla="*/ 397 w 1985"/>
                <a:gd name="T7" fmla="*/ 2155 h 2552"/>
                <a:gd name="T8" fmla="*/ 341 w 1985"/>
                <a:gd name="T9" fmla="*/ 1985 h 2552"/>
                <a:gd name="T10" fmla="*/ 199 w 1985"/>
                <a:gd name="T11" fmla="*/ 2013 h 2552"/>
                <a:gd name="T12" fmla="*/ 256 w 1985"/>
                <a:gd name="T13" fmla="*/ 1900 h 2552"/>
                <a:gd name="T14" fmla="*/ 256 w 1985"/>
                <a:gd name="T15" fmla="*/ 1758 h 2552"/>
                <a:gd name="T16" fmla="*/ 171 w 1985"/>
                <a:gd name="T17" fmla="*/ 1730 h 2552"/>
                <a:gd name="T18" fmla="*/ 57 w 1985"/>
                <a:gd name="T19" fmla="*/ 1701 h 2552"/>
                <a:gd name="T20" fmla="*/ 0 w 1985"/>
                <a:gd name="T21" fmla="*/ 1588 h 2552"/>
                <a:gd name="T22" fmla="*/ 171 w 1985"/>
                <a:gd name="T23" fmla="*/ 1503 h 2552"/>
                <a:gd name="T24" fmla="*/ 256 w 1985"/>
                <a:gd name="T25" fmla="*/ 1418 h 2552"/>
                <a:gd name="T26" fmla="*/ 397 w 1985"/>
                <a:gd name="T27" fmla="*/ 1418 h 2552"/>
                <a:gd name="T28" fmla="*/ 454 w 1985"/>
                <a:gd name="T29" fmla="*/ 1390 h 2552"/>
                <a:gd name="T30" fmla="*/ 567 w 1985"/>
                <a:gd name="T31" fmla="*/ 1276 h 2552"/>
                <a:gd name="T32" fmla="*/ 454 w 1985"/>
                <a:gd name="T33" fmla="*/ 1220 h 2552"/>
                <a:gd name="T34" fmla="*/ 539 w 1985"/>
                <a:gd name="T35" fmla="*/ 1220 h 2552"/>
                <a:gd name="T36" fmla="*/ 709 w 1985"/>
                <a:gd name="T37" fmla="*/ 1106 h 2552"/>
                <a:gd name="T38" fmla="*/ 709 w 1985"/>
                <a:gd name="T39" fmla="*/ 1021 h 2552"/>
                <a:gd name="T40" fmla="*/ 766 w 1985"/>
                <a:gd name="T41" fmla="*/ 1021 h 2552"/>
                <a:gd name="T42" fmla="*/ 908 w 1985"/>
                <a:gd name="T43" fmla="*/ 1049 h 2552"/>
                <a:gd name="T44" fmla="*/ 993 w 1985"/>
                <a:gd name="T45" fmla="*/ 964 h 2552"/>
                <a:gd name="T46" fmla="*/ 1106 w 1985"/>
                <a:gd name="T47" fmla="*/ 851 h 2552"/>
                <a:gd name="T48" fmla="*/ 1163 w 1985"/>
                <a:gd name="T49" fmla="*/ 964 h 2552"/>
                <a:gd name="T50" fmla="*/ 1361 w 1985"/>
                <a:gd name="T51" fmla="*/ 1049 h 2552"/>
                <a:gd name="T52" fmla="*/ 1446 w 1985"/>
                <a:gd name="T53" fmla="*/ 936 h 2552"/>
                <a:gd name="T54" fmla="*/ 1616 w 1985"/>
                <a:gd name="T55" fmla="*/ 879 h 2552"/>
                <a:gd name="T56" fmla="*/ 1475 w 1985"/>
                <a:gd name="T57" fmla="*/ 766 h 2552"/>
                <a:gd name="T58" fmla="*/ 1361 w 1985"/>
                <a:gd name="T59" fmla="*/ 624 h 2552"/>
                <a:gd name="T60" fmla="*/ 1333 w 1985"/>
                <a:gd name="T61" fmla="*/ 454 h 2552"/>
                <a:gd name="T62" fmla="*/ 1248 w 1985"/>
                <a:gd name="T63" fmla="*/ 369 h 2552"/>
                <a:gd name="T64" fmla="*/ 1191 w 1985"/>
                <a:gd name="T65" fmla="*/ 369 h 2552"/>
                <a:gd name="T66" fmla="*/ 1361 w 1985"/>
                <a:gd name="T67" fmla="*/ 284 h 2552"/>
                <a:gd name="T68" fmla="*/ 1361 w 1985"/>
                <a:gd name="T69" fmla="*/ 227 h 2552"/>
                <a:gd name="T70" fmla="*/ 1475 w 1985"/>
                <a:gd name="T71" fmla="*/ 29 h 2552"/>
                <a:gd name="T72" fmla="*/ 1588 w 1985"/>
                <a:gd name="T73" fmla="*/ 142 h 2552"/>
                <a:gd name="T74" fmla="*/ 1645 w 1985"/>
                <a:gd name="T75" fmla="*/ 171 h 2552"/>
                <a:gd name="T76" fmla="*/ 1616 w 1985"/>
                <a:gd name="T77" fmla="*/ 86 h 2552"/>
                <a:gd name="T78" fmla="*/ 1730 w 1985"/>
                <a:gd name="T79" fmla="*/ 57 h 2552"/>
                <a:gd name="T80" fmla="*/ 1786 w 1985"/>
                <a:gd name="T81" fmla="*/ 0 h 2552"/>
                <a:gd name="T82" fmla="*/ 1872 w 1985"/>
                <a:gd name="T83" fmla="*/ 142 h 2552"/>
                <a:gd name="T84" fmla="*/ 1900 w 1985"/>
                <a:gd name="T85" fmla="*/ 312 h 2552"/>
                <a:gd name="T86" fmla="*/ 1957 w 1985"/>
                <a:gd name="T87" fmla="*/ 511 h 2552"/>
                <a:gd name="T88" fmla="*/ 1900 w 1985"/>
                <a:gd name="T89" fmla="*/ 624 h 2552"/>
                <a:gd name="T90" fmla="*/ 1872 w 1985"/>
                <a:gd name="T91" fmla="*/ 766 h 2552"/>
                <a:gd name="T92" fmla="*/ 1645 w 1985"/>
                <a:gd name="T93" fmla="*/ 936 h 2552"/>
                <a:gd name="T94" fmla="*/ 1616 w 1985"/>
                <a:gd name="T95" fmla="*/ 1049 h 2552"/>
                <a:gd name="T96" fmla="*/ 1560 w 1985"/>
                <a:gd name="T97" fmla="*/ 1163 h 2552"/>
                <a:gd name="T98" fmla="*/ 1305 w 1985"/>
                <a:gd name="T99" fmla="*/ 1475 h 2552"/>
                <a:gd name="T100" fmla="*/ 1191 w 1985"/>
                <a:gd name="T101" fmla="*/ 1475 h 2552"/>
                <a:gd name="T102" fmla="*/ 1106 w 1985"/>
                <a:gd name="T103" fmla="*/ 1475 h 2552"/>
                <a:gd name="T104" fmla="*/ 1163 w 1985"/>
                <a:gd name="T105" fmla="*/ 1588 h 2552"/>
                <a:gd name="T106" fmla="*/ 1106 w 1985"/>
                <a:gd name="T107" fmla="*/ 1701 h 2552"/>
                <a:gd name="T108" fmla="*/ 1248 w 1985"/>
                <a:gd name="T109" fmla="*/ 1900 h 2552"/>
                <a:gd name="T110" fmla="*/ 1106 w 1985"/>
                <a:gd name="T111" fmla="*/ 2070 h 2552"/>
                <a:gd name="T112" fmla="*/ 1078 w 1985"/>
                <a:gd name="T113" fmla="*/ 2183 h 2552"/>
                <a:gd name="T114" fmla="*/ 964 w 1985"/>
                <a:gd name="T115" fmla="*/ 2382 h 2552"/>
                <a:gd name="T116" fmla="*/ 879 w 1985"/>
                <a:gd name="T117" fmla="*/ 2354 h 2552"/>
                <a:gd name="T118" fmla="*/ 738 w 1985"/>
                <a:gd name="T119" fmla="*/ 2467 h 2552"/>
                <a:gd name="T120" fmla="*/ 596 w 1985"/>
                <a:gd name="T121" fmla="*/ 2552 h 2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5" h="2552">
                  <a:moveTo>
                    <a:pt x="539" y="2552"/>
                  </a:moveTo>
                  <a:lnTo>
                    <a:pt x="482" y="2495"/>
                  </a:lnTo>
                  <a:lnTo>
                    <a:pt x="511" y="2382"/>
                  </a:lnTo>
                  <a:lnTo>
                    <a:pt x="482" y="2325"/>
                  </a:lnTo>
                  <a:lnTo>
                    <a:pt x="511" y="2268"/>
                  </a:lnTo>
                  <a:lnTo>
                    <a:pt x="482" y="2212"/>
                  </a:lnTo>
                  <a:lnTo>
                    <a:pt x="454" y="2240"/>
                  </a:lnTo>
                  <a:lnTo>
                    <a:pt x="397" y="2155"/>
                  </a:lnTo>
                  <a:lnTo>
                    <a:pt x="397" y="2070"/>
                  </a:lnTo>
                  <a:lnTo>
                    <a:pt x="341" y="1985"/>
                  </a:lnTo>
                  <a:lnTo>
                    <a:pt x="256" y="2042"/>
                  </a:lnTo>
                  <a:lnTo>
                    <a:pt x="199" y="2013"/>
                  </a:lnTo>
                  <a:lnTo>
                    <a:pt x="227" y="1957"/>
                  </a:lnTo>
                  <a:lnTo>
                    <a:pt x="256" y="1900"/>
                  </a:lnTo>
                  <a:lnTo>
                    <a:pt x="227" y="1843"/>
                  </a:lnTo>
                  <a:lnTo>
                    <a:pt x="256" y="1758"/>
                  </a:lnTo>
                  <a:lnTo>
                    <a:pt x="227" y="1730"/>
                  </a:lnTo>
                  <a:lnTo>
                    <a:pt x="171" y="1730"/>
                  </a:lnTo>
                  <a:lnTo>
                    <a:pt x="114" y="1673"/>
                  </a:lnTo>
                  <a:lnTo>
                    <a:pt x="57" y="1701"/>
                  </a:lnTo>
                  <a:lnTo>
                    <a:pt x="0" y="1673"/>
                  </a:lnTo>
                  <a:lnTo>
                    <a:pt x="0" y="1588"/>
                  </a:lnTo>
                  <a:lnTo>
                    <a:pt x="57" y="1588"/>
                  </a:lnTo>
                  <a:lnTo>
                    <a:pt x="171" y="1503"/>
                  </a:lnTo>
                  <a:lnTo>
                    <a:pt x="199" y="1418"/>
                  </a:lnTo>
                  <a:lnTo>
                    <a:pt x="256" y="1418"/>
                  </a:lnTo>
                  <a:lnTo>
                    <a:pt x="284" y="1446"/>
                  </a:lnTo>
                  <a:lnTo>
                    <a:pt x="397" y="1418"/>
                  </a:lnTo>
                  <a:lnTo>
                    <a:pt x="397" y="1361"/>
                  </a:lnTo>
                  <a:lnTo>
                    <a:pt x="454" y="1390"/>
                  </a:lnTo>
                  <a:lnTo>
                    <a:pt x="567" y="1361"/>
                  </a:lnTo>
                  <a:lnTo>
                    <a:pt x="567" y="1276"/>
                  </a:lnTo>
                  <a:lnTo>
                    <a:pt x="482" y="1276"/>
                  </a:lnTo>
                  <a:lnTo>
                    <a:pt x="454" y="1220"/>
                  </a:lnTo>
                  <a:lnTo>
                    <a:pt x="482" y="1163"/>
                  </a:lnTo>
                  <a:lnTo>
                    <a:pt x="539" y="1220"/>
                  </a:lnTo>
                  <a:lnTo>
                    <a:pt x="596" y="1220"/>
                  </a:lnTo>
                  <a:lnTo>
                    <a:pt x="709" y="1106"/>
                  </a:lnTo>
                  <a:lnTo>
                    <a:pt x="653" y="1049"/>
                  </a:lnTo>
                  <a:lnTo>
                    <a:pt x="709" y="1021"/>
                  </a:lnTo>
                  <a:lnTo>
                    <a:pt x="738" y="1049"/>
                  </a:lnTo>
                  <a:lnTo>
                    <a:pt x="766" y="1021"/>
                  </a:lnTo>
                  <a:lnTo>
                    <a:pt x="879" y="1021"/>
                  </a:lnTo>
                  <a:lnTo>
                    <a:pt x="908" y="1049"/>
                  </a:lnTo>
                  <a:lnTo>
                    <a:pt x="993" y="1021"/>
                  </a:lnTo>
                  <a:lnTo>
                    <a:pt x="993" y="964"/>
                  </a:lnTo>
                  <a:lnTo>
                    <a:pt x="1078" y="908"/>
                  </a:lnTo>
                  <a:lnTo>
                    <a:pt x="1106" y="851"/>
                  </a:lnTo>
                  <a:lnTo>
                    <a:pt x="1163" y="879"/>
                  </a:lnTo>
                  <a:lnTo>
                    <a:pt x="1163" y="964"/>
                  </a:lnTo>
                  <a:lnTo>
                    <a:pt x="1248" y="1049"/>
                  </a:lnTo>
                  <a:lnTo>
                    <a:pt x="1361" y="1049"/>
                  </a:lnTo>
                  <a:lnTo>
                    <a:pt x="1390" y="964"/>
                  </a:lnTo>
                  <a:lnTo>
                    <a:pt x="1446" y="936"/>
                  </a:lnTo>
                  <a:lnTo>
                    <a:pt x="1475" y="964"/>
                  </a:lnTo>
                  <a:lnTo>
                    <a:pt x="1616" y="879"/>
                  </a:lnTo>
                  <a:lnTo>
                    <a:pt x="1560" y="765"/>
                  </a:lnTo>
                  <a:lnTo>
                    <a:pt x="1475" y="766"/>
                  </a:lnTo>
                  <a:lnTo>
                    <a:pt x="1475" y="709"/>
                  </a:lnTo>
                  <a:lnTo>
                    <a:pt x="1361" y="624"/>
                  </a:lnTo>
                  <a:lnTo>
                    <a:pt x="1418" y="511"/>
                  </a:lnTo>
                  <a:lnTo>
                    <a:pt x="1333" y="454"/>
                  </a:lnTo>
                  <a:lnTo>
                    <a:pt x="1333" y="397"/>
                  </a:lnTo>
                  <a:lnTo>
                    <a:pt x="1248" y="369"/>
                  </a:lnTo>
                  <a:lnTo>
                    <a:pt x="1220" y="397"/>
                  </a:lnTo>
                  <a:lnTo>
                    <a:pt x="1191" y="369"/>
                  </a:lnTo>
                  <a:lnTo>
                    <a:pt x="1220" y="284"/>
                  </a:lnTo>
                  <a:lnTo>
                    <a:pt x="1361" y="284"/>
                  </a:lnTo>
                  <a:lnTo>
                    <a:pt x="1418" y="256"/>
                  </a:lnTo>
                  <a:lnTo>
                    <a:pt x="1361" y="227"/>
                  </a:lnTo>
                  <a:lnTo>
                    <a:pt x="1390" y="86"/>
                  </a:lnTo>
                  <a:lnTo>
                    <a:pt x="1475" y="29"/>
                  </a:lnTo>
                  <a:lnTo>
                    <a:pt x="1588" y="57"/>
                  </a:lnTo>
                  <a:lnTo>
                    <a:pt x="1588" y="142"/>
                  </a:lnTo>
                  <a:lnTo>
                    <a:pt x="1616" y="199"/>
                  </a:lnTo>
                  <a:lnTo>
                    <a:pt x="1645" y="171"/>
                  </a:lnTo>
                  <a:lnTo>
                    <a:pt x="1616" y="142"/>
                  </a:lnTo>
                  <a:lnTo>
                    <a:pt x="1616" y="86"/>
                  </a:lnTo>
                  <a:lnTo>
                    <a:pt x="1673" y="86"/>
                  </a:lnTo>
                  <a:lnTo>
                    <a:pt x="1730" y="57"/>
                  </a:lnTo>
                  <a:lnTo>
                    <a:pt x="1701" y="0"/>
                  </a:lnTo>
                  <a:lnTo>
                    <a:pt x="1786" y="0"/>
                  </a:lnTo>
                  <a:lnTo>
                    <a:pt x="1815" y="86"/>
                  </a:lnTo>
                  <a:lnTo>
                    <a:pt x="1872" y="142"/>
                  </a:lnTo>
                  <a:lnTo>
                    <a:pt x="1815" y="256"/>
                  </a:lnTo>
                  <a:lnTo>
                    <a:pt x="1900" y="312"/>
                  </a:lnTo>
                  <a:lnTo>
                    <a:pt x="1957" y="312"/>
                  </a:lnTo>
                  <a:lnTo>
                    <a:pt x="1957" y="511"/>
                  </a:lnTo>
                  <a:lnTo>
                    <a:pt x="1985" y="539"/>
                  </a:lnTo>
                  <a:lnTo>
                    <a:pt x="1900" y="624"/>
                  </a:lnTo>
                  <a:lnTo>
                    <a:pt x="1872" y="596"/>
                  </a:lnTo>
                  <a:lnTo>
                    <a:pt x="1872" y="766"/>
                  </a:lnTo>
                  <a:lnTo>
                    <a:pt x="1701" y="936"/>
                  </a:lnTo>
                  <a:lnTo>
                    <a:pt x="1645" y="936"/>
                  </a:lnTo>
                  <a:lnTo>
                    <a:pt x="1616" y="993"/>
                  </a:lnTo>
                  <a:lnTo>
                    <a:pt x="1616" y="1049"/>
                  </a:lnTo>
                  <a:lnTo>
                    <a:pt x="1645" y="1106"/>
                  </a:lnTo>
                  <a:lnTo>
                    <a:pt x="1560" y="1163"/>
                  </a:lnTo>
                  <a:lnTo>
                    <a:pt x="1418" y="1475"/>
                  </a:lnTo>
                  <a:lnTo>
                    <a:pt x="1305" y="1475"/>
                  </a:lnTo>
                  <a:lnTo>
                    <a:pt x="1276" y="1446"/>
                  </a:lnTo>
                  <a:lnTo>
                    <a:pt x="1191" y="1475"/>
                  </a:lnTo>
                  <a:lnTo>
                    <a:pt x="1134" y="1418"/>
                  </a:lnTo>
                  <a:lnTo>
                    <a:pt x="1106" y="1475"/>
                  </a:lnTo>
                  <a:lnTo>
                    <a:pt x="1163" y="1531"/>
                  </a:lnTo>
                  <a:lnTo>
                    <a:pt x="1163" y="1588"/>
                  </a:lnTo>
                  <a:lnTo>
                    <a:pt x="1078" y="1616"/>
                  </a:lnTo>
                  <a:lnTo>
                    <a:pt x="1106" y="1701"/>
                  </a:lnTo>
                  <a:lnTo>
                    <a:pt x="1191" y="1730"/>
                  </a:lnTo>
                  <a:lnTo>
                    <a:pt x="1248" y="1900"/>
                  </a:lnTo>
                  <a:lnTo>
                    <a:pt x="1163" y="2070"/>
                  </a:lnTo>
                  <a:lnTo>
                    <a:pt x="1106" y="2070"/>
                  </a:lnTo>
                  <a:lnTo>
                    <a:pt x="1049" y="2127"/>
                  </a:lnTo>
                  <a:lnTo>
                    <a:pt x="1078" y="2183"/>
                  </a:lnTo>
                  <a:lnTo>
                    <a:pt x="993" y="2183"/>
                  </a:lnTo>
                  <a:lnTo>
                    <a:pt x="964" y="2382"/>
                  </a:lnTo>
                  <a:lnTo>
                    <a:pt x="908" y="2410"/>
                  </a:lnTo>
                  <a:lnTo>
                    <a:pt x="879" y="2354"/>
                  </a:lnTo>
                  <a:lnTo>
                    <a:pt x="766" y="2410"/>
                  </a:lnTo>
                  <a:lnTo>
                    <a:pt x="738" y="2467"/>
                  </a:lnTo>
                  <a:lnTo>
                    <a:pt x="596" y="2495"/>
                  </a:lnTo>
                  <a:lnTo>
                    <a:pt x="596" y="2552"/>
                  </a:lnTo>
                  <a:lnTo>
                    <a:pt x="539" y="25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6" name="Freeform 752">
              <a:extLst>
                <a:ext uri="{FF2B5EF4-FFF2-40B4-BE49-F238E27FC236}">
                  <a16:creationId xmlns:a16="http://schemas.microsoft.com/office/drawing/2014/main" id="{7E5B0C07-8DFB-4E5C-B5D7-CCFFAF5AE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323"/>
              <a:ext cx="2297" cy="2892"/>
            </a:xfrm>
            <a:custGeom>
              <a:avLst/>
              <a:gdLst>
                <a:gd name="T0" fmla="*/ 1616 w 2297"/>
                <a:gd name="T1" fmla="*/ 57 h 2892"/>
                <a:gd name="T2" fmla="*/ 1560 w 2297"/>
                <a:gd name="T3" fmla="*/ 227 h 2892"/>
                <a:gd name="T4" fmla="*/ 1276 w 2297"/>
                <a:gd name="T5" fmla="*/ 510 h 2892"/>
                <a:gd name="T6" fmla="*/ 1106 w 2297"/>
                <a:gd name="T7" fmla="*/ 539 h 2892"/>
                <a:gd name="T8" fmla="*/ 1078 w 2297"/>
                <a:gd name="T9" fmla="*/ 680 h 2892"/>
                <a:gd name="T10" fmla="*/ 1248 w 2297"/>
                <a:gd name="T11" fmla="*/ 964 h 2892"/>
                <a:gd name="T12" fmla="*/ 1049 w 2297"/>
                <a:gd name="T13" fmla="*/ 1191 h 2892"/>
                <a:gd name="T14" fmla="*/ 964 w 2297"/>
                <a:gd name="T15" fmla="*/ 1446 h 2892"/>
                <a:gd name="T16" fmla="*/ 766 w 2297"/>
                <a:gd name="T17" fmla="*/ 1474 h 2892"/>
                <a:gd name="T18" fmla="*/ 596 w 2297"/>
                <a:gd name="T19" fmla="*/ 1616 h 2892"/>
                <a:gd name="T20" fmla="*/ 511 w 2297"/>
                <a:gd name="T21" fmla="*/ 1758 h 2892"/>
                <a:gd name="T22" fmla="*/ 397 w 2297"/>
                <a:gd name="T23" fmla="*/ 1956 h 2892"/>
                <a:gd name="T24" fmla="*/ 397 w 2297"/>
                <a:gd name="T25" fmla="*/ 2098 h 2892"/>
                <a:gd name="T26" fmla="*/ 227 w 2297"/>
                <a:gd name="T27" fmla="*/ 2211 h 2892"/>
                <a:gd name="T28" fmla="*/ 227 w 2297"/>
                <a:gd name="T29" fmla="*/ 2325 h 2892"/>
                <a:gd name="T30" fmla="*/ 0 w 2297"/>
                <a:gd name="T31" fmla="*/ 2750 h 2892"/>
                <a:gd name="T32" fmla="*/ 199 w 2297"/>
                <a:gd name="T33" fmla="*/ 2778 h 2892"/>
                <a:gd name="T34" fmla="*/ 369 w 2297"/>
                <a:gd name="T35" fmla="*/ 2778 h 2892"/>
                <a:gd name="T36" fmla="*/ 426 w 2297"/>
                <a:gd name="T37" fmla="*/ 2495 h 2892"/>
                <a:gd name="T38" fmla="*/ 539 w 2297"/>
                <a:gd name="T39" fmla="*/ 2608 h 2892"/>
                <a:gd name="T40" fmla="*/ 482 w 2297"/>
                <a:gd name="T41" fmla="*/ 2807 h 2892"/>
                <a:gd name="T42" fmla="*/ 601 w 2297"/>
                <a:gd name="T43" fmla="*/ 2675 h 2892"/>
                <a:gd name="T44" fmla="*/ 647 w 2297"/>
                <a:gd name="T45" fmla="*/ 2807 h 2892"/>
                <a:gd name="T46" fmla="*/ 741 w 2297"/>
                <a:gd name="T47" fmla="*/ 2785 h 2892"/>
                <a:gd name="T48" fmla="*/ 789 w 2297"/>
                <a:gd name="T49" fmla="*/ 2777 h 2892"/>
                <a:gd name="T50" fmla="*/ 851 w 2297"/>
                <a:gd name="T51" fmla="*/ 2665 h 2892"/>
                <a:gd name="T52" fmla="*/ 851 w 2297"/>
                <a:gd name="T53" fmla="*/ 2551 h 2892"/>
                <a:gd name="T54" fmla="*/ 738 w 2297"/>
                <a:gd name="T55" fmla="*/ 2438 h 2892"/>
                <a:gd name="T56" fmla="*/ 964 w 2297"/>
                <a:gd name="T57" fmla="*/ 2211 h 2892"/>
                <a:gd name="T58" fmla="*/ 1220 w 2297"/>
                <a:gd name="T59" fmla="*/ 2098 h 2892"/>
                <a:gd name="T60" fmla="*/ 1276 w 2297"/>
                <a:gd name="T61" fmla="*/ 2041 h 2892"/>
                <a:gd name="T62" fmla="*/ 1303 w 2297"/>
                <a:gd name="T63" fmla="*/ 1925 h 2892"/>
                <a:gd name="T64" fmla="*/ 1531 w 2297"/>
                <a:gd name="T65" fmla="*/ 1899 h 2892"/>
                <a:gd name="T66" fmla="*/ 1673 w 2297"/>
                <a:gd name="T67" fmla="*/ 1928 h 2892"/>
                <a:gd name="T68" fmla="*/ 1815 w 2297"/>
                <a:gd name="T69" fmla="*/ 1984 h 2892"/>
                <a:gd name="T70" fmla="*/ 1957 w 2297"/>
                <a:gd name="T71" fmla="*/ 2013 h 2892"/>
                <a:gd name="T72" fmla="*/ 2042 w 2297"/>
                <a:gd name="T73" fmla="*/ 1843 h 2892"/>
                <a:gd name="T74" fmla="*/ 2127 w 2297"/>
                <a:gd name="T75" fmla="*/ 1729 h 2892"/>
                <a:gd name="T76" fmla="*/ 2098 w 2297"/>
                <a:gd name="T77" fmla="*/ 1503 h 2892"/>
                <a:gd name="T78" fmla="*/ 2098 w 2297"/>
                <a:gd name="T79" fmla="*/ 1332 h 2892"/>
                <a:gd name="T80" fmla="*/ 2098 w 2297"/>
                <a:gd name="T81" fmla="*/ 1134 h 2892"/>
                <a:gd name="T82" fmla="*/ 2127 w 2297"/>
                <a:gd name="T83" fmla="*/ 936 h 2892"/>
                <a:gd name="T84" fmla="*/ 2155 w 2297"/>
                <a:gd name="T85" fmla="*/ 709 h 2892"/>
                <a:gd name="T86" fmla="*/ 2240 w 2297"/>
                <a:gd name="T87" fmla="*/ 567 h 2892"/>
                <a:gd name="T88" fmla="*/ 2098 w 2297"/>
                <a:gd name="T89" fmla="*/ 340 h 2892"/>
                <a:gd name="T90" fmla="*/ 1843 w 2297"/>
                <a:gd name="T91" fmla="*/ 369 h 2892"/>
                <a:gd name="T92" fmla="*/ 1815 w 2297"/>
                <a:gd name="T93" fmla="*/ 227 h 2892"/>
                <a:gd name="T94" fmla="*/ 1758 w 2297"/>
                <a:gd name="T95" fmla="*/ 113 h 2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97" h="2892">
                  <a:moveTo>
                    <a:pt x="1730" y="0"/>
                  </a:moveTo>
                  <a:lnTo>
                    <a:pt x="1645" y="0"/>
                  </a:lnTo>
                  <a:lnTo>
                    <a:pt x="1616" y="57"/>
                  </a:lnTo>
                  <a:lnTo>
                    <a:pt x="1616" y="113"/>
                  </a:lnTo>
                  <a:lnTo>
                    <a:pt x="1645" y="170"/>
                  </a:lnTo>
                  <a:lnTo>
                    <a:pt x="1560" y="227"/>
                  </a:lnTo>
                  <a:lnTo>
                    <a:pt x="1418" y="539"/>
                  </a:lnTo>
                  <a:lnTo>
                    <a:pt x="1305" y="539"/>
                  </a:lnTo>
                  <a:lnTo>
                    <a:pt x="1276" y="510"/>
                  </a:lnTo>
                  <a:lnTo>
                    <a:pt x="1191" y="539"/>
                  </a:lnTo>
                  <a:lnTo>
                    <a:pt x="1134" y="482"/>
                  </a:lnTo>
                  <a:lnTo>
                    <a:pt x="1106" y="539"/>
                  </a:lnTo>
                  <a:lnTo>
                    <a:pt x="1163" y="595"/>
                  </a:lnTo>
                  <a:lnTo>
                    <a:pt x="1163" y="652"/>
                  </a:lnTo>
                  <a:lnTo>
                    <a:pt x="1078" y="680"/>
                  </a:lnTo>
                  <a:lnTo>
                    <a:pt x="1106" y="765"/>
                  </a:lnTo>
                  <a:lnTo>
                    <a:pt x="1191" y="794"/>
                  </a:lnTo>
                  <a:lnTo>
                    <a:pt x="1248" y="964"/>
                  </a:lnTo>
                  <a:lnTo>
                    <a:pt x="1163" y="1134"/>
                  </a:lnTo>
                  <a:lnTo>
                    <a:pt x="1106" y="1134"/>
                  </a:lnTo>
                  <a:lnTo>
                    <a:pt x="1049" y="1191"/>
                  </a:lnTo>
                  <a:lnTo>
                    <a:pt x="1078" y="1247"/>
                  </a:lnTo>
                  <a:lnTo>
                    <a:pt x="993" y="1247"/>
                  </a:lnTo>
                  <a:lnTo>
                    <a:pt x="964" y="1446"/>
                  </a:lnTo>
                  <a:lnTo>
                    <a:pt x="908" y="1474"/>
                  </a:lnTo>
                  <a:lnTo>
                    <a:pt x="879" y="1418"/>
                  </a:lnTo>
                  <a:lnTo>
                    <a:pt x="766" y="1474"/>
                  </a:lnTo>
                  <a:lnTo>
                    <a:pt x="738" y="1531"/>
                  </a:lnTo>
                  <a:lnTo>
                    <a:pt x="596" y="1559"/>
                  </a:lnTo>
                  <a:lnTo>
                    <a:pt x="596" y="1616"/>
                  </a:lnTo>
                  <a:lnTo>
                    <a:pt x="539" y="1616"/>
                  </a:lnTo>
                  <a:lnTo>
                    <a:pt x="454" y="1673"/>
                  </a:lnTo>
                  <a:lnTo>
                    <a:pt x="511" y="1758"/>
                  </a:lnTo>
                  <a:lnTo>
                    <a:pt x="454" y="1758"/>
                  </a:lnTo>
                  <a:lnTo>
                    <a:pt x="369" y="1928"/>
                  </a:lnTo>
                  <a:lnTo>
                    <a:pt x="397" y="1956"/>
                  </a:lnTo>
                  <a:lnTo>
                    <a:pt x="339" y="2015"/>
                  </a:lnTo>
                  <a:lnTo>
                    <a:pt x="371" y="2017"/>
                  </a:lnTo>
                  <a:lnTo>
                    <a:pt x="397" y="2098"/>
                  </a:lnTo>
                  <a:lnTo>
                    <a:pt x="284" y="2183"/>
                  </a:lnTo>
                  <a:lnTo>
                    <a:pt x="256" y="2155"/>
                  </a:lnTo>
                  <a:lnTo>
                    <a:pt x="227" y="2211"/>
                  </a:lnTo>
                  <a:lnTo>
                    <a:pt x="284" y="2240"/>
                  </a:lnTo>
                  <a:lnTo>
                    <a:pt x="284" y="2296"/>
                  </a:lnTo>
                  <a:lnTo>
                    <a:pt x="227" y="2325"/>
                  </a:lnTo>
                  <a:lnTo>
                    <a:pt x="256" y="2353"/>
                  </a:lnTo>
                  <a:lnTo>
                    <a:pt x="57" y="2608"/>
                  </a:lnTo>
                  <a:lnTo>
                    <a:pt x="0" y="2750"/>
                  </a:lnTo>
                  <a:lnTo>
                    <a:pt x="29" y="2778"/>
                  </a:lnTo>
                  <a:lnTo>
                    <a:pt x="171" y="2750"/>
                  </a:lnTo>
                  <a:lnTo>
                    <a:pt x="199" y="2778"/>
                  </a:lnTo>
                  <a:lnTo>
                    <a:pt x="284" y="2750"/>
                  </a:lnTo>
                  <a:lnTo>
                    <a:pt x="312" y="2778"/>
                  </a:lnTo>
                  <a:lnTo>
                    <a:pt x="369" y="2778"/>
                  </a:lnTo>
                  <a:lnTo>
                    <a:pt x="426" y="2665"/>
                  </a:lnTo>
                  <a:lnTo>
                    <a:pt x="369" y="2608"/>
                  </a:lnTo>
                  <a:lnTo>
                    <a:pt x="426" y="2495"/>
                  </a:lnTo>
                  <a:lnTo>
                    <a:pt x="497" y="2465"/>
                  </a:lnTo>
                  <a:lnTo>
                    <a:pt x="454" y="2608"/>
                  </a:lnTo>
                  <a:lnTo>
                    <a:pt x="539" y="2608"/>
                  </a:lnTo>
                  <a:lnTo>
                    <a:pt x="454" y="2807"/>
                  </a:lnTo>
                  <a:lnTo>
                    <a:pt x="482" y="2892"/>
                  </a:lnTo>
                  <a:lnTo>
                    <a:pt x="482" y="2807"/>
                  </a:lnTo>
                  <a:lnTo>
                    <a:pt x="539" y="2778"/>
                  </a:lnTo>
                  <a:lnTo>
                    <a:pt x="567" y="2693"/>
                  </a:lnTo>
                  <a:lnTo>
                    <a:pt x="601" y="2675"/>
                  </a:lnTo>
                  <a:lnTo>
                    <a:pt x="639" y="2743"/>
                  </a:lnTo>
                  <a:lnTo>
                    <a:pt x="596" y="2807"/>
                  </a:lnTo>
                  <a:lnTo>
                    <a:pt x="647" y="2807"/>
                  </a:lnTo>
                  <a:lnTo>
                    <a:pt x="653" y="2863"/>
                  </a:lnTo>
                  <a:lnTo>
                    <a:pt x="691" y="2799"/>
                  </a:lnTo>
                  <a:lnTo>
                    <a:pt x="741" y="2785"/>
                  </a:lnTo>
                  <a:lnTo>
                    <a:pt x="737" y="2835"/>
                  </a:lnTo>
                  <a:lnTo>
                    <a:pt x="789" y="2815"/>
                  </a:lnTo>
                  <a:lnTo>
                    <a:pt x="789" y="2777"/>
                  </a:lnTo>
                  <a:lnTo>
                    <a:pt x="766" y="2750"/>
                  </a:lnTo>
                  <a:lnTo>
                    <a:pt x="879" y="2693"/>
                  </a:lnTo>
                  <a:lnTo>
                    <a:pt x="851" y="2665"/>
                  </a:lnTo>
                  <a:lnTo>
                    <a:pt x="794" y="2665"/>
                  </a:lnTo>
                  <a:lnTo>
                    <a:pt x="794" y="2608"/>
                  </a:lnTo>
                  <a:lnTo>
                    <a:pt x="851" y="2551"/>
                  </a:lnTo>
                  <a:lnTo>
                    <a:pt x="794" y="2523"/>
                  </a:lnTo>
                  <a:lnTo>
                    <a:pt x="738" y="2523"/>
                  </a:lnTo>
                  <a:lnTo>
                    <a:pt x="738" y="2438"/>
                  </a:lnTo>
                  <a:lnTo>
                    <a:pt x="879" y="2353"/>
                  </a:lnTo>
                  <a:lnTo>
                    <a:pt x="877" y="2269"/>
                  </a:lnTo>
                  <a:lnTo>
                    <a:pt x="964" y="2211"/>
                  </a:lnTo>
                  <a:lnTo>
                    <a:pt x="1049" y="2296"/>
                  </a:lnTo>
                  <a:lnTo>
                    <a:pt x="1191" y="2240"/>
                  </a:lnTo>
                  <a:lnTo>
                    <a:pt x="1220" y="2098"/>
                  </a:lnTo>
                  <a:lnTo>
                    <a:pt x="1276" y="2126"/>
                  </a:lnTo>
                  <a:lnTo>
                    <a:pt x="1305" y="2098"/>
                  </a:lnTo>
                  <a:lnTo>
                    <a:pt x="1276" y="2041"/>
                  </a:lnTo>
                  <a:lnTo>
                    <a:pt x="1333" y="1984"/>
                  </a:lnTo>
                  <a:lnTo>
                    <a:pt x="1305" y="1956"/>
                  </a:lnTo>
                  <a:lnTo>
                    <a:pt x="1303" y="1925"/>
                  </a:lnTo>
                  <a:lnTo>
                    <a:pt x="1475" y="1984"/>
                  </a:lnTo>
                  <a:lnTo>
                    <a:pt x="1531" y="1984"/>
                  </a:lnTo>
                  <a:lnTo>
                    <a:pt x="1531" y="1899"/>
                  </a:lnTo>
                  <a:lnTo>
                    <a:pt x="1560" y="1871"/>
                  </a:lnTo>
                  <a:lnTo>
                    <a:pt x="1645" y="1899"/>
                  </a:lnTo>
                  <a:lnTo>
                    <a:pt x="1673" y="1928"/>
                  </a:lnTo>
                  <a:lnTo>
                    <a:pt x="1645" y="2013"/>
                  </a:lnTo>
                  <a:lnTo>
                    <a:pt x="1786" y="2041"/>
                  </a:lnTo>
                  <a:lnTo>
                    <a:pt x="1815" y="1984"/>
                  </a:lnTo>
                  <a:lnTo>
                    <a:pt x="1872" y="1984"/>
                  </a:lnTo>
                  <a:lnTo>
                    <a:pt x="1900" y="2041"/>
                  </a:lnTo>
                  <a:lnTo>
                    <a:pt x="1957" y="2013"/>
                  </a:lnTo>
                  <a:lnTo>
                    <a:pt x="1985" y="1956"/>
                  </a:lnTo>
                  <a:lnTo>
                    <a:pt x="1957" y="1871"/>
                  </a:lnTo>
                  <a:lnTo>
                    <a:pt x="2042" y="1843"/>
                  </a:lnTo>
                  <a:lnTo>
                    <a:pt x="2013" y="1786"/>
                  </a:lnTo>
                  <a:lnTo>
                    <a:pt x="2013" y="1729"/>
                  </a:lnTo>
                  <a:lnTo>
                    <a:pt x="2127" y="1729"/>
                  </a:lnTo>
                  <a:lnTo>
                    <a:pt x="2155" y="1673"/>
                  </a:lnTo>
                  <a:lnTo>
                    <a:pt x="2098" y="1616"/>
                  </a:lnTo>
                  <a:lnTo>
                    <a:pt x="2098" y="1503"/>
                  </a:lnTo>
                  <a:lnTo>
                    <a:pt x="2042" y="1389"/>
                  </a:lnTo>
                  <a:lnTo>
                    <a:pt x="2042" y="1332"/>
                  </a:lnTo>
                  <a:lnTo>
                    <a:pt x="2098" y="1332"/>
                  </a:lnTo>
                  <a:lnTo>
                    <a:pt x="2127" y="1247"/>
                  </a:lnTo>
                  <a:lnTo>
                    <a:pt x="2042" y="1162"/>
                  </a:lnTo>
                  <a:lnTo>
                    <a:pt x="2098" y="1134"/>
                  </a:lnTo>
                  <a:lnTo>
                    <a:pt x="2070" y="1049"/>
                  </a:lnTo>
                  <a:lnTo>
                    <a:pt x="2070" y="936"/>
                  </a:lnTo>
                  <a:lnTo>
                    <a:pt x="2127" y="936"/>
                  </a:lnTo>
                  <a:lnTo>
                    <a:pt x="2127" y="851"/>
                  </a:lnTo>
                  <a:lnTo>
                    <a:pt x="2183" y="822"/>
                  </a:lnTo>
                  <a:lnTo>
                    <a:pt x="2155" y="709"/>
                  </a:lnTo>
                  <a:lnTo>
                    <a:pt x="2155" y="652"/>
                  </a:lnTo>
                  <a:lnTo>
                    <a:pt x="2212" y="624"/>
                  </a:lnTo>
                  <a:lnTo>
                    <a:pt x="2240" y="567"/>
                  </a:lnTo>
                  <a:lnTo>
                    <a:pt x="2297" y="369"/>
                  </a:lnTo>
                  <a:lnTo>
                    <a:pt x="2127" y="369"/>
                  </a:lnTo>
                  <a:lnTo>
                    <a:pt x="2098" y="340"/>
                  </a:lnTo>
                  <a:lnTo>
                    <a:pt x="2042" y="397"/>
                  </a:lnTo>
                  <a:lnTo>
                    <a:pt x="1928" y="397"/>
                  </a:lnTo>
                  <a:lnTo>
                    <a:pt x="1843" y="369"/>
                  </a:lnTo>
                  <a:lnTo>
                    <a:pt x="1815" y="340"/>
                  </a:lnTo>
                  <a:lnTo>
                    <a:pt x="1843" y="284"/>
                  </a:lnTo>
                  <a:lnTo>
                    <a:pt x="1815" y="227"/>
                  </a:lnTo>
                  <a:lnTo>
                    <a:pt x="1872" y="170"/>
                  </a:lnTo>
                  <a:lnTo>
                    <a:pt x="1843" y="113"/>
                  </a:lnTo>
                  <a:lnTo>
                    <a:pt x="1758" y="113"/>
                  </a:lnTo>
                  <a:lnTo>
                    <a:pt x="1786" y="57"/>
                  </a:lnTo>
                  <a:lnTo>
                    <a:pt x="173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7" name="Freeform 753">
              <a:extLst>
                <a:ext uri="{FF2B5EF4-FFF2-40B4-BE49-F238E27FC236}">
                  <a16:creationId xmlns:a16="http://schemas.microsoft.com/office/drawing/2014/main" id="{8ADE2891-D661-45F6-9557-2B79F4B8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145"/>
              <a:ext cx="1786" cy="2126"/>
            </a:xfrm>
            <a:custGeom>
              <a:avLst/>
              <a:gdLst>
                <a:gd name="T0" fmla="*/ 567 w 1786"/>
                <a:gd name="T1" fmla="*/ 114 h 2126"/>
                <a:gd name="T2" fmla="*/ 538 w 1786"/>
                <a:gd name="T3" fmla="*/ 312 h 2126"/>
                <a:gd name="T4" fmla="*/ 538 w 1786"/>
                <a:gd name="T5" fmla="*/ 510 h 2126"/>
                <a:gd name="T6" fmla="*/ 538 w 1786"/>
                <a:gd name="T7" fmla="*/ 681 h 2126"/>
                <a:gd name="T8" fmla="*/ 567 w 1786"/>
                <a:gd name="T9" fmla="*/ 907 h 2126"/>
                <a:gd name="T10" fmla="*/ 482 w 1786"/>
                <a:gd name="T11" fmla="*/ 1021 h 2126"/>
                <a:gd name="T12" fmla="*/ 397 w 1786"/>
                <a:gd name="T13" fmla="*/ 1191 h 2126"/>
                <a:gd name="T14" fmla="*/ 255 w 1786"/>
                <a:gd name="T15" fmla="*/ 1162 h 2126"/>
                <a:gd name="T16" fmla="*/ 56 w 1786"/>
                <a:gd name="T17" fmla="*/ 1191 h 2126"/>
                <a:gd name="T18" fmla="*/ 0 w 1786"/>
                <a:gd name="T19" fmla="*/ 1361 h 2126"/>
                <a:gd name="T20" fmla="*/ 0 w 1786"/>
                <a:gd name="T21" fmla="*/ 1503 h 2126"/>
                <a:gd name="T22" fmla="*/ 141 w 1786"/>
                <a:gd name="T23" fmla="*/ 1616 h 2126"/>
                <a:gd name="T24" fmla="*/ 198 w 1786"/>
                <a:gd name="T25" fmla="*/ 1701 h 2126"/>
                <a:gd name="T26" fmla="*/ 255 w 1786"/>
                <a:gd name="T27" fmla="*/ 1701 h 2126"/>
                <a:gd name="T28" fmla="*/ 567 w 1786"/>
                <a:gd name="T29" fmla="*/ 1559 h 2126"/>
                <a:gd name="T30" fmla="*/ 567 w 1786"/>
                <a:gd name="T31" fmla="*/ 1644 h 2126"/>
                <a:gd name="T32" fmla="*/ 680 w 1786"/>
                <a:gd name="T33" fmla="*/ 1815 h 2126"/>
                <a:gd name="T34" fmla="*/ 765 w 1786"/>
                <a:gd name="T35" fmla="*/ 1871 h 2126"/>
                <a:gd name="T36" fmla="*/ 623 w 1786"/>
                <a:gd name="T37" fmla="*/ 2041 h 2126"/>
                <a:gd name="T38" fmla="*/ 765 w 1786"/>
                <a:gd name="T39" fmla="*/ 2126 h 2126"/>
                <a:gd name="T40" fmla="*/ 793 w 1786"/>
                <a:gd name="T41" fmla="*/ 2041 h 2126"/>
                <a:gd name="T42" fmla="*/ 879 w 1786"/>
                <a:gd name="T43" fmla="*/ 1900 h 2126"/>
                <a:gd name="T44" fmla="*/ 1077 w 1786"/>
                <a:gd name="T45" fmla="*/ 1644 h 2126"/>
                <a:gd name="T46" fmla="*/ 1049 w 1786"/>
                <a:gd name="T47" fmla="*/ 1361 h 2126"/>
                <a:gd name="T48" fmla="*/ 1190 w 1786"/>
                <a:gd name="T49" fmla="*/ 1333 h 2126"/>
                <a:gd name="T50" fmla="*/ 1134 w 1786"/>
                <a:gd name="T51" fmla="*/ 1418 h 2126"/>
                <a:gd name="T52" fmla="*/ 1304 w 1786"/>
                <a:gd name="T53" fmla="*/ 1559 h 2126"/>
                <a:gd name="T54" fmla="*/ 1360 w 1786"/>
                <a:gd name="T55" fmla="*/ 1588 h 2126"/>
                <a:gd name="T56" fmla="*/ 1360 w 1786"/>
                <a:gd name="T57" fmla="*/ 1815 h 2126"/>
                <a:gd name="T58" fmla="*/ 1502 w 1786"/>
                <a:gd name="T59" fmla="*/ 1843 h 2126"/>
                <a:gd name="T60" fmla="*/ 1616 w 1786"/>
                <a:gd name="T61" fmla="*/ 1786 h 2126"/>
                <a:gd name="T62" fmla="*/ 1786 w 1786"/>
                <a:gd name="T63" fmla="*/ 1559 h 2126"/>
                <a:gd name="T64" fmla="*/ 1672 w 1786"/>
                <a:gd name="T65" fmla="*/ 1559 h 2126"/>
                <a:gd name="T66" fmla="*/ 1559 w 1786"/>
                <a:gd name="T67" fmla="*/ 1446 h 2126"/>
                <a:gd name="T68" fmla="*/ 1474 w 1786"/>
                <a:gd name="T69" fmla="*/ 1162 h 2126"/>
                <a:gd name="T70" fmla="*/ 1502 w 1786"/>
                <a:gd name="T71" fmla="*/ 964 h 2126"/>
                <a:gd name="T72" fmla="*/ 1389 w 1786"/>
                <a:gd name="T73" fmla="*/ 851 h 2126"/>
                <a:gd name="T74" fmla="*/ 1275 w 1786"/>
                <a:gd name="T75" fmla="*/ 737 h 2126"/>
                <a:gd name="T76" fmla="*/ 1162 w 1786"/>
                <a:gd name="T77" fmla="*/ 624 h 2126"/>
                <a:gd name="T78" fmla="*/ 1134 w 1786"/>
                <a:gd name="T79" fmla="*/ 284 h 2126"/>
                <a:gd name="T80" fmla="*/ 964 w 1786"/>
                <a:gd name="T81" fmla="*/ 227 h 2126"/>
                <a:gd name="T82" fmla="*/ 822 w 1786"/>
                <a:gd name="T83" fmla="*/ 284 h 2126"/>
                <a:gd name="T84" fmla="*/ 737 w 1786"/>
                <a:gd name="T85" fmla="*/ 142 h 2126"/>
                <a:gd name="T86" fmla="*/ 652 w 1786"/>
                <a:gd name="T87" fmla="*/ 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86" h="2126">
                  <a:moveTo>
                    <a:pt x="623" y="0"/>
                  </a:moveTo>
                  <a:lnTo>
                    <a:pt x="567" y="29"/>
                  </a:lnTo>
                  <a:lnTo>
                    <a:pt x="567" y="114"/>
                  </a:lnTo>
                  <a:lnTo>
                    <a:pt x="510" y="114"/>
                  </a:lnTo>
                  <a:lnTo>
                    <a:pt x="510" y="227"/>
                  </a:lnTo>
                  <a:lnTo>
                    <a:pt x="538" y="312"/>
                  </a:lnTo>
                  <a:lnTo>
                    <a:pt x="482" y="340"/>
                  </a:lnTo>
                  <a:lnTo>
                    <a:pt x="567" y="425"/>
                  </a:lnTo>
                  <a:lnTo>
                    <a:pt x="538" y="510"/>
                  </a:lnTo>
                  <a:lnTo>
                    <a:pt x="482" y="510"/>
                  </a:lnTo>
                  <a:lnTo>
                    <a:pt x="482" y="567"/>
                  </a:lnTo>
                  <a:lnTo>
                    <a:pt x="538" y="681"/>
                  </a:lnTo>
                  <a:lnTo>
                    <a:pt x="538" y="794"/>
                  </a:lnTo>
                  <a:lnTo>
                    <a:pt x="595" y="851"/>
                  </a:lnTo>
                  <a:lnTo>
                    <a:pt x="567" y="907"/>
                  </a:lnTo>
                  <a:lnTo>
                    <a:pt x="453" y="907"/>
                  </a:lnTo>
                  <a:lnTo>
                    <a:pt x="453" y="964"/>
                  </a:lnTo>
                  <a:lnTo>
                    <a:pt x="482" y="1021"/>
                  </a:lnTo>
                  <a:lnTo>
                    <a:pt x="397" y="1049"/>
                  </a:lnTo>
                  <a:lnTo>
                    <a:pt x="423" y="1131"/>
                  </a:lnTo>
                  <a:lnTo>
                    <a:pt x="397" y="1191"/>
                  </a:lnTo>
                  <a:lnTo>
                    <a:pt x="340" y="1219"/>
                  </a:lnTo>
                  <a:lnTo>
                    <a:pt x="312" y="1162"/>
                  </a:lnTo>
                  <a:lnTo>
                    <a:pt x="255" y="1162"/>
                  </a:lnTo>
                  <a:lnTo>
                    <a:pt x="226" y="1219"/>
                  </a:lnTo>
                  <a:lnTo>
                    <a:pt x="85" y="1191"/>
                  </a:lnTo>
                  <a:lnTo>
                    <a:pt x="56" y="1191"/>
                  </a:lnTo>
                  <a:lnTo>
                    <a:pt x="28" y="1276"/>
                  </a:lnTo>
                  <a:lnTo>
                    <a:pt x="56" y="1333"/>
                  </a:lnTo>
                  <a:lnTo>
                    <a:pt x="0" y="1361"/>
                  </a:lnTo>
                  <a:lnTo>
                    <a:pt x="28" y="1446"/>
                  </a:lnTo>
                  <a:lnTo>
                    <a:pt x="0" y="1474"/>
                  </a:lnTo>
                  <a:lnTo>
                    <a:pt x="0" y="1503"/>
                  </a:lnTo>
                  <a:lnTo>
                    <a:pt x="141" y="1531"/>
                  </a:lnTo>
                  <a:lnTo>
                    <a:pt x="113" y="1616"/>
                  </a:lnTo>
                  <a:lnTo>
                    <a:pt x="141" y="1616"/>
                  </a:lnTo>
                  <a:lnTo>
                    <a:pt x="113" y="1644"/>
                  </a:lnTo>
                  <a:lnTo>
                    <a:pt x="170" y="1673"/>
                  </a:lnTo>
                  <a:lnTo>
                    <a:pt x="198" y="1701"/>
                  </a:lnTo>
                  <a:lnTo>
                    <a:pt x="198" y="1644"/>
                  </a:lnTo>
                  <a:lnTo>
                    <a:pt x="255" y="1644"/>
                  </a:lnTo>
                  <a:lnTo>
                    <a:pt x="255" y="1701"/>
                  </a:lnTo>
                  <a:lnTo>
                    <a:pt x="283" y="1701"/>
                  </a:lnTo>
                  <a:lnTo>
                    <a:pt x="283" y="1616"/>
                  </a:lnTo>
                  <a:lnTo>
                    <a:pt x="567" y="1559"/>
                  </a:lnTo>
                  <a:lnTo>
                    <a:pt x="482" y="1644"/>
                  </a:lnTo>
                  <a:lnTo>
                    <a:pt x="482" y="1701"/>
                  </a:lnTo>
                  <a:lnTo>
                    <a:pt x="567" y="1644"/>
                  </a:lnTo>
                  <a:lnTo>
                    <a:pt x="737" y="1644"/>
                  </a:lnTo>
                  <a:lnTo>
                    <a:pt x="652" y="1786"/>
                  </a:lnTo>
                  <a:lnTo>
                    <a:pt x="680" y="1815"/>
                  </a:lnTo>
                  <a:lnTo>
                    <a:pt x="737" y="1701"/>
                  </a:lnTo>
                  <a:lnTo>
                    <a:pt x="850" y="1786"/>
                  </a:lnTo>
                  <a:lnTo>
                    <a:pt x="765" y="1871"/>
                  </a:lnTo>
                  <a:lnTo>
                    <a:pt x="680" y="1985"/>
                  </a:lnTo>
                  <a:lnTo>
                    <a:pt x="680" y="2013"/>
                  </a:lnTo>
                  <a:lnTo>
                    <a:pt x="623" y="2041"/>
                  </a:lnTo>
                  <a:lnTo>
                    <a:pt x="595" y="2098"/>
                  </a:lnTo>
                  <a:lnTo>
                    <a:pt x="708" y="2041"/>
                  </a:lnTo>
                  <a:lnTo>
                    <a:pt x="765" y="2126"/>
                  </a:lnTo>
                  <a:lnTo>
                    <a:pt x="822" y="2098"/>
                  </a:lnTo>
                  <a:lnTo>
                    <a:pt x="850" y="2070"/>
                  </a:lnTo>
                  <a:lnTo>
                    <a:pt x="793" y="2041"/>
                  </a:lnTo>
                  <a:lnTo>
                    <a:pt x="737" y="2013"/>
                  </a:lnTo>
                  <a:lnTo>
                    <a:pt x="850" y="1985"/>
                  </a:lnTo>
                  <a:lnTo>
                    <a:pt x="879" y="1900"/>
                  </a:lnTo>
                  <a:lnTo>
                    <a:pt x="935" y="1900"/>
                  </a:lnTo>
                  <a:lnTo>
                    <a:pt x="935" y="1786"/>
                  </a:lnTo>
                  <a:lnTo>
                    <a:pt x="1077" y="1644"/>
                  </a:lnTo>
                  <a:lnTo>
                    <a:pt x="1049" y="1503"/>
                  </a:lnTo>
                  <a:lnTo>
                    <a:pt x="964" y="1446"/>
                  </a:lnTo>
                  <a:lnTo>
                    <a:pt x="1049" y="1361"/>
                  </a:lnTo>
                  <a:lnTo>
                    <a:pt x="1077" y="1389"/>
                  </a:lnTo>
                  <a:lnTo>
                    <a:pt x="1134" y="1304"/>
                  </a:lnTo>
                  <a:lnTo>
                    <a:pt x="1190" y="1333"/>
                  </a:lnTo>
                  <a:lnTo>
                    <a:pt x="1162" y="1361"/>
                  </a:lnTo>
                  <a:lnTo>
                    <a:pt x="1190" y="1389"/>
                  </a:lnTo>
                  <a:lnTo>
                    <a:pt x="1134" y="1418"/>
                  </a:lnTo>
                  <a:lnTo>
                    <a:pt x="1275" y="1474"/>
                  </a:lnTo>
                  <a:lnTo>
                    <a:pt x="1275" y="1503"/>
                  </a:lnTo>
                  <a:lnTo>
                    <a:pt x="1304" y="1559"/>
                  </a:lnTo>
                  <a:lnTo>
                    <a:pt x="1304" y="1588"/>
                  </a:lnTo>
                  <a:lnTo>
                    <a:pt x="1332" y="1588"/>
                  </a:lnTo>
                  <a:lnTo>
                    <a:pt x="1360" y="1588"/>
                  </a:lnTo>
                  <a:lnTo>
                    <a:pt x="1360" y="1644"/>
                  </a:lnTo>
                  <a:lnTo>
                    <a:pt x="1332" y="1758"/>
                  </a:lnTo>
                  <a:lnTo>
                    <a:pt x="1360" y="1815"/>
                  </a:lnTo>
                  <a:lnTo>
                    <a:pt x="1360" y="1900"/>
                  </a:lnTo>
                  <a:lnTo>
                    <a:pt x="1474" y="1871"/>
                  </a:lnTo>
                  <a:lnTo>
                    <a:pt x="1502" y="1843"/>
                  </a:lnTo>
                  <a:lnTo>
                    <a:pt x="1474" y="1758"/>
                  </a:lnTo>
                  <a:lnTo>
                    <a:pt x="1587" y="1815"/>
                  </a:lnTo>
                  <a:lnTo>
                    <a:pt x="1616" y="1786"/>
                  </a:lnTo>
                  <a:lnTo>
                    <a:pt x="1757" y="1786"/>
                  </a:lnTo>
                  <a:lnTo>
                    <a:pt x="1786" y="1673"/>
                  </a:lnTo>
                  <a:lnTo>
                    <a:pt x="1786" y="1559"/>
                  </a:lnTo>
                  <a:lnTo>
                    <a:pt x="1729" y="1559"/>
                  </a:lnTo>
                  <a:lnTo>
                    <a:pt x="1701" y="1588"/>
                  </a:lnTo>
                  <a:lnTo>
                    <a:pt x="1672" y="1559"/>
                  </a:lnTo>
                  <a:lnTo>
                    <a:pt x="1616" y="1559"/>
                  </a:lnTo>
                  <a:lnTo>
                    <a:pt x="1644" y="1503"/>
                  </a:lnTo>
                  <a:lnTo>
                    <a:pt x="1559" y="1446"/>
                  </a:lnTo>
                  <a:lnTo>
                    <a:pt x="1531" y="1446"/>
                  </a:lnTo>
                  <a:lnTo>
                    <a:pt x="1474" y="1276"/>
                  </a:lnTo>
                  <a:lnTo>
                    <a:pt x="1474" y="1162"/>
                  </a:lnTo>
                  <a:lnTo>
                    <a:pt x="1417" y="1134"/>
                  </a:lnTo>
                  <a:lnTo>
                    <a:pt x="1474" y="1049"/>
                  </a:lnTo>
                  <a:lnTo>
                    <a:pt x="1502" y="964"/>
                  </a:lnTo>
                  <a:lnTo>
                    <a:pt x="1446" y="936"/>
                  </a:lnTo>
                  <a:lnTo>
                    <a:pt x="1474" y="822"/>
                  </a:lnTo>
                  <a:lnTo>
                    <a:pt x="1389" y="851"/>
                  </a:lnTo>
                  <a:lnTo>
                    <a:pt x="1389" y="709"/>
                  </a:lnTo>
                  <a:lnTo>
                    <a:pt x="1360" y="681"/>
                  </a:lnTo>
                  <a:lnTo>
                    <a:pt x="1275" y="737"/>
                  </a:lnTo>
                  <a:lnTo>
                    <a:pt x="1247" y="681"/>
                  </a:lnTo>
                  <a:lnTo>
                    <a:pt x="1162" y="681"/>
                  </a:lnTo>
                  <a:lnTo>
                    <a:pt x="1162" y="624"/>
                  </a:lnTo>
                  <a:lnTo>
                    <a:pt x="1190" y="567"/>
                  </a:lnTo>
                  <a:lnTo>
                    <a:pt x="1105" y="425"/>
                  </a:lnTo>
                  <a:lnTo>
                    <a:pt x="1134" y="284"/>
                  </a:lnTo>
                  <a:lnTo>
                    <a:pt x="1105" y="255"/>
                  </a:lnTo>
                  <a:lnTo>
                    <a:pt x="1020" y="255"/>
                  </a:lnTo>
                  <a:lnTo>
                    <a:pt x="964" y="227"/>
                  </a:lnTo>
                  <a:lnTo>
                    <a:pt x="907" y="227"/>
                  </a:lnTo>
                  <a:lnTo>
                    <a:pt x="879" y="284"/>
                  </a:lnTo>
                  <a:lnTo>
                    <a:pt x="822" y="284"/>
                  </a:lnTo>
                  <a:lnTo>
                    <a:pt x="822" y="227"/>
                  </a:lnTo>
                  <a:lnTo>
                    <a:pt x="737" y="227"/>
                  </a:lnTo>
                  <a:lnTo>
                    <a:pt x="737" y="142"/>
                  </a:lnTo>
                  <a:lnTo>
                    <a:pt x="623" y="85"/>
                  </a:lnTo>
                  <a:lnTo>
                    <a:pt x="652" y="57"/>
                  </a:lnTo>
                  <a:lnTo>
                    <a:pt x="652" y="0"/>
                  </a:lnTo>
                  <a:lnTo>
                    <a:pt x="62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8" name="Freeform 755">
              <a:extLst>
                <a:ext uri="{FF2B5EF4-FFF2-40B4-BE49-F238E27FC236}">
                  <a16:creationId xmlns:a16="http://schemas.microsoft.com/office/drawing/2014/main" id="{A888DB80-37A0-4340-AFDD-E1D667D5C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1493"/>
              <a:ext cx="1700" cy="2693"/>
            </a:xfrm>
            <a:custGeom>
              <a:avLst/>
              <a:gdLst>
                <a:gd name="T0" fmla="*/ 1418 w 1700"/>
                <a:gd name="T1" fmla="*/ 2637 h 2693"/>
                <a:gd name="T2" fmla="*/ 1389 w 1700"/>
                <a:gd name="T3" fmla="*/ 2495 h 2693"/>
                <a:gd name="T4" fmla="*/ 1191 w 1700"/>
                <a:gd name="T5" fmla="*/ 2381 h 2693"/>
                <a:gd name="T6" fmla="*/ 1106 w 1700"/>
                <a:gd name="T7" fmla="*/ 2296 h 2693"/>
                <a:gd name="T8" fmla="*/ 936 w 1700"/>
                <a:gd name="T9" fmla="*/ 2353 h 2693"/>
                <a:gd name="T10" fmla="*/ 851 w 1700"/>
                <a:gd name="T11" fmla="*/ 2467 h 2693"/>
                <a:gd name="T12" fmla="*/ 851 w 1700"/>
                <a:gd name="T13" fmla="*/ 2608 h 2693"/>
                <a:gd name="T14" fmla="*/ 794 w 1700"/>
                <a:gd name="T15" fmla="*/ 2523 h 2693"/>
                <a:gd name="T16" fmla="*/ 652 w 1700"/>
                <a:gd name="T17" fmla="*/ 2438 h 2693"/>
                <a:gd name="T18" fmla="*/ 681 w 1700"/>
                <a:gd name="T19" fmla="*/ 2211 h 2693"/>
                <a:gd name="T20" fmla="*/ 596 w 1700"/>
                <a:gd name="T21" fmla="*/ 2240 h 2693"/>
                <a:gd name="T22" fmla="*/ 511 w 1700"/>
                <a:gd name="T23" fmla="*/ 2211 h 2693"/>
                <a:gd name="T24" fmla="*/ 454 w 1700"/>
                <a:gd name="T25" fmla="*/ 2098 h 2693"/>
                <a:gd name="T26" fmla="*/ 369 w 1700"/>
                <a:gd name="T27" fmla="*/ 1928 h 2693"/>
                <a:gd name="T28" fmla="*/ 312 w 1700"/>
                <a:gd name="T29" fmla="*/ 1786 h 2693"/>
                <a:gd name="T30" fmla="*/ 397 w 1700"/>
                <a:gd name="T31" fmla="*/ 1616 h 2693"/>
                <a:gd name="T32" fmla="*/ 374 w 1700"/>
                <a:gd name="T33" fmla="*/ 1471 h 2693"/>
                <a:gd name="T34" fmla="*/ 284 w 1700"/>
                <a:gd name="T35" fmla="*/ 1361 h 2693"/>
                <a:gd name="T36" fmla="*/ 170 w 1700"/>
                <a:gd name="T37" fmla="*/ 1389 h 2693"/>
                <a:gd name="T38" fmla="*/ 57 w 1700"/>
                <a:gd name="T39" fmla="*/ 1333 h 2693"/>
                <a:gd name="T40" fmla="*/ 85 w 1700"/>
                <a:gd name="T41" fmla="*/ 1219 h 2693"/>
                <a:gd name="T42" fmla="*/ 29 w 1700"/>
                <a:gd name="T43" fmla="*/ 936 h 2693"/>
                <a:gd name="T44" fmla="*/ 29 w 1700"/>
                <a:gd name="T45" fmla="*/ 879 h 2693"/>
                <a:gd name="T46" fmla="*/ 85 w 1700"/>
                <a:gd name="T47" fmla="*/ 822 h 2693"/>
                <a:gd name="T48" fmla="*/ 170 w 1700"/>
                <a:gd name="T49" fmla="*/ 737 h 2693"/>
                <a:gd name="T50" fmla="*/ 341 w 1700"/>
                <a:gd name="T51" fmla="*/ 879 h 2693"/>
                <a:gd name="T52" fmla="*/ 377 w 1700"/>
                <a:gd name="T53" fmla="*/ 829 h 2693"/>
                <a:gd name="T54" fmla="*/ 425 w 1700"/>
                <a:gd name="T55" fmla="*/ 730 h 2693"/>
                <a:gd name="T56" fmla="*/ 482 w 1700"/>
                <a:gd name="T57" fmla="*/ 681 h 2693"/>
                <a:gd name="T58" fmla="*/ 545 w 1700"/>
                <a:gd name="T59" fmla="*/ 595 h 2693"/>
                <a:gd name="T60" fmla="*/ 596 w 1700"/>
                <a:gd name="T61" fmla="*/ 482 h 2693"/>
                <a:gd name="T62" fmla="*/ 539 w 1700"/>
                <a:gd name="T63" fmla="*/ 340 h 2693"/>
                <a:gd name="T64" fmla="*/ 567 w 1700"/>
                <a:gd name="T65" fmla="*/ 227 h 2693"/>
                <a:gd name="T66" fmla="*/ 624 w 1700"/>
                <a:gd name="T67" fmla="*/ 114 h 2693"/>
                <a:gd name="T68" fmla="*/ 737 w 1700"/>
                <a:gd name="T69" fmla="*/ 0 h 2693"/>
                <a:gd name="T70" fmla="*/ 908 w 1700"/>
                <a:gd name="T71" fmla="*/ 170 h 2693"/>
                <a:gd name="T72" fmla="*/ 879 w 1700"/>
                <a:gd name="T73" fmla="*/ 369 h 2693"/>
                <a:gd name="T74" fmla="*/ 902 w 1700"/>
                <a:gd name="T75" fmla="*/ 460 h 2693"/>
                <a:gd name="T76" fmla="*/ 879 w 1700"/>
                <a:gd name="T77" fmla="*/ 652 h 2693"/>
                <a:gd name="T78" fmla="*/ 989 w 1700"/>
                <a:gd name="T79" fmla="*/ 670 h 2693"/>
                <a:gd name="T80" fmla="*/ 1049 w 1700"/>
                <a:gd name="T81" fmla="*/ 794 h 2693"/>
                <a:gd name="T82" fmla="*/ 1139 w 1700"/>
                <a:gd name="T83" fmla="*/ 817 h 2693"/>
                <a:gd name="T84" fmla="*/ 1142 w 1700"/>
                <a:gd name="T85" fmla="*/ 925 h 2693"/>
                <a:gd name="T86" fmla="*/ 1191 w 1700"/>
                <a:gd name="T87" fmla="*/ 1021 h 2693"/>
                <a:gd name="T88" fmla="*/ 1219 w 1700"/>
                <a:gd name="T89" fmla="*/ 1191 h 2693"/>
                <a:gd name="T90" fmla="*/ 1276 w 1700"/>
                <a:gd name="T91" fmla="*/ 1333 h 2693"/>
                <a:gd name="T92" fmla="*/ 1333 w 1700"/>
                <a:gd name="T93" fmla="*/ 1333 h 2693"/>
                <a:gd name="T94" fmla="*/ 1337 w 1700"/>
                <a:gd name="T95" fmla="*/ 1369 h 2693"/>
                <a:gd name="T96" fmla="*/ 1418 w 1700"/>
                <a:gd name="T97" fmla="*/ 1348 h 2693"/>
                <a:gd name="T98" fmla="*/ 1446 w 1700"/>
                <a:gd name="T99" fmla="*/ 1474 h 2693"/>
                <a:gd name="T100" fmla="*/ 1418 w 1700"/>
                <a:gd name="T101" fmla="*/ 1531 h 2693"/>
                <a:gd name="T102" fmla="*/ 1446 w 1700"/>
                <a:gd name="T103" fmla="*/ 1616 h 2693"/>
                <a:gd name="T104" fmla="*/ 1560 w 1700"/>
                <a:gd name="T105" fmla="*/ 1503 h 2693"/>
                <a:gd name="T106" fmla="*/ 1616 w 1700"/>
                <a:gd name="T107" fmla="*/ 1559 h 2693"/>
                <a:gd name="T108" fmla="*/ 1583 w 1700"/>
                <a:gd name="T109" fmla="*/ 1687 h 2693"/>
                <a:gd name="T110" fmla="*/ 1700 w 1700"/>
                <a:gd name="T111" fmla="*/ 1726 h 2693"/>
                <a:gd name="T112" fmla="*/ 1598 w 1700"/>
                <a:gd name="T113" fmla="*/ 1891 h 2693"/>
                <a:gd name="T114" fmla="*/ 1560 w 1700"/>
                <a:gd name="T115" fmla="*/ 1900 h 2693"/>
                <a:gd name="T116" fmla="*/ 1446 w 1700"/>
                <a:gd name="T117" fmla="*/ 2013 h 2693"/>
                <a:gd name="T118" fmla="*/ 1503 w 1700"/>
                <a:gd name="T119" fmla="*/ 2268 h 2693"/>
                <a:gd name="T120" fmla="*/ 1531 w 1700"/>
                <a:gd name="T121" fmla="*/ 2580 h 2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00" h="2693">
                  <a:moveTo>
                    <a:pt x="1446" y="2693"/>
                  </a:moveTo>
                  <a:lnTo>
                    <a:pt x="1418" y="2637"/>
                  </a:lnTo>
                  <a:lnTo>
                    <a:pt x="1446" y="2552"/>
                  </a:lnTo>
                  <a:lnTo>
                    <a:pt x="1389" y="2495"/>
                  </a:lnTo>
                  <a:lnTo>
                    <a:pt x="1304" y="2495"/>
                  </a:lnTo>
                  <a:lnTo>
                    <a:pt x="1191" y="2381"/>
                  </a:lnTo>
                  <a:lnTo>
                    <a:pt x="1134" y="2381"/>
                  </a:lnTo>
                  <a:lnTo>
                    <a:pt x="1106" y="2296"/>
                  </a:lnTo>
                  <a:lnTo>
                    <a:pt x="1021" y="2296"/>
                  </a:lnTo>
                  <a:lnTo>
                    <a:pt x="936" y="2353"/>
                  </a:lnTo>
                  <a:lnTo>
                    <a:pt x="908" y="2438"/>
                  </a:lnTo>
                  <a:lnTo>
                    <a:pt x="851" y="2467"/>
                  </a:lnTo>
                  <a:lnTo>
                    <a:pt x="879" y="2495"/>
                  </a:lnTo>
                  <a:lnTo>
                    <a:pt x="851" y="2608"/>
                  </a:lnTo>
                  <a:lnTo>
                    <a:pt x="794" y="2580"/>
                  </a:lnTo>
                  <a:lnTo>
                    <a:pt x="794" y="2523"/>
                  </a:lnTo>
                  <a:lnTo>
                    <a:pt x="681" y="2523"/>
                  </a:lnTo>
                  <a:lnTo>
                    <a:pt x="652" y="2438"/>
                  </a:lnTo>
                  <a:lnTo>
                    <a:pt x="681" y="2325"/>
                  </a:lnTo>
                  <a:lnTo>
                    <a:pt x="681" y="2211"/>
                  </a:lnTo>
                  <a:lnTo>
                    <a:pt x="624" y="2211"/>
                  </a:lnTo>
                  <a:lnTo>
                    <a:pt x="596" y="2240"/>
                  </a:lnTo>
                  <a:lnTo>
                    <a:pt x="567" y="2211"/>
                  </a:lnTo>
                  <a:lnTo>
                    <a:pt x="511" y="2211"/>
                  </a:lnTo>
                  <a:lnTo>
                    <a:pt x="539" y="2155"/>
                  </a:lnTo>
                  <a:lnTo>
                    <a:pt x="454" y="2098"/>
                  </a:lnTo>
                  <a:lnTo>
                    <a:pt x="422" y="2095"/>
                  </a:lnTo>
                  <a:lnTo>
                    <a:pt x="369" y="1928"/>
                  </a:lnTo>
                  <a:lnTo>
                    <a:pt x="369" y="1814"/>
                  </a:lnTo>
                  <a:lnTo>
                    <a:pt x="312" y="1786"/>
                  </a:lnTo>
                  <a:lnTo>
                    <a:pt x="369" y="1701"/>
                  </a:lnTo>
                  <a:lnTo>
                    <a:pt x="397" y="1616"/>
                  </a:lnTo>
                  <a:lnTo>
                    <a:pt x="341" y="1588"/>
                  </a:lnTo>
                  <a:lnTo>
                    <a:pt x="374" y="1471"/>
                  </a:lnTo>
                  <a:lnTo>
                    <a:pt x="284" y="1503"/>
                  </a:lnTo>
                  <a:lnTo>
                    <a:pt x="284" y="1361"/>
                  </a:lnTo>
                  <a:lnTo>
                    <a:pt x="255" y="1333"/>
                  </a:lnTo>
                  <a:lnTo>
                    <a:pt x="170" y="1389"/>
                  </a:lnTo>
                  <a:lnTo>
                    <a:pt x="142" y="1333"/>
                  </a:lnTo>
                  <a:lnTo>
                    <a:pt x="57" y="1333"/>
                  </a:lnTo>
                  <a:lnTo>
                    <a:pt x="57" y="1276"/>
                  </a:lnTo>
                  <a:lnTo>
                    <a:pt x="85" y="1219"/>
                  </a:lnTo>
                  <a:lnTo>
                    <a:pt x="0" y="1077"/>
                  </a:lnTo>
                  <a:lnTo>
                    <a:pt x="29" y="936"/>
                  </a:lnTo>
                  <a:lnTo>
                    <a:pt x="0" y="907"/>
                  </a:lnTo>
                  <a:lnTo>
                    <a:pt x="29" y="879"/>
                  </a:lnTo>
                  <a:lnTo>
                    <a:pt x="29" y="794"/>
                  </a:lnTo>
                  <a:lnTo>
                    <a:pt x="85" y="822"/>
                  </a:lnTo>
                  <a:lnTo>
                    <a:pt x="142" y="822"/>
                  </a:lnTo>
                  <a:lnTo>
                    <a:pt x="170" y="737"/>
                  </a:lnTo>
                  <a:lnTo>
                    <a:pt x="284" y="794"/>
                  </a:lnTo>
                  <a:lnTo>
                    <a:pt x="341" y="879"/>
                  </a:lnTo>
                  <a:lnTo>
                    <a:pt x="359" y="916"/>
                  </a:lnTo>
                  <a:lnTo>
                    <a:pt x="377" y="829"/>
                  </a:lnTo>
                  <a:lnTo>
                    <a:pt x="426" y="794"/>
                  </a:lnTo>
                  <a:lnTo>
                    <a:pt x="425" y="730"/>
                  </a:lnTo>
                  <a:lnTo>
                    <a:pt x="467" y="727"/>
                  </a:lnTo>
                  <a:lnTo>
                    <a:pt x="482" y="681"/>
                  </a:lnTo>
                  <a:lnTo>
                    <a:pt x="511" y="624"/>
                  </a:lnTo>
                  <a:lnTo>
                    <a:pt x="545" y="595"/>
                  </a:lnTo>
                  <a:lnTo>
                    <a:pt x="602" y="586"/>
                  </a:lnTo>
                  <a:lnTo>
                    <a:pt x="596" y="482"/>
                  </a:lnTo>
                  <a:lnTo>
                    <a:pt x="539" y="425"/>
                  </a:lnTo>
                  <a:lnTo>
                    <a:pt x="539" y="340"/>
                  </a:lnTo>
                  <a:lnTo>
                    <a:pt x="511" y="312"/>
                  </a:lnTo>
                  <a:lnTo>
                    <a:pt x="567" y="227"/>
                  </a:lnTo>
                  <a:lnTo>
                    <a:pt x="624" y="170"/>
                  </a:lnTo>
                  <a:lnTo>
                    <a:pt x="624" y="114"/>
                  </a:lnTo>
                  <a:lnTo>
                    <a:pt x="681" y="57"/>
                  </a:lnTo>
                  <a:lnTo>
                    <a:pt x="737" y="0"/>
                  </a:lnTo>
                  <a:lnTo>
                    <a:pt x="851" y="28"/>
                  </a:lnTo>
                  <a:lnTo>
                    <a:pt x="908" y="170"/>
                  </a:lnTo>
                  <a:lnTo>
                    <a:pt x="851" y="312"/>
                  </a:lnTo>
                  <a:lnTo>
                    <a:pt x="879" y="369"/>
                  </a:lnTo>
                  <a:lnTo>
                    <a:pt x="860" y="451"/>
                  </a:lnTo>
                  <a:lnTo>
                    <a:pt x="902" y="460"/>
                  </a:lnTo>
                  <a:lnTo>
                    <a:pt x="879" y="567"/>
                  </a:lnTo>
                  <a:lnTo>
                    <a:pt x="879" y="652"/>
                  </a:lnTo>
                  <a:lnTo>
                    <a:pt x="929" y="640"/>
                  </a:lnTo>
                  <a:lnTo>
                    <a:pt x="989" y="670"/>
                  </a:lnTo>
                  <a:lnTo>
                    <a:pt x="1007" y="751"/>
                  </a:lnTo>
                  <a:lnTo>
                    <a:pt x="1049" y="794"/>
                  </a:lnTo>
                  <a:lnTo>
                    <a:pt x="1134" y="766"/>
                  </a:lnTo>
                  <a:lnTo>
                    <a:pt x="1139" y="817"/>
                  </a:lnTo>
                  <a:lnTo>
                    <a:pt x="1088" y="892"/>
                  </a:lnTo>
                  <a:lnTo>
                    <a:pt x="1142" y="925"/>
                  </a:lnTo>
                  <a:lnTo>
                    <a:pt x="1118" y="952"/>
                  </a:lnTo>
                  <a:lnTo>
                    <a:pt x="1191" y="1021"/>
                  </a:lnTo>
                  <a:lnTo>
                    <a:pt x="1163" y="1106"/>
                  </a:lnTo>
                  <a:lnTo>
                    <a:pt x="1219" y="1191"/>
                  </a:lnTo>
                  <a:lnTo>
                    <a:pt x="1196" y="1297"/>
                  </a:lnTo>
                  <a:lnTo>
                    <a:pt x="1276" y="1333"/>
                  </a:lnTo>
                  <a:lnTo>
                    <a:pt x="1304" y="1304"/>
                  </a:lnTo>
                  <a:lnTo>
                    <a:pt x="1333" y="1333"/>
                  </a:lnTo>
                  <a:lnTo>
                    <a:pt x="1304" y="1361"/>
                  </a:lnTo>
                  <a:lnTo>
                    <a:pt x="1337" y="1369"/>
                  </a:lnTo>
                  <a:lnTo>
                    <a:pt x="1376" y="1330"/>
                  </a:lnTo>
                  <a:lnTo>
                    <a:pt x="1418" y="1348"/>
                  </a:lnTo>
                  <a:lnTo>
                    <a:pt x="1475" y="1361"/>
                  </a:lnTo>
                  <a:lnTo>
                    <a:pt x="1446" y="1474"/>
                  </a:lnTo>
                  <a:lnTo>
                    <a:pt x="1389" y="1503"/>
                  </a:lnTo>
                  <a:lnTo>
                    <a:pt x="1418" y="1531"/>
                  </a:lnTo>
                  <a:lnTo>
                    <a:pt x="1418" y="1588"/>
                  </a:lnTo>
                  <a:lnTo>
                    <a:pt x="1446" y="1616"/>
                  </a:lnTo>
                  <a:lnTo>
                    <a:pt x="1531" y="1588"/>
                  </a:lnTo>
                  <a:lnTo>
                    <a:pt x="1560" y="1503"/>
                  </a:lnTo>
                  <a:lnTo>
                    <a:pt x="1616" y="1503"/>
                  </a:lnTo>
                  <a:lnTo>
                    <a:pt x="1616" y="1559"/>
                  </a:lnTo>
                  <a:lnTo>
                    <a:pt x="1700" y="1681"/>
                  </a:lnTo>
                  <a:lnTo>
                    <a:pt x="1583" y="1687"/>
                  </a:lnTo>
                  <a:lnTo>
                    <a:pt x="1589" y="1726"/>
                  </a:lnTo>
                  <a:lnTo>
                    <a:pt x="1700" y="1726"/>
                  </a:lnTo>
                  <a:lnTo>
                    <a:pt x="1679" y="1879"/>
                  </a:lnTo>
                  <a:lnTo>
                    <a:pt x="1598" y="1891"/>
                  </a:lnTo>
                  <a:lnTo>
                    <a:pt x="1550" y="1786"/>
                  </a:lnTo>
                  <a:lnTo>
                    <a:pt x="1560" y="1900"/>
                  </a:lnTo>
                  <a:lnTo>
                    <a:pt x="1446" y="1900"/>
                  </a:lnTo>
                  <a:lnTo>
                    <a:pt x="1446" y="2013"/>
                  </a:lnTo>
                  <a:lnTo>
                    <a:pt x="1496" y="2128"/>
                  </a:lnTo>
                  <a:lnTo>
                    <a:pt x="1503" y="2268"/>
                  </a:lnTo>
                  <a:lnTo>
                    <a:pt x="1560" y="2325"/>
                  </a:lnTo>
                  <a:lnTo>
                    <a:pt x="1531" y="2580"/>
                  </a:lnTo>
                  <a:lnTo>
                    <a:pt x="1446" y="269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19" name="Freeform 756">
              <a:extLst>
                <a:ext uri="{FF2B5EF4-FFF2-40B4-BE49-F238E27FC236}">
                  <a16:creationId xmlns:a16="http://schemas.microsoft.com/office/drawing/2014/main" id="{9FD5F9D3-5D4F-4423-8ED9-CAF081CD2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" y="2939"/>
              <a:ext cx="256" cy="170"/>
            </a:xfrm>
            <a:custGeom>
              <a:avLst/>
              <a:gdLst>
                <a:gd name="T0" fmla="*/ 227 w 256"/>
                <a:gd name="T1" fmla="*/ 57 h 170"/>
                <a:gd name="T2" fmla="*/ 256 w 256"/>
                <a:gd name="T3" fmla="*/ 0 h 170"/>
                <a:gd name="T4" fmla="*/ 57 w 256"/>
                <a:gd name="T5" fmla="*/ 28 h 170"/>
                <a:gd name="T6" fmla="*/ 0 w 256"/>
                <a:gd name="T7" fmla="*/ 57 h 170"/>
                <a:gd name="T8" fmla="*/ 29 w 256"/>
                <a:gd name="T9" fmla="*/ 85 h 170"/>
                <a:gd name="T10" fmla="*/ 29 w 256"/>
                <a:gd name="T11" fmla="*/ 142 h 170"/>
                <a:gd name="T12" fmla="*/ 57 w 256"/>
                <a:gd name="T13" fmla="*/ 170 h 170"/>
                <a:gd name="T14" fmla="*/ 142 w 256"/>
                <a:gd name="T15" fmla="*/ 142 h 170"/>
                <a:gd name="T16" fmla="*/ 171 w 256"/>
                <a:gd name="T17" fmla="*/ 57 h 170"/>
                <a:gd name="T18" fmla="*/ 227 w 256"/>
                <a:gd name="T19" fmla="*/ 5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170">
                  <a:moveTo>
                    <a:pt x="227" y="57"/>
                  </a:moveTo>
                  <a:lnTo>
                    <a:pt x="256" y="0"/>
                  </a:lnTo>
                  <a:lnTo>
                    <a:pt x="57" y="28"/>
                  </a:lnTo>
                  <a:lnTo>
                    <a:pt x="0" y="57"/>
                  </a:lnTo>
                  <a:lnTo>
                    <a:pt x="29" y="85"/>
                  </a:lnTo>
                  <a:lnTo>
                    <a:pt x="29" y="142"/>
                  </a:lnTo>
                  <a:lnTo>
                    <a:pt x="57" y="170"/>
                  </a:lnTo>
                  <a:lnTo>
                    <a:pt x="142" y="142"/>
                  </a:lnTo>
                  <a:lnTo>
                    <a:pt x="171" y="57"/>
                  </a:lnTo>
                  <a:lnTo>
                    <a:pt x="227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0180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２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50" name="テキスト ボックス 149">
            <a:extLst>
              <a:ext uri="{FF2B5EF4-FFF2-40B4-BE49-F238E27FC236}">
                <a16:creationId xmlns:a16="http://schemas.microsoft.com/office/drawing/2014/main" id="{7C3173E8-B303-479D-AC16-6C7FB7946E23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山口県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151" name="グループ化 150">
            <a:extLst>
              <a:ext uri="{FF2B5EF4-FFF2-40B4-BE49-F238E27FC236}">
                <a16:creationId xmlns:a16="http://schemas.microsoft.com/office/drawing/2014/main" id="{C748592B-64E2-46FD-914B-E7AAF1A98533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152" name="グループ化 151">
              <a:extLst>
                <a:ext uri="{FF2B5EF4-FFF2-40B4-BE49-F238E27FC236}">
                  <a16:creationId xmlns:a16="http://schemas.microsoft.com/office/drawing/2014/main" id="{9C328BAD-3A2C-4036-AE78-692F631B73AB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04E40484-BEFD-401D-A1B0-5BE6D408755D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AFC2B289-986E-4D7C-81D6-5D264AFB277E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7524C5C0-0964-44D2-8682-D8ADAAE5056A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F6CCA73B-D273-458F-BC6A-7782BC2E807E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511C597F-C3B6-4EF7-B80A-43A355A56A00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2C40A37C-9900-497F-8257-847286EF08BD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ED4D82DA-8ADF-4868-B07B-7A62E264200C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17862658-7717-424F-989B-E0F2A7C37684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3A0A801F-E631-4C55-B3B3-4735B54EB528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2F718E0A-C31C-47E7-A54E-ED6A6BBD895A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3ADE5529-CFB8-4339-A147-2E45E2B9D753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5C823B11-62F7-4916-8C4C-1258332132E4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C355ECAB-9A15-4CA1-B7A5-F530C1498AE2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1EC9D9B0-7DB3-47FF-82FE-7AA6B686A6C6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3A991E51-300E-4D32-9C33-F016CE7155B3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07FC2BBF-87FE-437D-8915-66B1FA5AF27B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9CDE8628-125C-4597-8CB0-A287AE0D83BC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04" name="グループ化 203">
                <a:extLst>
                  <a:ext uri="{FF2B5EF4-FFF2-40B4-BE49-F238E27FC236}">
                    <a16:creationId xmlns:a16="http://schemas.microsoft.com/office/drawing/2014/main" id="{DB84D1E7-9A8E-4B84-B917-B2B326C0B219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437" name="フリーフォーム: 図形 436">
                  <a:extLst>
                    <a:ext uri="{FF2B5EF4-FFF2-40B4-BE49-F238E27FC236}">
                      <a16:creationId xmlns:a16="http://schemas.microsoft.com/office/drawing/2014/main" id="{3409C638-D721-4C0F-A346-F8B8827F7AB8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8" name="フリーフォーム: 図形 437">
                  <a:extLst>
                    <a:ext uri="{FF2B5EF4-FFF2-40B4-BE49-F238E27FC236}">
                      <a16:creationId xmlns:a16="http://schemas.microsoft.com/office/drawing/2014/main" id="{11218979-F042-4B9D-A034-70717C6C06D8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9" name="フリーフォーム: 図形 438">
                  <a:extLst>
                    <a:ext uri="{FF2B5EF4-FFF2-40B4-BE49-F238E27FC236}">
                      <a16:creationId xmlns:a16="http://schemas.microsoft.com/office/drawing/2014/main" id="{FD2AAB5C-D163-4053-8292-D7A25DD3DAFE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0" name="フリーフォーム: 図形 439">
                  <a:extLst>
                    <a:ext uri="{FF2B5EF4-FFF2-40B4-BE49-F238E27FC236}">
                      <a16:creationId xmlns:a16="http://schemas.microsoft.com/office/drawing/2014/main" id="{8C6CF765-A8DA-4699-B7A9-A394757CEC99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32137918-0310-46AF-8C23-4F16E35494F0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672961B1-3D0E-4502-BFAE-12DA762CA68D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A0268BC2-BE25-40CE-8C50-A396969DEF2A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002EA3AF-D698-4C13-B936-50B9BFDE2839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49EDBE8C-363F-443D-8AB5-38C7A478FF03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2960FE94-FF38-4E61-BA5C-8EB005D9205D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E34DE690-5E55-47AD-9F0B-397288885DF0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538A8AE2-7DAF-430D-B083-DB4F9C2F9DAB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EB112383-622E-44AB-B424-4DEDAF1B4F96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04416FB6-BDE5-4C85-898F-1ADFB2972188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D5B2E135-E600-47D0-B2B0-2255374F4792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C933E160-9CE3-47FB-AF83-E4DFC1B9C628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5401D221-F849-4E3E-A980-D7011900F470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417263DD-AA32-4962-8C7A-E8240A62CAB9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9E4225FF-B19E-437C-8B16-0BF52EA684B5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29298B56-C5FE-4CB4-B8F0-78DF040D9574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059777FD-73E6-4887-BA3C-F192D1B6F567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C67C9542-F4B5-4C75-94C8-41135545B2E7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11ED2438-2366-473A-94FC-770058358292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D8B62836-1BBF-42C7-9B43-41D580342408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66D4A60C-7201-4AAF-AF6F-6558931CA067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FD30EFDC-A937-41EB-B354-387BA1351658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281E40D0-56AD-456E-850F-25A9C9C98D83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BFC75EF8-597E-4E4F-B63D-1AA212C2E9F2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FA0DC2A9-3001-4585-B630-EF2D89B26227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フリーフォーム: 図形 374">
                <a:extLst>
                  <a:ext uri="{FF2B5EF4-FFF2-40B4-BE49-F238E27FC236}">
                    <a16:creationId xmlns:a16="http://schemas.microsoft.com/office/drawing/2014/main" id="{692A59EF-0DF8-40ED-B4D8-F01831362F3D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: 図形 375">
                <a:extLst>
                  <a:ext uri="{FF2B5EF4-FFF2-40B4-BE49-F238E27FC236}">
                    <a16:creationId xmlns:a16="http://schemas.microsoft.com/office/drawing/2014/main" id="{136DAF75-09DD-4311-BDC9-C9A296CC69B8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4DDA947E-FA3B-403E-81C4-A40422232E87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C7F3ADB7-1870-4AE9-B8DB-B2E6096449DB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E9E72CEB-073F-4A10-A21C-0B203C44B74D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BCF3726F-E488-4EC5-AFD1-C8A25594CED2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F47F8B2B-2F15-490E-A827-4222ACD55BDE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61D6BFAA-9D97-4536-91A3-1356AFFD8F37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3BB9ED6B-6D99-41D7-9761-80008E62F16B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3ACE8EF0-5EC8-460D-BDFE-5C53608C1992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03777C7E-9E2E-413D-BB2E-A704A5AE6340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1541603D-DE26-44F5-B19B-003BA465FEDA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0910092F-C4D8-4E71-9AC5-2504072178C7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FDD935C6-B6FF-40A5-8DCB-DAB4AD8D2CC3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BAD08330-3DDF-44E6-9A73-0F7EF698C089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42DF946B-E8EC-406E-BCA2-89518D3F4EB7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D2A56514-B962-4FDF-8251-98AB3B67C1FF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025A7E00-2063-4A84-A361-571CA64F872F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C03E24B8-B8DE-4676-B032-ECFA6A713309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9C6EC658-4EFC-4CB6-9F80-BC4504B6F05B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9E0F40F5-8B01-46D8-ACE7-D3912946DC02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9F5C17AD-D4CE-4AD1-A40E-C36792B04DCB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55C4D5D0-3518-4D83-ACA7-6B64C17F3F7F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83070473-0D97-47F1-B395-D70DDC3DDA26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CDA9BEB4-772C-4E38-A386-1B2D0231D484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C324D648-8315-4D12-AF0A-FC22589177C1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241A0FC0-1416-44C1-A3EB-19D4BF636CB1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F78C66AE-9F3A-40AD-BC0F-59CE41555CD4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1C024A8B-EB76-4370-99DC-608FA3B422E1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9576FACB-6FF8-448C-B194-BBDB868C3105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F7C7F8AB-A7D4-4A0A-9C8C-4538DF5C961F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2D3314DB-B7BC-4030-BC2A-7D1DEAEFC618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D4291A71-9389-4B47-9F24-853883751A9E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124A7EDB-CAC9-4EA6-82B3-53CDE29F0CCE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6557AD81-812E-4853-9F1A-6F5142C6F58A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0C87BCA1-A826-4981-BDB5-2F99B986D51F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: 図形 410">
                <a:extLst>
                  <a:ext uri="{FF2B5EF4-FFF2-40B4-BE49-F238E27FC236}">
                    <a16:creationId xmlns:a16="http://schemas.microsoft.com/office/drawing/2014/main" id="{ADCFB74D-2341-4FA0-8183-15A826BBE5E4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093B30BA-D4AB-4DE5-A957-EE9B92D688E2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7D9C3C1D-1235-4670-AE1D-A915AA0DD23D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5866B345-EFD1-4435-8E7F-467CC19C6E2C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77FD7FEE-46E4-4D5D-A128-B026E1AFC009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3994A15D-7603-4F77-9017-A2966E161B20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DC830EB3-3E13-49A3-8CBC-195291C649E4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42D4A483-CCD2-4CA2-ACA2-A60268FBC144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8BECB1B1-59B5-469A-8CAE-935F3FCCC2DD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1C570A85-72C6-415C-89E5-0C51150DA138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778E0599-5BBD-4B8A-A0DB-B1FF34027A17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76A5ACA5-23D5-4ECC-BEC4-9E26B3FDF863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24BDF84E-599C-4A48-B58E-E0783CE2EC9B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1277868E-9714-444E-B234-BAA48CCED727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97B718E8-D49B-4930-B14F-EB96D3941149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73DBF050-3D21-439F-8094-705AC576210A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: 図形 426">
                <a:extLst>
                  <a:ext uri="{FF2B5EF4-FFF2-40B4-BE49-F238E27FC236}">
                    <a16:creationId xmlns:a16="http://schemas.microsoft.com/office/drawing/2014/main" id="{EC41876E-C081-42F4-8691-A88AF05A9F98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D2FDBBC5-133C-4A85-A256-2972E596B455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4C1BFE21-3FCF-40D5-A39C-78C454F7F9C9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B11C088B-504C-4807-9993-30537FD6580E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047269B6-E862-499C-9250-40A1A3EAF86A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00B901D1-2E89-4521-AE64-2AEC7289C5CD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E3F1D4A8-1E0E-4F69-9920-425C45D642C9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A8C87A02-1A98-4396-9D02-6E2A85E457B0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DE40F6FE-9AF0-4AC4-98BA-08C4490A8494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8D855998-81DD-4FA0-9031-237E3411F267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53" name="グループ化 152">
              <a:extLst>
                <a:ext uri="{FF2B5EF4-FFF2-40B4-BE49-F238E27FC236}">
                  <a16:creationId xmlns:a16="http://schemas.microsoft.com/office/drawing/2014/main" id="{D341781E-C2E5-48B4-82A2-5A33F5B7582E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3D29C0EC-562C-4DF3-BEF4-E1D51257DC27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DD602BCA-B0E0-438F-BDD2-D7125C8D1A37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6D383F62-8A89-40A5-9191-EAC90834463E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7F798180-EA7A-4307-B00B-A2BDEF96449A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7DEA4CBB-06DA-4C27-B279-0F5486D4EF68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6B4569F8-DA8C-48D7-9507-1C75002F7EFC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6EF6A434-9F89-4CE9-9167-4A85B1F094F9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EF570ACA-AEC5-49FE-ADE7-0F2638CCDAA7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B53656F7-DB99-4FB2-9081-494D92C397CC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ABA77A55-71F2-45A3-BDFA-C798D5317563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7DA0B36B-4D28-4DEF-A863-6CC3D4D194D2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5CEE1336-F5AD-47D3-81CA-E41895C0E9F7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1B551E31-9018-46E0-8093-848919B8C519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D6DC684C-E1C8-4153-8647-8506FA9A7254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6B8C3463-5A68-4099-BED7-B4A717F7A653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70E3D546-F3C6-4EA6-A7B2-9FE05568158F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8B8AFE10-CBDC-4CA9-BB8D-32D1C71AC075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9D5756D4-01EE-45EE-852E-25F3F83D0543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EC4114B1-27CA-4BF3-A1CD-32BBD7BBA1E2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A27304AB-A94E-410A-A5D9-0E01AD855166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A6A972AF-E349-43F0-8922-ADF32B21B4E1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317AD800-D629-41FA-8A5A-A8F1070264D3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EDDBBDB2-9FB5-49D0-B8B5-13914B05F4B6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8C94F0F8-8584-4317-BCD7-F14421ECD504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9E846283-DE8F-433F-BA24-076914FCCAED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9B2E1341-BFE9-4ACD-9805-BAA0F85F5495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ABE1D7BC-8D5B-4CC4-906F-E48687E2490E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A33365F9-7967-411D-B27E-5C5F56079DC6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C617D180-B6A8-4644-9950-8BE2C51620D0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31EF1435-82CD-4BA8-9306-7663B941FD0A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DBC43896-0F5D-43C3-B46C-3F24F845642C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99B97DD7-2944-4CFB-82F8-99752B88B8B6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1156BA6E-275C-4B88-A7BD-54646E12F9A4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441" name="矢印: 右 1">
            <a:extLst>
              <a:ext uri="{FF2B5EF4-FFF2-40B4-BE49-F238E27FC236}">
                <a16:creationId xmlns:a16="http://schemas.microsoft.com/office/drawing/2014/main" id="{4C8FCAAA-8CAE-4110-BEED-877AA89391CD}"/>
              </a:ext>
            </a:extLst>
          </p:cNvPr>
          <p:cNvSpPr/>
          <p:nvPr/>
        </p:nvSpPr>
        <p:spPr bwMode="auto">
          <a:xfrm rot="20728316">
            <a:off x="2876315" y="3862425"/>
            <a:ext cx="3981569" cy="666903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42" name="Group 763">
            <a:extLst>
              <a:ext uri="{FF2B5EF4-FFF2-40B4-BE49-F238E27FC236}">
                <a16:creationId xmlns:a16="http://schemas.microsoft.com/office/drawing/2014/main" id="{B787DB33-CA9F-4E26-82D6-A87FBFE56410}"/>
              </a:ext>
            </a:extLst>
          </p:cNvPr>
          <p:cNvGrpSpPr>
            <a:grpSpLocks/>
          </p:cNvGrpSpPr>
          <p:nvPr/>
        </p:nvGrpSpPr>
        <p:grpSpPr bwMode="auto">
          <a:xfrm>
            <a:off x="7374310" y="2246975"/>
            <a:ext cx="4538624" cy="2936687"/>
            <a:chOff x="176" y="387"/>
            <a:chExt cx="7712" cy="4990"/>
          </a:xfrm>
          <a:solidFill>
            <a:srgbClr val="92D050"/>
          </a:solidFill>
        </p:grpSpPr>
        <p:sp>
          <p:nvSpPr>
            <p:cNvPr id="443" name="Freeform 698">
              <a:extLst>
                <a:ext uri="{FF2B5EF4-FFF2-40B4-BE49-F238E27FC236}">
                  <a16:creationId xmlns:a16="http://schemas.microsoft.com/office/drawing/2014/main" id="{53181D0A-E139-415B-9460-1A632410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3167"/>
              <a:ext cx="877" cy="1360"/>
            </a:xfrm>
            <a:custGeom>
              <a:avLst/>
              <a:gdLst>
                <a:gd name="T0" fmla="*/ 340 w 878"/>
                <a:gd name="T1" fmla="*/ 1332 h 1361"/>
                <a:gd name="T2" fmla="*/ 510 w 878"/>
                <a:gd name="T3" fmla="*/ 1275 h 1361"/>
                <a:gd name="T4" fmla="*/ 595 w 878"/>
                <a:gd name="T5" fmla="*/ 1162 h 1361"/>
                <a:gd name="T6" fmla="*/ 765 w 878"/>
                <a:gd name="T7" fmla="*/ 1105 h 1361"/>
                <a:gd name="T8" fmla="*/ 793 w 878"/>
                <a:gd name="T9" fmla="*/ 992 h 1361"/>
                <a:gd name="T10" fmla="*/ 765 w 878"/>
                <a:gd name="T11" fmla="*/ 907 h 1361"/>
                <a:gd name="T12" fmla="*/ 652 w 878"/>
                <a:gd name="T13" fmla="*/ 907 h 1361"/>
                <a:gd name="T14" fmla="*/ 481 w 878"/>
                <a:gd name="T15" fmla="*/ 907 h 1361"/>
                <a:gd name="T16" fmla="*/ 652 w 878"/>
                <a:gd name="T17" fmla="*/ 623 h 1361"/>
                <a:gd name="T18" fmla="*/ 708 w 878"/>
                <a:gd name="T19" fmla="*/ 482 h 1361"/>
                <a:gd name="T20" fmla="*/ 765 w 878"/>
                <a:gd name="T21" fmla="*/ 397 h 1361"/>
                <a:gd name="T22" fmla="*/ 737 w 878"/>
                <a:gd name="T23" fmla="*/ 312 h 1361"/>
                <a:gd name="T24" fmla="*/ 878 w 878"/>
                <a:gd name="T25" fmla="*/ 255 h 1361"/>
                <a:gd name="T26" fmla="*/ 737 w 878"/>
                <a:gd name="T27" fmla="*/ 170 h 1361"/>
                <a:gd name="T28" fmla="*/ 623 w 878"/>
                <a:gd name="T29" fmla="*/ 85 h 1361"/>
                <a:gd name="T30" fmla="*/ 595 w 878"/>
                <a:gd name="T31" fmla="*/ 0 h 1361"/>
                <a:gd name="T32" fmla="*/ 425 w 878"/>
                <a:gd name="T33" fmla="*/ 141 h 1361"/>
                <a:gd name="T34" fmla="*/ 340 w 878"/>
                <a:gd name="T35" fmla="*/ 113 h 1361"/>
                <a:gd name="T36" fmla="*/ 226 w 878"/>
                <a:gd name="T37" fmla="*/ 227 h 1361"/>
                <a:gd name="T38" fmla="*/ 113 w 878"/>
                <a:gd name="T39" fmla="*/ 312 h 1361"/>
                <a:gd name="T40" fmla="*/ 113 w 878"/>
                <a:gd name="T41" fmla="*/ 482 h 1361"/>
                <a:gd name="T42" fmla="*/ 0 w 878"/>
                <a:gd name="T43" fmla="*/ 623 h 1361"/>
                <a:gd name="T44" fmla="*/ 198 w 878"/>
                <a:gd name="T45" fmla="*/ 765 h 1361"/>
                <a:gd name="T46" fmla="*/ 85 w 878"/>
                <a:gd name="T47" fmla="*/ 879 h 1361"/>
                <a:gd name="T48" fmla="*/ 0 w 878"/>
                <a:gd name="T49" fmla="*/ 1162 h 1361"/>
                <a:gd name="T50" fmla="*/ 56 w 878"/>
                <a:gd name="T51" fmla="*/ 1247 h 1361"/>
                <a:gd name="T52" fmla="*/ 141 w 878"/>
                <a:gd name="T53" fmla="*/ 992 h 1361"/>
                <a:gd name="T54" fmla="*/ 141 w 878"/>
                <a:gd name="T55" fmla="*/ 1190 h 1361"/>
                <a:gd name="T56" fmla="*/ 113 w 878"/>
                <a:gd name="T57" fmla="*/ 1247 h 1361"/>
                <a:gd name="T58" fmla="*/ 198 w 878"/>
                <a:gd name="T59" fmla="*/ 1275 h 1361"/>
                <a:gd name="T60" fmla="*/ 255 w 878"/>
                <a:gd name="T61" fmla="*/ 1247 h 1361"/>
                <a:gd name="T62" fmla="*/ 226 w 878"/>
                <a:gd name="T63" fmla="*/ 1332 h 1361"/>
                <a:gd name="T64" fmla="*/ 255 w 878"/>
                <a:gd name="T65" fmla="*/ 1361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8" h="1361">
                  <a:moveTo>
                    <a:pt x="255" y="1361"/>
                  </a:moveTo>
                  <a:lnTo>
                    <a:pt x="340" y="1332"/>
                  </a:lnTo>
                  <a:lnTo>
                    <a:pt x="396" y="1332"/>
                  </a:lnTo>
                  <a:lnTo>
                    <a:pt x="510" y="1275"/>
                  </a:lnTo>
                  <a:lnTo>
                    <a:pt x="510" y="1247"/>
                  </a:lnTo>
                  <a:lnTo>
                    <a:pt x="595" y="1162"/>
                  </a:lnTo>
                  <a:lnTo>
                    <a:pt x="652" y="1190"/>
                  </a:lnTo>
                  <a:lnTo>
                    <a:pt x="765" y="1105"/>
                  </a:lnTo>
                  <a:lnTo>
                    <a:pt x="765" y="1020"/>
                  </a:lnTo>
                  <a:lnTo>
                    <a:pt x="793" y="992"/>
                  </a:lnTo>
                  <a:lnTo>
                    <a:pt x="793" y="935"/>
                  </a:lnTo>
                  <a:lnTo>
                    <a:pt x="765" y="907"/>
                  </a:lnTo>
                  <a:lnTo>
                    <a:pt x="680" y="935"/>
                  </a:lnTo>
                  <a:lnTo>
                    <a:pt x="652" y="907"/>
                  </a:lnTo>
                  <a:lnTo>
                    <a:pt x="510" y="935"/>
                  </a:lnTo>
                  <a:lnTo>
                    <a:pt x="481" y="907"/>
                  </a:lnTo>
                  <a:lnTo>
                    <a:pt x="538" y="765"/>
                  </a:lnTo>
                  <a:lnTo>
                    <a:pt x="652" y="623"/>
                  </a:lnTo>
                  <a:lnTo>
                    <a:pt x="737" y="510"/>
                  </a:lnTo>
                  <a:lnTo>
                    <a:pt x="708" y="482"/>
                  </a:lnTo>
                  <a:lnTo>
                    <a:pt x="765" y="453"/>
                  </a:lnTo>
                  <a:lnTo>
                    <a:pt x="765" y="397"/>
                  </a:lnTo>
                  <a:lnTo>
                    <a:pt x="708" y="368"/>
                  </a:lnTo>
                  <a:lnTo>
                    <a:pt x="737" y="312"/>
                  </a:lnTo>
                  <a:lnTo>
                    <a:pt x="765" y="340"/>
                  </a:lnTo>
                  <a:lnTo>
                    <a:pt x="878" y="255"/>
                  </a:lnTo>
                  <a:lnTo>
                    <a:pt x="850" y="170"/>
                  </a:lnTo>
                  <a:lnTo>
                    <a:pt x="737" y="170"/>
                  </a:lnTo>
                  <a:lnTo>
                    <a:pt x="680" y="113"/>
                  </a:lnTo>
                  <a:lnTo>
                    <a:pt x="623" y="85"/>
                  </a:lnTo>
                  <a:lnTo>
                    <a:pt x="623" y="56"/>
                  </a:lnTo>
                  <a:lnTo>
                    <a:pt x="595" y="0"/>
                  </a:lnTo>
                  <a:lnTo>
                    <a:pt x="481" y="0"/>
                  </a:lnTo>
                  <a:lnTo>
                    <a:pt x="425" y="141"/>
                  </a:lnTo>
                  <a:lnTo>
                    <a:pt x="368" y="141"/>
                  </a:lnTo>
                  <a:lnTo>
                    <a:pt x="340" y="113"/>
                  </a:lnTo>
                  <a:lnTo>
                    <a:pt x="255" y="141"/>
                  </a:lnTo>
                  <a:lnTo>
                    <a:pt x="226" y="227"/>
                  </a:lnTo>
                  <a:lnTo>
                    <a:pt x="141" y="255"/>
                  </a:lnTo>
                  <a:lnTo>
                    <a:pt x="113" y="312"/>
                  </a:lnTo>
                  <a:lnTo>
                    <a:pt x="141" y="340"/>
                  </a:lnTo>
                  <a:lnTo>
                    <a:pt x="113" y="482"/>
                  </a:lnTo>
                  <a:lnTo>
                    <a:pt x="141" y="510"/>
                  </a:lnTo>
                  <a:lnTo>
                    <a:pt x="0" y="623"/>
                  </a:lnTo>
                  <a:lnTo>
                    <a:pt x="56" y="708"/>
                  </a:lnTo>
                  <a:lnTo>
                    <a:pt x="198" y="765"/>
                  </a:lnTo>
                  <a:lnTo>
                    <a:pt x="141" y="850"/>
                  </a:lnTo>
                  <a:lnTo>
                    <a:pt x="85" y="879"/>
                  </a:lnTo>
                  <a:lnTo>
                    <a:pt x="28" y="964"/>
                  </a:lnTo>
                  <a:lnTo>
                    <a:pt x="0" y="1162"/>
                  </a:lnTo>
                  <a:lnTo>
                    <a:pt x="28" y="1162"/>
                  </a:lnTo>
                  <a:lnTo>
                    <a:pt x="56" y="1247"/>
                  </a:lnTo>
                  <a:lnTo>
                    <a:pt x="113" y="1219"/>
                  </a:lnTo>
                  <a:lnTo>
                    <a:pt x="141" y="992"/>
                  </a:lnTo>
                  <a:lnTo>
                    <a:pt x="170" y="1077"/>
                  </a:lnTo>
                  <a:lnTo>
                    <a:pt x="141" y="1190"/>
                  </a:lnTo>
                  <a:lnTo>
                    <a:pt x="170" y="1219"/>
                  </a:lnTo>
                  <a:lnTo>
                    <a:pt x="113" y="1247"/>
                  </a:lnTo>
                  <a:lnTo>
                    <a:pt x="141" y="1275"/>
                  </a:lnTo>
                  <a:lnTo>
                    <a:pt x="198" y="1275"/>
                  </a:lnTo>
                  <a:lnTo>
                    <a:pt x="255" y="1190"/>
                  </a:lnTo>
                  <a:lnTo>
                    <a:pt x="255" y="1247"/>
                  </a:lnTo>
                  <a:lnTo>
                    <a:pt x="198" y="1304"/>
                  </a:lnTo>
                  <a:lnTo>
                    <a:pt x="226" y="1332"/>
                  </a:lnTo>
                  <a:lnTo>
                    <a:pt x="283" y="1304"/>
                  </a:lnTo>
                  <a:lnTo>
                    <a:pt x="255" y="136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44" name="Freeform 699">
              <a:extLst>
                <a:ext uri="{FF2B5EF4-FFF2-40B4-BE49-F238E27FC236}">
                  <a16:creationId xmlns:a16="http://schemas.microsoft.com/office/drawing/2014/main" id="{B96FC507-6C3F-472D-ABBB-1FBB9A2D3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3421"/>
              <a:ext cx="737" cy="1049"/>
            </a:xfrm>
            <a:custGeom>
              <a:avLst/>
              <a:gdLst>
                <a:gd name="T0" fmla="*/ 595 w 737"/>
                <a:gd name="T1" fmla="*/ 992 h 1049"/>
                <a:gd name="T2" fmla="*/ 567 w 737"/>
                <a:gd name="T3" fmla="*/ 907 h 1049"/>
                <a:gd name="T4" fmla="*/ 539 w 737"/>
                <a:gd name="T5" fmla="*/ 907 h 1049"/>
                <a:gd name="T6" fmla="*/ 567 w 737"/>
                <a:gd name="T7" fmla="*/ 709 h 1049"/>
                <a:gd name="T8" fmla="*/ 624 w 737"/>
                <a:gd name="T9" fmla="*/ 624 h 1049"/>
                <a:gd name="T10" fmla="*/ 680 w 737"/>
                <a:gd name="T11" fmla="*/ 595 h 1049"/>
                <a:gd name="T12" fmla="*/ 737 w 737"/>
                <a:gd name="T13" fmla="*/ 510 h 1049"/>
                <a:gd name="T14" fmla="*/ 595 w 737"/>
                <a:gd name="T15" fmla="*/ 453 h 1049"/>
                <a:gd name="T16" fmla="*/ 539 w 737"/>
                <a:gd name="T17" fmla="*/ 368 h 1049"/>
                <a:gd name="T18" fmla="*/ 680 w 737"/>
                <a:gd name="T19" fmla="*/ 255 h 1049"/>
                <a:gd name="T20" fmla="*/ 652 w 737"/>
                <a:gd name="T21" fmla="*/ 227 h 1049"/>
                <a:gd name="T22" fmla="*/ 680 w 737"/>
                <a:gd name="T23" fmla="*/ 85 h 1049"/>
                <a:gd name="T24" fmla="*/ 652 w 737"/>
                <a:gd name="T25" fmla="*/ 57 h 1049"/>
                <a:gd name="T26" fmla="*/ 567 w 737"/>
                <a:gd name="T27" fmla="*/ 0 h 1049"/>
                <a:gd name="T28" fmla="*/ 510 w 737"/>
                <a:gd name="T29" fmla="*/ 28 h 1049"/>
                <a:gd name="T30" fmla="*/ 453 w 737"/>
                <a:gd name="T31" fmla="*/ 142 h 1049"/>
                <a:gd name="T32" fmla="*/ 283 w 737"/>
                <a:gd name="T33" fmla="*/ 198 h 1049"/>
                <a:gd name="T34" fmla="*/ 198 w 737"/>
                <a:gd name="T35" fmla="*/ 113 h 1049"/>
                <a:gd name="T36" fmla="*/ 170 w 737"/>
                <a:gd name="T37" fmla="*/ 198 h 1049"/>
                <a:gd name="T38" fmla="*/ 198 w 737"/>
                <a:gd name="T39" fmla="*/ 255 h 1049"/>
                <a:gd name="T40" fmla="*/ 170 w 737"/>
                <a:gd name="T41" fmla="*/ 283 h 1049"/>
                <a:gd name="T42" fmla="*/ 113 w 737"/>
                <a:gd name="T43" fmla="*/ 255 h 1049"/>
                <a:gd name="T44" fmla="*/ 28 w 737"/>
                <a:gd name="T45" fmla="*/ 283 h 1049"/>
                <a:gd name="T46" fmla="*/ 85 w 737"/>
                <a:gd name="T47" fmla="*/ 312 h 1049"/>
                <a:gd name="T48" fmla="*/ 85 w 737"/>
                <a:gd name="T49" fmla="*/ 340 h 1049"/>
                <a:gd name="T50" fmla="*/ 28 w 737"/>
                <a:gd name="T51" fmla="*/ 340 h 1049"/>
                <a:gd name="T52" fmla="*/ 0 w 737"/>
                <a:gd name="T53" fmla="*/ 453 h 1049"/>
                <a:gd name="T54" fmla="*/ 57 w 737"/>
                <a:gd name="T55" fmla="*/ 482 h 1049"/>
                <a:gd name="T56" fmla="*/ 113 w 737"/>
                <a:gd name="T57" fmla="*/ 453 h 1049"/>
                <a:gd name="T58" fmla="*/ 227 w 737"/>
                <a:gd name="T59" fmla="*/ 595 h 1049"/>
                <a:gd name="T60" fmla="*/ 312 w 737"/>
                <a:gd name="T61" fmla="*/ 737 h 1049"/>
                <a:gd name="T62" fmla="*/ 340 w 737"/>
                <a:gd name="T63" fmla="*/ 709 h 1049"/>
                <a:gd name="T64" fmla="*/ 312 w 737"/>
                <a:gd name="T65" fmla="*/ 652 h 1049"/>
                <a:gd name="T66" fmla="*/ 340 w 737"/>
                <a:gd name="T67" fmla="*/ 624 h 1049"/>
                <a:gd name="T68" fmla="*/ 368 w 737"/>
                <a:gd name="T69" fmla="*/ 539 h 1049"/>
                <a:gd name="T70" fmla="*/ 397 w 737"/>
                <a:gd name="T71" fmla="*/ 624 h 1049"/>
                <a:gd name="T72" fmla="*/ 340 w 737"/>
                <a:gd name="T73" fmla="*/ 652 h 1049"/>
                <a:gd name="T74" fmla="*/ 368 w 737"/>
                <a:gd name="T75" fmla="*/ 709 h 1049"/>
                <a:gd name="T76" fmla="*/ 510 w 737"/>
                <a:gd name="T77" fmla="*/ 680 h 1049"/>
                <a:gd name="T78" fmla="*/ 425 w 737"/>
                <a:gd name="T79" fmla="*/ 737 h 1049"/>
                <a:gd name="T80" fmla="*/ 453 w 737"/>
                <a:gd name="T81" fmla="*/ 765 h 1049"/>
                <a:gd name="T82" fmla="*/ 425 w 737"/>
                <a:gd name="T83" fmla="*/ 879 h 1049"/>
                <a:gd name="T84" fmla="*/ 482 w 737"/>
                <a:gd name="T85" fmla="*/ 1049 h 1049"/>
                <a:gd name="T86" fmla="*/ 539 w 737"/>
                <a:gd name="T87" fmla="*/ 1049 h 1049"/>
                <a:gd name="T88" fmla="*/ 539 w 737"/>
                <a:gd name="T89" fmla="*/ 992 h 1049"/>
                <a:gd name="T90" fmla="*/ 595 w 737"/>
                <a:gd name="T91" fmla="*/ 992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7" h="1049">
                  <a:moveTo>
                    <a:pt x="595" y="992"/>
                  </a:moveTo>
                  <a:lnTo>
                    <a:pt x="567" y="907"/>
                  </a:lnTo>
                  <a:lnTo>
                    <a:pt x="539" y="907"/>
                  </a:lnTo>
                  <a:lnTo>
                    <a:pt x="567" y="709"/>
                  </a:lnTo>
                  <a:lnTo>
                    <a:pt x="624" y="624"/>
                  </a:lnTo>
                  <a:lnTo>
                    <a:pt x="680" y="595"/>
                  </a:lnTo>
                  <a:lnTo>
                    <a:pt x="737" y="510"/>
                  </a:lnTo>
                  <a:lnTo>
                    <a:pt x="595" y="453"/>
                  </a:lnTo>
                  <a:lnTo>
                    <a:pt x="539" y="368"/>
                  </a:lnTo>
                  <a:lnTo>
                    <a:pt x="680" y="255"/>
                  </a:lnTo>
                  <a:lnTo>
                    <a:pt x="652" y="227"/>
                  </a:lnTo>
                  <a:lnTo>
                    <a:pt x="680" y="85"/>
                  </a:lnTo>
                  <a:lnTo>
                    <a:pt x="652" y="57"/>
                  </a:lnTo>
                  <a:lnTo>
                    <a:pt x="567" y="0"/>
                  </a:lnTo>
                  <a:lnTo>
                    <a:pt x="510" y="28"/>
                  </a:lnTo>
                  <a:lnTo>
                    <a:pt x="453" y="142"/>
                  </a:lnTo>
                  <a:lnTo>
                    <a:pt x="283" y="198"/>
                  </a:lnTo>
                  <a:lnTo>
                    <a:pt x="198" y="113"/>
                  </a:lnTo>
                  <a:lnTo>
                    <a:pt x="170" y="198"/>
                  </a:lnTo>
                  <a:lnTo>
                    <a:pt x="198" y="255"/>
                  </a:lnTo>
                  <a:lnTo>
                    <a:pt x="170" y="283"/>
                  </a:lnTo>
                  <a:lnTo>
                    <a:pt x="113" y="255"/>
                  </a:lnTo>
                  <a:lnTo>
                    <a:pt x="28" y="283"/>
                  </a:lnTo>
                  <a:lnTo>
                    <a:pt x="85" y="312"/>
                  </a:lnTo>
                  <a:lnTo>
                    <a:pt x="85" y="340"/>
                  </a:lnTo>
                  <a:lnTo>
                    <a:pt x="28" y="340"/>
                  </a:lnTo>
                  <a:lnTo>
                    <a:pt x="0" y="453"/>
                  </a:lnTo>
                  <a:lnTo>
                    <a:pt x="57" y="482"/>
                  </a:lnTo>
                  <a:lnTo>
                    <a:pt x="113" y="453"/>
                  </a:lnTo>
                  <a:lnTo>
                    <a:pt x="227" y="595"/>
                  </a:lnTo>
                  <a:lnTo>
                    <a:pt x="312" y="737"/>
                  </a:lnTo>
                  <a:lnTo>
                    <a:pt x="340" y="709"/>
                  </a:lnTo>
                  <a:lnTo>
                    <a:pt x="312" y="652"/>
                  </a:lnTo>
                  <a:lnTo>
                    <a:pt x="340" y="624"/>
                  </a:lnTo>
                  <a:lnTo>
                    <a:pt x="368" y="539"/>
                  </a:lnTo>
                  <a:lnTo>
                    <a:pt x="397" y="624"/>
                  </a:lnTo>
                  <a:lnTo>
                    <a:pt x="340" y="652"/>
                  </a:lnTo>
                  <a:lnTo>
                    <a:pt x="368" y="709"/>
                  </a:lnTo>
                  <a:lnTo>
                    <a:pt x="510" y="680"/>
                  </a:lnTo>
                  <a:lnTo>
                    <a:pt x="425" y="737"/>
                  </a:lnTo>
                  <a:lnTo>
                    <a:pt x="453" y="765"/>
                  </a:lnTo>
                  <a:lnTo>
                    <a:pt x="425" y="879"/>
                  </a:lnTo>
                  <a:lnTo>
                    <a:pt x="482" y="1049"/>
                  </a:lnTo>
                  <a:lnTo>
                    <a:pt x="539" y="1049"/>
                  </a:lnTo>
                  <a:lnTo>
                    <a:pt x="539" y="992"/>
                  </a:lnTo>
                  <a:lnTo>
                    <a:pt x="595" y="99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45" name="Freeform 700">
              <a:extLst>
                <a:ext uri="{FF2B5EF4-FFF2-40B4-BE49-F238E27FC236}">
                  <a16:creationId xmlns:a16="http://schemas.microsoft.com/office/drawing/2014/main" id="{F64F9C27-221C-400F-9DE6-485753040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3449"/>
              <a:ext cx="142" cy="142"/>
            </a:xfrm>
            <a:custGeom>
              <a:avLst/>
              <a:gdLst>
                <a:gd name="T0" fmla="*/ 0 w 142"/>
                <a:gd name="T1" fmla="*/ 0 h 142"/>
                <a:gd name="T2" fmla="*/ 86 w 142"/>
                <a:gd name="T3" fmla="*/ 29 h 142"/>
                <a:gd name="T4" fmla="*/ 142 w 142"/>
                <a:gd name="T5" fmla="*/ 85 h 142"/>
                <a:gd name="T6" fmla="*/ 114 w 142"/>
                <a:gd name="T7" fmla="*/ 142 h 142"/>
                <a:gd name="T8" fmla="*/ 86 w 142"/>
                <a:gd name="T9" fmla="*/ 85 h 142"/>
                <a:gd name="T10" fmla="*/ 29 w 142"/>
                <a:gd name="T11" fmla="*/ 85 h 142"/>
                <a:gd name="T12" fmla="*/ 0 w 142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42">
                  <a:moveTo>
                    <a:pt x="0" y="0"/>
                  </a:moveTo>
                  <a:lnTo>
                    <a:pt x="86" y="29"/>
                  </a:lnTo>
                  <a:lnTo>
                    <a:pt x="142" y="85"/>
                  </a:lnTo>
                  <a:lnTo>
                    <a:pt x="114" y="142"/>
                  </a:lnTo>
                  <a:lnTo>
                    <a:pt x="86" y="85"/>
                  </a:lnTo>
                  <a:lnTo>
                    <a:pt x="29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46" name="Freeform 701">
              <a:extLst>
                <a:ext uri="{FF2B5EF4-FFF2-40B4-BE49-F238E27FC236}">
                  <a16:creationId xmlns:a16="http://schemas.microsoft.com/office/drawing/2014/main" id="{07A8A832-E82F-4AB7-8ED7-A5D4D4BFC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3194"/>
              <a:ext cx="1020" cy="964"/>
            </a:xfrm>
            <a:custGeom>
              <a:avLst/>
              <a:gdLst>
                <a:gd name="T0" fmla="*/ 113 w 1020"/>
                <a:gd name="T1" fmla="*/ 680 h 964"/>
                <a:gd name="T2" fmla="*/ 56 w 1020"/>
                <a:gd name="T3" fmla="*/ 652 h 964"/>
                <a:gd name="T4" fmla="*/ 0 w 1020"/>
                <a:gd name="T5" fmla="*/ 652 h 964"/>
                <a:gd name="T6" fmla="*/ 0 w 1020"/>
                <a:gd name="T7" fmla="*/ 567 h 964"/>
                <a:gd name="T8" fmla="*/ 141 w 1020"/>
                <a:gd name="T9" fmla="*/ 482 h 964"/>
                <a:gd name="T10" fmla="*/ 141 w 1020"/>
                <a:gd name="T11" fmla="*/ 397 h 964"/>
                <a:gd name="T12" fmla="*/ 226 w 1020"/>
                <a:gd name="T13" fmla="*/ 340 h 964"/>
                <a:gd name="T14" fmla="*/ 311 w 1020"/>
                <a:gd name="T15" fmla="*/ 425 h 964"/>
                <a:gd name="T16" fmla="*/ 453 w 1020"/>
                <a:gd name="T17" fmla="*/ 369 h 964"/>
                <a:gd name="T18" fmla="*/ 482 w 1020"/>
                <a:gd name="T19" fmla="*/ 227 h 964"/>
                <a:gd name="T20" fmla="*/ 538 w 1020"/>
                <a:gd name="T21" fmla="*/ 255 h 964"/>
                <a:gd name="T22" fmla="*/ 567 w 1020"/>
                <a:gd name="T23" fmla="*/ 227 h 964"/>
                <a:gd name="T24" fmla="*/ 538 w 1020"/>
                <a:gd name="T25" fmla="*/ 170 h 964"/>
                <a:gd name="T26" fmla="*/ 595 w 1020"/>
                <a:gd name="T27" fmla="*/ 113 h 964"/>
                <a:gd name="T28" fmla="*/ 567 w 1020"/>
                <a:gd name="T29" fmla="*/ 85 h 964"/>
                <a:gd name="T30" fmla="*/ 567 w 1020"/>
                <a:gd name="T31" fmla="*/ 57 h 964"/>
                <a:gd name="T32" fmla="*/ 737 w 1020"/>
                <a:gd name="T33" fmla="*/ 113 h 964"/>
                <a:gd name="T34" fmla="*/ 793 w 1020"/>
                <a:gd name="T35" fmla="*/ 113 h 964"/>
                <a:gd name="T36" fmla="*/ 793 w 1020"/>
                <a:gd name="T37" fmla="*/ 28 h 964"/>
                <a:gd name="T38" fmla="*/ 822 w 1020"/>
                <a:gd name="T39" fmla="*/ 0 h 964"/>
                <a:gd name="T40" fmla="*/ 907 w 1020"/>
                <a:gd name="T41" fmla="*/ 28 h 964"/>
                <a:gd name="T42" fmla="*/ 935 w 1020"/>
                <a:gd name="T43" fmla="*/ 57 h 964"/>
                <a:gd name="T44" fmla="*/ 907 w 1020"/>
                <a:gd name="T45" fmla="*/ 142 h 964"/>
                <a:gd name="T46" fmla="*/ 878 w 1020"/>
                <a:gd name="T47" fmla="*/ 142 h 964"/>
                <a:gd name="T48" fmla="*/ 850 w 1020"/>
                <a:gd name="T49" fmla="*/ 227 h 964"/>
                <a:gd name="T50" fmla="*/ 878 w 1020"/>
                <a:gd name="T51" fmla="*/ 284 h 964"/>
                <a:gd name="T52" fmla="*/ 822 w 1020"/>
                <a:gd name="T53" fmla="*/ 312 h 964"/>
                <a:gd name="T54" fmla="*/ 850 w 1020"/>
                <a:gd name="T55" fmla="*/ 397 h 964"/>
                <a:gd name="T56" fmla="*/ 822 w 1020"/>
                <a:gd name="T57" fmla="*/ 425 h 964"/>
                <a:gd name="T58" fmla="*/ 822 w 1020"/>
                <a:gd name="T59" fmla="*/ 454 h 964"/>
                <a:gd name="T60" fmla="*/ 963 w 1020"/>
                <a:gd name="T61" fmla="*/ 482 h 964"/>
                <a:gd name="T62" fmla="*/ 935 w 1020"/>
                <a:gd name="T63" fmla="*/ 567 h 964"/>
                <a:gd name="T64" fmla="*/ 963 w 1020"/>
                <a:gd name="T65" fmla="*/ 567 h 964"/>
                <a:gd name="T66" fmla="*/ 935 w 1020"/>
                <a:gd name="T67" fmla="*/ 595 h 964"/>
                <a:gd name="T68" fmla="*/ 992 w 1020"/>
                <a:gd name="T69" fmla="*/ 624 h 964"/>
                <a:gd name="T70" fmla="*/ 1020 w 1020"/>
                <a:gd name="T71" fmla="*/ 652 h 964"/>
                <a:gd name="T72" fmla="*/ 878 w 1020"/>
                <a:gd name="T73" fmla="*/ 680 h 964"/>
                <a:gd name="T74" fmla="*/ 878 w 1020"/>
                <a:gd name="T75" fmla="*/ 624 h 964"/>
                <a:gd name="T76" fmla="*/ 765 w 1020"/>
                <a:gd name="T77" fmla="*/ 652 h 964"/>
                <a:gd name="T78" fmla="*/ 708 w 1020"/>
                <a:gd name="T79" fmla="*/ 766 h 964"/>
                <a:gd name="T80" fmla="*/ 652 w 1020"/>
                <a:gd name="T81" fmla="*/ 680 h 964"/>
                <a:gd name="T82" fmla="*/ 595 w 1020"/>
                <a:gd name="T83" fmla="*/ 766 h 964"/>
                <a:gd name="T84" fmla="*/ 680 w 1020"/>
                <a:gd name="T85" fmla="*/ 822 h 964"/>
                <a:gd name="T86" fmla="*/ 623 w 1020"/>
                <a:gd name="T87" fmla="*/ 907 h 964"/>
                <a:gd name="T88" fmla="*/ 510 w 1020"/>
                <a:gd name="T89" fmla="*/ 964 h 964"/>
                <a:gd name="T90" fmla="*/ 482 w 1020"/>
                <a:gd name="T91" fmla="*/ 936 h 964"/>
                <a:gd name="T92" fmla="*/ 538 w 1020"/>
                <a:gd name="T93" fmla="*/ 851 h 964"/>
                <a:gd name="T94" fmla="*/ 482 w 1020"/>
                <a:gd name="T95" fmla="*/ 851 h 964"/>
                <a:gd name="T96" fmla="*/ 425 w 1020"/>
                <a:gd name="T97" fmla="*/ 907 h 964"/>
                <a:gd name="T98" fmla="*/ 340 w 1020"/>
                <a:gd name="T99" fmla="*/ 907 h 964"/>
                <a:gd name="T100" fmla="*/ 311 w 1020"/>
                <a:gd name="T101" fmla="*/ 851 h 964"/>
                <a:gd name="T102" fmla="*/ 226 w 1020"/>
                <a:gd name="T103" fmla="*/ 879 h 964"/>
                <a:gd name="T104" fmla="*/ 226 w 1020"/>
                <a:gd name="T105" fmla="*/ 851 h 964"/>
                <a:gd name="T106" fmla="*/ 283 w 1020"/>
                <a:gd name="T107" fmla="*/ 822 h 964"/>
                <a:gd name="T108" fmla="*/ 255 w 1020"/>
                <a:gd name="T109" fmla="*/ 766 h 964"/>
                <a:gd name="T110" fmla="*/ 141 w 1020"/>
                <a:gd name="T111" fmla="*/ 737 h 964"/>
                <a:gd name="T112" fmla="*/ 113 w 1020"/>
                <a:gd name="T113" fmla="*/ 68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0" h="964">
                  <a:moveTo>
                    <a:pt x="113" y="680"/>
                  </a:moveTo>
                  <a:lnTo>
                    <a:pt x="56" y="652"/>
                  </a:lnTo>
                  <a:lnTo>
                    <a:pt x="0" y="652"/>
                  </a:lnTo>
                  <a:lnTo>
                    <a:pt x="0" y="567"/>
                  </a:lnTo>
                  <a:lnTo>
                    <a:pt x="141" y="482"/>
                  </a:lnTo>
                  <a:lnTo>
                    <a:pt x="141" y="397"/>
                  </a:lnTo>
                  <a:lnTo>
                    <a:pt x="226" y="340"/>
                  </a:lnTo>
                  <a:lnTo>
                    <a:pt x="311" y="425"/>
                  </a:lnTo>
                  <a:lnTo>
                    <a:pt x="453" y="369"/>
                  </a:lnTo>
                  <a:lnTo>
                    <a:pt x="482" y="227"/>
                  </a:lnTo>
                  <a:lnTo>
                    <a:pt x="538" y="255"/>
                  </a:lnTo>
                  <a:lnTo>
                    <a:pt x="567" y="227"/>
                  </a:lnTo>
                  <a:lnTo>
                    <a:pt x="538" y="170"/>
                  </a:lnTo>
                  <a:lnTo>
                    <a:pt x="595" y="113"/>
                  </a:lnTo>
                  <a:lnTo>
                    <a:pt x="567" y="85"/>
                  </a:lnTo>
                  <a:lnTo>
                    <a:pt x="567" y="57"/>
                  </a:lnTo>
                  <a:lnTo>
                    <a:pt x="737" y="113"/>
                  </a:lnTo>
                  <a:lnTo>
                    <a:pt x="793" y="113"/>
                  </a:lnTo>
                  <a:lnTo>
                    <a:pt x="793" y="28"/>
                  </a:lnTo>
                  <a:lnTo>
                    <a:pt x="822" y="0"/>
                  </a:lnTo>
                  <a:lnTo>
                    <a:pt x="907" y="28"/>
                  </a:lnTo>
                  <a:lnTo>
                    <a:pt x="935" y="57"/>
                  </a:lnTo>
                  <a:lnTo>
                    <a:pt x="907" y="142"/>
                  </a:lnTo>
                  <a:lnTo>
                    <a:pt x="878" y="142"/>
                  </a:lnTo>
                  <a:lnTo>
                    <a:pt x="850" y="227"/>
                  </a:lnTo>
                  <a:lnTo>
                    <a:pt x="878" y="284"/>
                  </a:lnTo>
                  <a:lnTo>
                    <a:pt x="822" y="312"/>
                  </a:lnTo>
                  <a:lnTo>
                    <a:pt x="850" y="397"/>
                  </a:lnTo>
                  <a:lnTo>
                    <a:pt x="822" y="425"/>
                  </a:lnTo>
                  <a:lnTo>
                    <a:pt x="822" y="454"/>
                  </a:lnTo>
                  <a:lnTo>
                    <a:pt x="963" y="482"/>
                  </a:lnTo>
                  <a:lnTo>
                    <a:pt x="935" y="567"/>
                  </a:lnTo>
                  <a:lnTo>
                    <a:pt x="963" y="567"/>
                  </a:lnTo>
                  <a:lnTo>
                    <a:pt x="935" y="595"/>
                  </a:lnTo>
                  <a:lnTo>
                    <a:pt x="992" y="624"/>
                  </a:lnTo>
                  <a:lnTo>
                    <a:pt x="1020" y="652"/>
                  </a:lnTo>
                  <a:lnTo>
                    <a:pt x="878" y="680"/>
                  </a:lnTo>
                  <a:lnTo>
                    <a:pt x="878" y="624"/>
                  </a:lnTo>
                  <a:lnTo>
                    <a:pt x="765" y="652"/>
                  </a:lnTo>
                  <a:lnTo>
                    <a:pt x="708" y="766"/>
                  </a:lnTo>
                  <a:lnTo>
                    <a:pt x="652" y="680"/>
                  </a:lnTo>
                  <a:lnTo>
                    <a:pt x="595" y="766"/>
                  </a:lnTo>
                  <a:lnTo>
                    <a:pt x="680" y="822"/>
                  </a:lnTo>
                  <a:lnTo>
                    <a:pt x="623" y="907"/>
                  </a:lnTo>
                  <a:lnTo>
                    <a:pt x="510" y="964"/>
                  </a:lnTo>
                  <a:lnTo>
                    <a:pt x="482" y="936"/>
                  </a:lnTo>
                  <a:lnTo>
                    <a:pt x="538" y="851"/>
                  </a:lnTo>
                  <a:lnTo>
                    <a:pt x="482" y="851"/>
                  </a:lnTo>
                  <a:lnTo>
                    <a:pt x="425" y="907"/>
                  </a:lnTo>
                  <a:lnTo>
                    <a:pt x="340" y="907"/>
                  </a:lnTo>
                  <a:lnTo>
                    <a:pt x="311" y="851"/>
                  </a:lnTo>
                  <a:lnTo>
                    <a:pt x="226" y="879"/>
                  </a:lnTo>
                  <a:lnTo>
                    <a:pt x="226" y="851"/>
                  </a:lnTo>
                  <a:lnTo>
                    <a:pt x="283" y="822"/>
                  </a:lnTo>
                  <a:lnTo>
                    <a:pt x="255" y="766"/>
                  </a:lnTo>
                  <a:lnTo>
                    <a:pt x="141" y="737"/>
                  </a:lnTo>
                  <a:lnTo>
                    <a:pt x="113" y="68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47" name="Freeform 702">
              <a:extLst>
                <a:ext uri="{FF2B5EF4-FFF2-40B4-BE49-F238E27FC236}">
                  <a16:creationId xmlns:a16="http://schemas.microsoft.com/office/drawing/2014/main" id="{0BBE9092-AB28-482F-8B14-344E7A2F1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4158"/>
              <a:ext cx="312" cy="312"/>
            </a:xfrm>
            <a:custGeom>
              <a:avLst/>
              <a:gdLst>
                <a:gd name="T0" fmla="*/ 256 w 312"/>
                <a:gd name="T1" fmla="*/ 198 h 312"/>
                <a:gd name="T2" fmla="*/ 142 w 312"/>
                <a:gd name="T3" fmla="*/ 312 h 312"/>
                <a:gd name="T4" fmla="*/ 0 w 312"/>
                <a:gd name="T5" fmla="*/ 255 h 312"/>
                <a:gd name="T6" fmla="*/ 29 w 312"/>
                <a:gd name="T7" fmla="*/ 142 h 312"/>
                <a:gd name="T8" fmla="*/ 57 w 312"/>
                <a:gd name="T9" fmla="*/ 198 h 312"/>
                <a:gd name="T10" fmla="*/ 86 w 312"/>
                <a:gd name="T11" fmla="*/ 170 h 312"/>
                <a:gd name="T12" fmla="*/ 142 w 312"/>
                <a:gd name="T13" fmla="*/ 198 h 312"/>
                <a:gd name="T14" fmla="*/ 171 w 312"/>
                <a:gd name="T15" fmla="*/ 85 h 312"/>
                <a:gd name="T16" fmla="*/ 227 w 312"/>
                <a:gd name="T17" fmla="*/ 0 h 312"/>
                <a:gd name="T18" fmla="*/ 227 w 312"/>
                <a:gd name="T19" fmla="*/ 57 h 312"/>
                <a:gd name="T20" fmla="*/ 312 w 312"/>
                <a:gd name="T21" fmla="*/ 57 h 312"/>
                <a:gd name="T22" fmla="*/ 227 w 312"/>
                <a:gd name="T23" fmla="*/ 142 h 312"/>
                <a:gd name="T24" fmla="*/ 256 w 312"/>
                <a:gd name="T25" fmla="*/ 19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2" h="312">
                  <a:moveTo>
                    <a:pt x="256" y="198"/>
                  </a:moveTo>
                  <a:lnTo>
                    <a:pt x="142" y="312"/>
                  </a:lnTo>
                  <a:lnTo>
                    <a:pt x="0" y="255"/>
                  </a:lnTo>
                  <a:lnTo>
                    <a:pt x="29" y="142"/>
                  </a:lnTo>
                  <a:lnTo>
                    <a:pt x="57" y="198"/>
                  </a:lnTo>
                  <a:lnTo>
                    <a:pt x="86" y="170"/>
                  </a:lnTo>
                  <a:lnTo>
                    <a:pt x="142" y="198"/>
                  </a:lnTo>
                  <a:lnTo>
                    <a:pt x="171" y="85"/>
                  </a:lnTo>
                  <a:lnTo>
                    <a:pt x="227" y="0"/>
                  </a:lnTo>
                  <a:lnTo>
                    <a:pt x="227" y="57"/>
                  </a:lnTo>
                  <a:lnTo>
                    <a:pt x="312" y="57"/>
                  </a:lnTo>
                  <a:lnTo>
                    <a:pt x="227" y="142"/>
                  </a:lnTo>
                  <a:lnTo>
                    <a:pt x="256" y="19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48" name="Freeform 703">
              <a:extLst>
                <a:ext uri="{FF2B5EF4-FFF2-40B4-BE49-F238E27FC236}">
                  <a16:creationId xmlns:a16="http://schemas.microsoft.com/office/drawing/2014/main" id="{42B024A1-97C4-4C2E-8F08-9A403B230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3" y="4782"/>
              <a:ext cx="113" cy="113"/>
            </a:xfrm>
            <a:custGeom>
              <a:avLst/>
              <a:gdLst>
                <a:gd name="T0" fmla="*/ 113 w 113"/>
                <a:gd name="T1" fmla="*/ 113 h 113"/>
                <a:gd name="T2" fmla="*/ 113 w 113"/>
                <a:gd name="T3" fmla="*/ 56 h 113"/>
                <a:gd name="T4" fmla="*/ 85 w 113"/>
                <a:gd name="T5" fmla="*/ 0 h 113"/>
                <a:gd name="T6" fmla="*/ 57 w 113"/>
                <a:gd name="T7" fmla="*/ 56 h 113"/>
                <a:gd name="T8" fmla="*/ 0 w 113"/>
                <a:gd name="T9" fmla="*/ 56 h 113"/>
                <a:gd name="T10" fmla="*/ 0 w 113"/>
                <a:gd name="T11" fmla="*/ 85 h 113"/>
                <a:gd name="T12" fmla="*/ 113 w 113"/>
                <a:gd name="T1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13">
                  <a:moveTo>
                    <a:pt x="113" y="113"/>
                  </a:moveTo>
                  <a:lnTo>
                    <a:pt x="113" y="56"/>
                  </a:lnTo>
                  <a:lnTo>
                    <a:pt x="85" y="0"/>
                  </a:lnTo>
                  <a:lnTo>
                    <a:pt x="57" y="56"/>
                  </a:lnTo>
                  <a:lnTo>
                    <a:pt x="0" y="56"/>
                  </a:lnTo>
                  <a:lnTo>
                    <a:pt x="0" y="85"/>
                  </a:lnTo>
                  <a:lnTo>
                    <a:pt x="113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49" name="Freeform 704">
              <a:extLst>
                <a:ext uri="{FF2B5EF4-FFF2-40B4-BE49-F238E27FC236}">
                  <a16:creationId xmlns:a16="http://schemas.microsoft.com/office/drawing/2014/main" id="{9AF90FA7-8CF8-4965-8308-306A11A66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" y="5179"/>
              <a:ext cx="255" cy="170"/>
            </a:xfrm>
            <a:custGeom>
              <a:avLst/>
              <a:gdLst>
                <a:gd name="T0" fmla="*/ 142 w 255"/>
                <a:gd name="T1" fmla="*/ 0 h 170"/>
                <a:gd name="T2" fmla="*/ 85 w 255"/>
                <a:gd name="T3" fmla="*/ 28 h 170"/>
                <a:gd name="T4" fmla="*/ 113 w 255"/>
                <a:gd name="T5" fmla="*/ 85 h 170"/>
                <a:gd name="T6" fmla="*/ 0 w 255"/>
                <a:gd name="T7" fmla="*/ 113 h 170"/>
                <a:gd name="T8" fmla="*/ 28 w 255"/>
                <a:gd name="T9" fmla="*/ 170 h 170"/>
                <a:gd name="T10" fmla="*/ 113 w 255"/>
                <a:gd name="T11" fmla="*/ 170 h 170"/>
                <a:gd name="T12" fmla="*/ 255 w 255"/>
                <a:gd name="T13" fmla="*/ 113 h 170"/>
                <a:gd name="T14" fmla="*/ 227 w 255"/>
                <a:gd name="T15" fmla="*/ 56 h 170"/>
                <a:gd name="T16" fmla="*/ 142 w 255"/>
                <a:gd name="T1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170">
                  <a:moveTo>
                    <a:pt x="142" y="0"/>
                  </a:moveTo>
                  <a:lnTo>
                    <a:pt x="85" y="28"/>
                  </a:lnTo>
                  <a:lnTo>
                    <a:pt x="113" y="85"/>
                  </a:lnTo>
                  <a:lnTo>
                    <a:pt x="0" y="113"/>
                  </a:lnTo>
                  <a:lnTo>
                    <a:pt x="28" y="170"/>
                  </a:lnTo>
                  <a:lnTo>
                    <a:pt x="113" y="170"/>
                  </a:lnTo>
                  <a:lnTo>
                    <a:pt x="255" y="113"/>
                  </a:lnTo>
                  <a:lnTo>
                    <a:pt x="227" y="56"/>
                  </a:lnTo>
                  <a:lnTo>
                    <a:pt x="142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0" name="Freeform 705">
              <a:extLst>
                <a:ext uri="{FF2B5EF4-FFF2-40B4-BE49-F238E27FC236}">
                  <a16:creationId xmlns:a16="http://schemas.microsoft.com/office/drawing/2014/main" id="{012C1485-EB89-44DC-AB9E-AB6A94592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" y="4838"/>
              <a:ext cx="567" cy="426"/>
            </a:xfrm>
            <a:custGeom>
              <a:avLst/>
              <a:gdLst>
                <a:gd name="T0" fmla="*/ 198 w 567"/>
                <a:gd name="T1" fmla="*/ 0 h 426"/>
                <a:gd name="T2" fmla="*/ 170 w 567"/>
                <a:gd name="T3" fmla="*/ 85 h 426"/>
                <a:gd name="T4" fmla="*/ 227 w 567"/>
                <a:gd name="T5" fmla="*/ 142 h 426"/>
                <a:gd name="T6" fmla="*/ 170 w 567"/>
                <a:gd name="T7" fmla="*/ 227 h 426"/>
                <a:gd name="T8" fmla="*/ 141 w 567"/>
                <a:gd name="T9" fmla="*/ 227 h 426"/>
                <a:gd name="T10" fmla="*/ 113 w 567"/>
                <a:gd name="T11" fmla="*/ 341 h 426"/>
                <a:gd name="T12" fmla="*/ 0 w 567"/>
                <a:gd name="T13" fmla="*/ 369 h 426"/>
                <a:gd name="T14" fmla="*/ 56 w 567"/>
                <a:gd name="T15" fmla="*/ 426 h 426"/>
                <a:gd name="T16" fmla="*/ 113 w 567"/>
                <a:gd name="T17" fmla="*/ 397 h 426"/>
                <a:gd name="T18" fmla="*/ 113 w 567"/>
                <a:gd name="T19" fmla="*/ 369 h 426"/>
                <a:gd name="T20" fmla="*/ 170 w 567"/>
                <a:gd name="T21" fmla="*/ 312 h 426"/>
                <a:gd name="T22" fmla="*/ 198 w 567"/>
                <a:gd name="T23" fmla="*/ 312 h 426"/>
                <a:gd name="T24" fmla="*/ 227 w 567"/>
                <a:gd name="T25" fmla="*/ 284 h 426"/>
                <a:gd name="T26" fmla="*/ 198 w 567"/>
                <a:gd name="T27" fmla="*/ 256 h 426"/>
                <a:gd name="T28" fmla="*/ 255 w 567"/>
                <a:gd name="T29" fmla="*/ 256 h 426"/>
                <a:gd name="T30" fmla="*/ 255 w 567"/>
                <a:gd name="T31" fmla="*/ 199 h 426"/>
                <a:gd name="T32" fmla="*/ 397 w 567"/>
                <a:gd name="T33" fmla="*/ 199 h 426"/>
                <a:gd name="T34" fmla="*/ 453 w 567"/>
                <a:gd name="T35" fmla="*/ 170 h 426"/>
                <a:gd name="T36" fmla="*/ 510 w 567"/>
                <a:gd name="T37" fmla="*/ 170 h 426"/>
                <a:gd name="T38" fmla="*/ 567 w 567"/>
                <a:gd name="T39" fmla="*/ 114 h 426"/>
                <a:gd name="T40" fmla="*/ 482 w 567"/>
                <a:gd name="T41" fmla="*/ 57 h 426"/>
                <a:gd name="T42" fmla="*/ 482 w 567"/>
                <a:gd name="T43" fmla="*/ 0 h 426"/>
                <a:gd name="T44" fmla="*/ 397 w 567"/>
                <a:gd name="T45" fmla="*/ 0 h 426"/>
                <a:gd name="T46" fmla="*/ 397 w 567"/>
                <a:gd name="T47" fmla="*/ 142 h 426"/>
                <a:gd name="T48" fmla="*/ 283 w 567"/>
                <a:gd name="T49" fmla="*/ 85 h 426"/>
                <a:gd name="T50" fmla="*/ 255 w 567"/>
                <a:gd name="T51" fmla="*/ 114 h 426"/>
                <a:gd name="T52" fmla="*/ 227 w 567"/>
                <a:gd name="T53" fmla="*/ 85 h 426"/>
                <a:gd name="T54" fmla="*/ 227 w 567"/>
                <a:gd name="T55" fmla="*/ 57 h 426"/>
                <a:gd name="T56" fmla="*/ 198 w 567"/>
                <a:gd name="T5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7" h="426">
                  <a:moveTo>
                    <a:pt x="198" y="0"/>
                  </a:moveTo>
                  <a:lnTo>
                    <a:pt x="170" y="85"/>
                  </a:lnTo>
                  <a:lnTo>
                    <a:pt x="227" y="142"/>
                  </a:lnTo>
                  <a:lnTo>
                    <a:pt x="170" y="227"/>
                  </a:lnTo>
                  <a:lnTo>
                    <a:pt x="141" y="227"/>
                  </a:lnTo>
                  <a:lnTo>
                    <a:pt x="113" y="341"/>
                  </a:lnTo>
                  <a:lnTo>
                    <a:pt x="0" y="369"/>
                  </a:lnTo>
                  <a:lnTo>
                    <a:pt x="56" y="426"/>
                  </a:lnTo>
                  <a:lnTo>
                    <a:pt x="113" y="397"/>
                  </a:lnTo>
                  <a:lnTo>
                    <a:pt x="113" y="369"/>
                  </a:lnTo>
                  <a:lnTo>
                    <a:pt x="170" y="312"/>
                  </a:lnTo>
                  <a:lnTo>
                    <a:pt x="198" y="312"/>
                  </a:lnTo>
                  <a:lnTo>
                    <a:pt x="227" y="284"/>
                  </a:lnTo>
                  <a:lnTo>
                    <a:pt x="198" y="256"/>
                  </a:lnTo>
                  <a:lnTo>
                    <a:pt x="255" y="256"/>
                  </a:lnTo>
                  <a:lnTo>
                    <a:pt x="255" y="199"/>
                  </a:lnTo>
                  <a:lnTo>
                    <a:pt x="397" y="199"/>
                  </a:lnTo>
                  <a:lnTo>
                    <a:pt x="453" y="170"/>
                  </a:lnTo>
                  <a:lnTo>
                    <a:pt x="510" y="170"/>
                  </a:lnTo>
                  <a:lnTo>
                    <a:pt x="567" y="114"/>
                  </a:lnTo>
                  <a:lnTo>
                    <a:pt x="482" y="57"/>
                  </a:lnTo>
                  <a:lnTo>
                    <a:pt x="482" y="0"/>
                  </a:lnTo>
                  <a:lnTo>
                    <a:pt x="397" y="0"/>
                  </a:lnTo>
                  <a:lnTo>
                    <a:pt x="397" y="142"/>
                  </a:lnTo>
                  <a:lnTo>
                    <a:pt x="283" y="85"/>
                  </a:lnTo>
                  <a:lnTo>
                    <a:pt x="255" y="114"/>
                  </a:lnTo>
                  <a:lnTo>
                    <a:pt x="227" y="85"/>
                  </a:lnTo>
                  <a:lnTo>
                    <a:pt x="227" y="57"/>
                  </a:lnTo>
                  <a:lnTo>
                    <a:pt x="19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1" name="Freeform 706">
              <a:extLst>
                <a:ext uri="{FF2B5EF4-FFF2-40B4-BE49-F238E27FC236}">
                  <a16:creationId xmlns:a16="http://schemas.microsoft.com/office/drawing/2014/main" id="{62834401-D20F-4C65-A105-A8C66B6F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8" y="5065"/>
              <a:ext cx="482" cy="312"/>
            </a:xfrm>
            <a:custGeom>
              <a:avLst/>
              <a:gdLst>
                <a:gd name="T0" fmla="*/ 171 w 482"/>
                <a:gd name="T1" fmla="*/ 0 h 312"/>
                <a:gd name="T2" fmla="*/ 114 w 482"/>
                <a:gd name="T3" fmla="*/ 57 h 312"/>
                <a:gd name="T4" fmla="*/ 85 w 482"/>
                <a:gd name="T5" fmla="*/ 57 h 312"/>
                <a:gd name="T6" fmla="*/ 0 w 482"/>
                <a:gd name="T7" fmla="*/ 85 h 312"/>
                <a:gd name="T8" fmla="*/ 0 w 482"/>
                <a:gd name="T9" fmla="*/ 142 h 312"/>
                <a:gd name="T10" fmla="*/ 29 w 482"/>
                <a:gd name="T11" fmla="*/ 142 h 312"/>
                <a:gd name="T12" fmla="*/ 114 w 482"/>
                <a:gd name="T13" fmla="*/ 85 h 312"/>
                <a:gd name="T14" fmla="*/ 142 w 482"/>
                <a:gd name="T15" fmla="*/ 85 h 312"/>
                <a:gd name="T16" fmla="*/ 142 w 482"/>
                <a:gd name="T17" fmla="*/ 142 h 312"/>
                <a:gd name="T18" fmla="*/ 199 w 482"/>
                <a:gd name="T19" fmla="*/ 170 h 312"/>
                <a:gd name="T20" fmla="*/ 199 w 482"/>
                <a:gd name="T21" fmla="*/ 227 h 312"/>
                <a:gd name="T22" fmla="*/ 312 w 482"/>
                <a:gd name="T23" fmla="*/ 199 h 312"/>
                <a:gd name="T24" fmla="*/ 369 w 482"/>
                <a:gd name="T25" fmla="*/ 255 h 312"/>
                <a:gd name="T26" fmla="*/ 369 w 482"/>
                <a:gd name="T27" fmla="*/ 312 h 312"/>
                <a:gd name="T28" fmla="*/ 482 w 482"/>
                <a:gd name="T29" fmla="*/ 227 h 312"/>
                <a:gd name="T30" fmla="*/ 454 w 482"/>
                <a:gd name="T31" fmla="*/ 199 h 312"/>
                <a:gd name="T32" fmla="*/ 426 w 482"/>
                <a:gd name="T33" fmla="*/ 227 h 312"/>
                <a:gd name="T34" fmla="*/ 397 w 482"/>
                <a:gd name="T35" fmla="*/ 199 h 312"/>
                <a:gd name="T36" fmla="*/ 426 w 482"/>
                <a:gd name="T37" fmla="*/ 170 h 312"/>
                <a:gd name="T38" fmla="*/ 341 w 482"/>
                <a:gd name="T39" fmla="*/ 114 h 312"/>
                <a:gd name="T40" fmla="*/ 341 w 482"/>
                <a:gd name="T41" fmla="*/ 142 h 312"/>
                <a:gd name="T42" fmla="*/ 284 w 482"/>
                <a:gd name="T43" fmla="*/ 85 h 312"/>
                <a:gd name="T44" fmla="*/ 171 w 482"/>
                <a:gd name="T45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2" h="312">
                  <a:moveTo>
                    <a:pt x="171" y="0"/>
                  </a:moveTo>
                  <a:lnTo>
                    <a:pt x="114" y="57"/>
                  </a:lnTo>
                  <a:lnTo>
                    <a:pt x="85" y="57"/>
                  </a:lnTo>
                  <a:lnTo>
                    <a:pt x="0" y="85"/>
                  </a:lnTo>
                  <a:lnTo>
                    <a:pt x="0" y="142"/>
                  </a:lnTo>
                  <a:lnTo>
                    <a:pt x="29" y="142"/>
                  </a:lnTo>
                  <a:lnTo>
                    <a:pt x="114" y="85"/>
                  </a:lnTo>
                  <a:lnTo>
                    <a:pt x="142" y="85"/>
                  </a:lnTo>
                  <a:lnTo>
                    <a:pt x="142" y="142"/>
                  </a:lnTo>
                  <a:lnTo>
                    <a:pt x="199" y="170"/>
                  </a:lnTo>
                  <a:lnTo>
                    <a:pt x="199" y="227"/>
                  </a:lnTo>
                  <a:lnTo>
                    <a:pt x="312" y="199"/>
                  </a:lnTo>
                  <a:lnTo>
                    <a:pt x="369" y="255"/>
                  </a:lnTo>
                  <a:lnTo>
                    <a:pt x="369" y="312"/>
                  </a:lnTo>
                  <a:lnTo>
                    <a:pt x="482" y="227"/>
                  </a:lnTo>
                  <a:lnTo>
                    <a:pt x="454" y="199"/>
                  </a:lnTo>
                  <a:lnTo>
                    <a:pt x="426" y="227"/>
                  </a:lnTo>
                  <a:lnTo>
                    <a:pt x="397" y="199"/>
                  </a:lnTo>
                  <a:lnTo>
                    <a:pt x="426" y="170"/>
                  </a:lnTo>
                  <a:lnTo>
                    <a:pt x="341" y="114"/>
                  </a:lnTo>
                  <a:lnTo>
                    <a:pt x="341" y="142"/>
                  </a:lnTo>
                  <a:lnTo>
                    <a:pt x="284" y="85"/>
                  </a:lnTo>
                  <a:lnTo>
                    <a:pt x="171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2" name="Freeform 707">
              <a:extLst>
                <a:ext uri="{FF2B5EF4-FFF2-40B4-BE49-F238E27FC236}">
                  <a16:creationId xmlns:a16="http://schemas.microsoft.com/office/drawing/2014/main" id="{A8206B09-838F-433C-9B9B-FA110B702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" y="4271"/>
              <a:ext cx="1361" cy="596"/>
            </a:xfrm>
            <a:custGeom>
              <a:avLst/>
              <a:gdLst>
                <a:gd name="T0" fmla="*/ 56 w 1361"/>
                <a:gd name="T1" fmla="*/ 57 h 596"/>
                <a:gd name="T2" fmla="*/ 56 w 1361"/>
                <a:gd name="T3" fmla="*/ 227 h 596"/>
                <a:gd name="T4" fmla="*/ 0 w 1361"/>
                <a:gd name="T5" fmla="*/ 341 h 596"/>
                <a:gd name="T6" fmla="*/ 113 w 1361"/>
                <a:gd name="T7" fmla="*/ 511 h 596"/>
                <a:gd name="T8" fmla="*/ 198 w 1361"/>
                <a:gd name="T9" fmla="*/ 539 h 596"/>
                <a:gd name="T10" fmla="*/ 397 w 1361"/>
                <a:gd name="T11" fmla="*/ 482 h 596"/>
                <a:gd name="T12" fmla="*/ 482 w 1361"/>
                <a:gd name="T13" fmla="*/ 511 h 596"/>
                <a:gd name="T14" fmla="*/ 510 w 1361"/>
                <a:gd name="T15" fmla="*/ 341 h 596"/>
                <a:gd name="T16" fmla="*/ 510 w 1361"/>
                <a:gd name="T17" fmla="*/ 397 h 596"/>
                <a:gd name="T18" fmla="*/ 595 w 1361"/>
                <a:gd name="T19" fmla="*/ 397 h 596"/>
                <a:gd name="T20" fmla="*/ 680 w 1361"/>
                <a:gd name="T21" fmla="*/ 426 h 596"/>
                <a:gd name="T22" fmla="*/ 680 w 1361"/>
                <a:gd name="T23" fmla="*/ 596 h 596"/>
                <a:gd name="T24" fmla="*/ 879 w 1361"/>
                <a:gd name="T25" fmla="*/ 567 h 596"/>
                <a:gd name="T26" fmla="*/ 850 w 1361"/>
                <a:gd name="T27" fmla="*/ 369 h 596"/>
                <a:gd name="T28" fmla="*/ 907 w 1361"/>
                <a:gd name="T29" fmla="*/ 284 h 596"/>
                <a:gd name="T30" fmla="*/ 1077 w 1361"/>
                <a:gd name="T31" fmla="*/ 312 h 596"/>
                <a:gd name="T32" fmla="*/ 1134 w 1361"/>
                <a:gd name="T33" fmla="*/ 227 h 596"/>
                <a:gd name="T34" fmla="*/ 1361 w 1361"/>
                <a:gd name="T35" fmla="*/ 114 h 596"/>
                <a:gd name="T36" fmla="*/ 1219 w 1361"/>
                <a:gd name="T37" fmla="*/ 85 h 596"/>
                <a:gd name="T38" fmla="*/ 1049 w 1361"/>
                <a:gd name="T39" fmla="*/ 114 h 596"/>
                <a:gd name="T40" fmla="*/ 907 w 1361"/>
                <a:gd name="T41" fmla="*/ 199 h 596"/>
                <a:gd name="T42" fmla="*/ 822 w 1361"/>
                <a:gd name="T43" fmla="*/ 256 h 596"/>
                <a:gd name="T44" fmla="*/ 709 w 1361"/>
                <a:gd name="T45" fmla="*/ 341 h 596"/>
                <a:gd name="T46" fmla="*/ 680 w 1361"/>
                <a:gd name="T47" fmla="*/ 256 h 596"/>
                <a:gd name="T48" fmla="*/ 623 w 1361"/>
                <a:gd name="T49" fmla="*/ 256 h 596"/>
                <a:gd name="T50" fmla="*/ 567 w 1361"/>
                <a:gd name="T51" fmla="*/ 170 h 596"/>
                <a:gd name="T52" fmla="*/ 510 w 1361"/>
                <a:gd name="T53" fmla="*/ 57 h 596"/>
                <a:gd name="T54" fmla="*/ 340 w 1361"/>
                <a:gd name="T55" fmla="*/ 57 h 596"/>
                <a:gd name="T56" fmla="*/ 283 w 1361"/>
                <a:gd name="T57" fmla="*/ 0 h 596"/>
                <a:gd name="T58" fmla="*/ 227 w 1361"/>
                <a:gd name="T59" fmla="*/ 57 h 596"/>
                <a:gd name="T60" fmla="*/ 170 w 1361"/>
                <a:gd name="T61" fmla="*/ 29 h 596"/>
                <a:gd name="T62" fmla="*/ 142 w 1361"/>
                <a:gd name="T63" fmla="*/ 114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1" h="596">
                  <a:moveTo>
                    <a:pt x="85" y="57"/>
                  </a:moveTo>
                  <a:lnTo>
                    <a:pt x="56" y="57"/>
                  </a:lnTo>
                  <a:lnTo>
                    <a:pt x="85" y="170"/>
                  </a:lnTo>
                  <a:lnTo>
                    <a:pt x="56" y="227"/>
                  </a:lnTo>
                  <a:lnTo>
                    <a:pt x="0" y="199"/>
                  </a:lnTo>
                  <a:lnTo>
                    <a:pt x="0" y="341"/>
                  </a:lnTo>
                  <a:lnTo>
                    <a:pt x="142" y="482"/>
                  </a:lnTo>
                  <a:lnTo>
                    <a:pt x="113" y="511"/>
                  </a:lnTo>
                  <a:lnTo>
                    <a:pt x="170" y="596"/>
                  </a:lnTo>
                  <a:lnTo>
                    <a:pt x="198" y="539"/>
                  </a:lnTo>
                  <a:lnTo>
                    <a:pt x="198" y="511"/>
                  </a:lnTo>
                  <a:lnTo>
                    <a:pt x="397" y="482"/>
                  </a:lnTo>
                  <a:lnTo>
                    <a:pt x="425" y="511"/>
                  </a:lnTo>
                  <a:lnTo>
                    <a:pt x="482" y="511"/>
                  </a:lnTo>
                  <a:lnTo>
                    <a:pt x="425" y="426"/>
                  </a:lnTo>
                  <a:lnTo>
                    <a:pt x="510" y="341"/>
                  </a:lnTo>
                  <a:lnTo>
                    <a:pt x="538" y="369"/>
                  </a:lnTo>
                  <a:lnTo>
                    <a:pt x="510" y="397"/>
                  </a:lnTo>
                  <a:lnTo>
                    <a:pt x="510" y="426"/>
                  </a:lnTo>
                  <a:lnTo>
                    <a:pt x="595" y="397"/>
                  </a:lnTo>
                  <a:lnTo>
                    <a:pt x="623" y="426"/>
                  </a:lnTo>
                  <a:lnTo>
                    <a:pt x="680" y="426"/>
                  </a:lnTo>
                  <a:lnTo>
                    <a:pt x="737" y="454"/>
                  </a:lnTo>
                  <a:lnTo>
                    <a:pt x="680" y="596"/>
                  </a:lnTo>
                  <a:lnTo>
                    <a:pt x="765" y="539"/>
                  </a:lnTo>
                  <a:lnTo>
                    <a:pt x="879" y="567"/>
                  </a:lnTo>
                  <a:lnTo>
                    <a:pt x="907" y="539"/>
                  </a:lnTo>
                  <a:lnTo>
                    <a:pt x="850" y="369"/>
                  </a:lnTo>
                  <a:lnTo>
                    <a:pt x="907" y="341"/>
                  </a:lnTo>
                  <a:lnTo>
                    <a:pt x="907" y="284"/>
                  </a:lnTo>
                  <a:lnTo>
                    <a:pt x="1049" y="256"/>
                  </a:lnTo>
                  <a:lnTo>
                    <a:pt x="1077" y="312"/>
                  </a:lnTo>
                  <a:lnTo>
                    <a:pt x="1105" y="284"/>
                  </a:lnTo>
                  <a:lnTo>
                    <a:pt x="1134" y="227"/>
                  </a:lnTo>
                  <a:lnTo>
                    <a:pt x="1247" y="170"/>
                  </a:lnTo>
                  <a:lnTo>
                    <a:pt x="1361" y="114"/>
                  </a:lnTo>
                  <a:lnTo>
                    <a:pt x="1219" y="114"/>
                  </a:lnTo>
                  <a:lnTo>
                    <a:pt x="1219" y="85"/>
                  </a:lnTo>
                  <a:lnTo>
                    <a:pt x="1134" y="85"/>
                  </a:lnTo>
                  <a:lnTo>
                    <a:pt x="1049" y="114"/>
                  </a:lnTo>
                  <a:lnTo>
                    <a:pt x="1020" y="199"/>
                  </a:lnTo>
                  <a:lnTo>
                    <a:pt x="907" y="199"/>
                  </a:lnTo>
                  <a:lnTo>
                    <a:pt x="850" y="256"/>
                  </a:lnTo>
                  <a:lnTo>
                    <a:pt x="822" y="256"/>
                  </a:lnTo>
                  <a:lnTo>
                    <a:pt x="822" y="312"/>
                  </a:lnTo>
                  <a:lnTo>
                    <a:pt x="709" y="341"/>
                  </a:lnTo>
                  <a:lnTo>
                    <a:pt x="652" y="312"/>
                  </a:lnTo>
                  <a:lnTo>
                    <a:pt x="680" y="256"/>
                  </a:lnTo>
                  <a:lnTo>
                    <a:pt x="652" y="227"/>
                  </a:lnTo>
                  <a:lnTo>
                    <a:pt x="623" y="256"/>
                  </a:lnTo>
                  <a:lnTo>
                    <a:pt x="538" y="199"/>
                  </a:lnTo>
                  <a:lnTo>
                    <a:pt x="567" y="170"/>
                  </a:lnTo>
                  <a:lnTo>
                    <a:pt x="510" y="114"/>
                  </a:lnTo>
                  <a:lnTo>
                    <a:pt x="510" y="57"/>
                  </a:lnTo>
                  <a:lnTo>
                    <a:pt x="453" y="114"/>
                  </a:lnTo>
                  <a:lnTo>
                    <a:pt x="340" y="57"/>
                  </a:lnTo>
                  <a:lnTo>
                    <a:pt x="340" y="29"/>
                  </a:lnTo>
                  <a:lnTo>
                    <a:pt x="283" y="0"/>
                  </a:lnTo>
                  <a:lnTo>
                    <a:pt x="283" y="29"/>
                  </a:lnTo>
                  <a:lnTo>
                    <a:pt x="227" y="57"/>
                  </a:lnTo>
                  <a:lnTo>
                    <a:pt x="198" y="0"/>
                  </a:lnTo>
                  <a:lnTo>
                    <a:pt x="170" y="29"/>
                  </a:lnTo>
                  <a:lnTo>
                    <a:pt x="170" y="114"/>
                  </a:lnTo>
                  <a:lnTo>
                    <a:pt x="142" y="114"/>
                  </a:lnTo>
                  <a:lnTo>
                    <a:pt x="85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3" name="Freeform 708">
              <a:extLst>
                <a:ext uri="{FF2B5EF4-FFF2-40B4-BE49-F238E27FC236}">
                  <a16:creationId xmlns:a16="http://schemas.microsoft.com/office/drawing/2014/main" id="{D250836B-8A72-4A99-8001-7F93CE2D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" y="4271"/>
              <a:ext cx="113" cy="142"/>
            </a:xfrm>
            <a:custGeom>
              <a:avLst/>
              <a:gdLst>
                <a:gd name="T0" fmla="*/ 57 w 113"/>
                <a:gd name="T1" fmla="*/ 0 h 142"/>
                <a:gd name="T2" fmla="*/ 0 w 113"/>
                <a:gd name="T3" fmla="*/ 29 h 142"/>
                <a:gd name="T4" fmla="*/ 0 w 113"/>
                <a:gd name="T5" fmla="*/ 114 h 142"/>
                <a:gd name="T6" fmla="*/ 28 w 113"/>
                <a:gd name="T7" fmla="*/ 85 h 142"/>
                <a:gd name="T8" fmla="*/ 57 w 113"/>
                <a:gd name="T9" fmla="*/ 142 h 142"/>
                <a:gd name="T10" fmla="*/ 113 w 113"/>
                <a:gd name="T11" fmla="*/ 142 h 142"/>
                <a:gd name="T12" fmla="*/ 85 w 113"/>
                <a:gd name="T13" fmla="*/ 57 h 142"/>
                <a:gd name="T14" fmla="*/ 57 w 113"/>
                <a:gd name="T1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142">
                  <a:moveTo>
                    <a:pt x="57" y="0"/>
                  </a:moveTo>
                  <a:lnTo>
                    <a:pt x="0" y="29"/>
                  </a:lnTo>
                  <a:lnTo>
                    <a:pt x="0" y="114"/>
                  </a:lnTo>
                  <a:lnTo>
                    <a:pt x="28" y="85"/>
                  </a:lnTo>
                  <a:lnTo>
                    <a:pt x="57" y="142"/>
                  </a:lnTo>
                  <a:lnTo>
                    <a:pt x="113" y="142"/>
                  </a:lnTo>
                  <a:lnTo>
                    <a:pt x="85" y="57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4" name="Freeform 709">
              <a:extLst>
                <a:ext uri="{FF2B5EF4-FFF2-40B4-BE49-F238E27FC236}">
                  <a16:creationId xmlns:a16="http://schemas.microsoft.com/office/drawing/2014/main" id="{563D03C9-D84F-4FD4-A7FF-4375D600F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" y="4867"/>
              <a:ext cx="113" cy="56"/>
            </a:xfrm>
            <a:custGeom>
              <a:avLst/>
              <a:gdLst>
                <a:gd name="T0" fmla="*/ 28 w 113"/>
                <a:gd name="T1" fmla="*/ 0 h 56"/>
                <a:gd name="T2" fmla="*/ 0 w 113"/>
                <a:gd name="T3" fmla="*/ 0 h 56"/>
                <a:gd name="T4" fmla="*/ 85 w 113"/>
                <a:gd name="T5" fmla="*/ 56 h 56"/>
                <a:gd name="T6" fmla="*/ 113 w 113"/>
                <a:gd name="T7" fmla="*/ 28 h 56"/>
                <a:gd name="T8" fmla="*/ 28 w 113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56">
                  <a:moveTo>
                    <a:pt x="28" y="0"/>
                  </a:moveTo>
                  <a:lnTo>
                    <a:pt x="0" y="0"/>
                  </a:lnTo>
                  <a:lnTo>
                    <a:pt x="85" y="56"/>
                  </a:lnTo>
                  <a:lnTo>
                    <a:pt x="113" y="28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5" name="Freeform 710">
              <a:extLst>
                <a:ext uri="{FF2B5EF4-FFF2-40B4-BE49-F238E27FC236}">
                  <a16:creationId xmlns:a16="http://schemas.microsoft.com/office/drawing/2014/main" id="{64A013FD-C3FB-44EF-90F1-397A609FF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7" y="3931"/>
              <a:ext cx="142" cy="114"/>
            </a:xfrm>
            <a:custGeom>
              <a:avLst/>
              <a:gdLst>
                <a:gd name="T0" fmla="*/ 142 w 142"/>
                <a:gd name="T1" fmla="*/ 85 h 114"/>
                <a:gd name="T2" fmla="*/ 85 w 142"/>
                <a:gd name="T3" fmla="*/ 0 h 114"/>
                <a:gd name="T4" fmla="*/ 0 w 142"/>
                <a:gd name="T5" fmla="*/ 0 h 114"/>
                <a:gd name="T6" fmla="*/ 29 w 142"/>
                <a:gd name="T7" fmla="*/ 57 h 114"/>
                <a:gd name="T8" fmla="*/ 85 w 142"/>
                <a:gd name="T9" fmla="*/ 114 h 114"/>
                <a:gd name="T10" fmla="*/ 142 w 142"/>
                <a:gd name="T11" fmla="*/ 8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114">
                  <a:moveTo>
                    <a:pt x="142" y="85"/>
                  </a:moveTo>
                  <a:lnTo>
                    <a:pt x="85" y="0"/>
                  </a:lnTo>
                  <a:lnTo>
                    <a:pt x="0" y="0"/>
                  </a:lnTo>
                  <a:lnTo>
                    <a:pt x="29" y="57"/>
                  </a:lnTo>
                  <a:lnTo>
                    <a:pt x="85" y="114"/>
                  </a:lnTo>
                  <a:lnTo>
                    <a:pt x="142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6" name="Freeform 711">
              <a:extLst>
                <a:ext uri="{FF2B5EF4-FFF2-40B4-BE49-F238E27FC236}">
                  <a16:creationId xmlns:a16="http://schemas.microsoft.com/office/drawing/2014/main" id="{3D8F2A4D-888A-48EB-83E5-2DE5C791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0" y="4300"/>
              <a:ext cx="397" cy="538"/>
            </a:xfrm>
            <a:custGeom>
              <a:avLst/>
              <a:gdLst>
                <a:gd name="T0" fmla="*/ 397 w 397"/>
                <a:gd name="T1" fmla="*/ 538 h 538"/>
                <a:gd name="T2" fmla="*/ 397 w 397"/>
                <a:gd name="T3" fmla="*/ 482 h 538"/>
                <a:gd name="T4" fmla="*/ 283 w 397"/>
                <a:gd name="T5" fmla="*/ 368 h 538"/>
                <a:gd name="T6" fmla="*/ 227 w 397"/>
                <a:gd name="T7" fmla="*/ 283 h 538"/>
                <a:gd name="T8" fmla="*/ 283 w 397"/>
                <a:gd name="T9" fmla="*/ 198 h 538"/>
                <a:gd name="T10" fmla="*/ 283 w 397"/>
                <a:gd name="T11" fmla="*/ 56 h 538"/>
                <a:gd name="T12" fmla="*/ 198 w 397"/>
                <a:gd name="T13" fmla="*/ 0 h 538"/>
                <a:gd name="T14" fmla="*/ 56 w 397"/>
                <a:gd name="T15" fmla="*/ 28 h 538"/>
                <a:gd name="T16" fmla="*/ 56 w 397"/>
                <a:gd name="T17" fmla="*/ 170 h 538"/>
                <a:gd name="T18" fmla="*/ 85 w 397"/>
                <a:gd name="T19" fmla="*/ 170 h 538"/>
                <a:gd name="T20" fmla="*/ 56 w 397"/>
                <a:gd name="T21" fmla="*/ 255 h 538"/>
                <a:gd name="T22" fmla="*/ 0 w 397"/>
                <a:gd name="T23" fmla="*/ 283 h 538"/>
                <a:gd name="T24" fmla="*/ 113 w 397"/>
                <a:gd name="T25" fmla="*/ 312 h 538"/>
                <a:gd name="T26" fmla="*/ 170 w 397"/>
                <a:gd name="T27" fmla="*/ 397 h 538"/>
                <a:gd name="T28" fmla="*/ 255 w 397"/>
                <a:gd name="T29" fmla="*/ 425 h 538"/>
                <a:gd name="T30" fmla="*/ 340 w 397"/>
                <a:gd name="T31" fmla="*/ 482 h 538"/>
                <a:gd name="T32" fmla="*/ 312 w 397"/>
                <a:gd name="T33" fmla="*/ 538 h 538"/>
                <a:gd name="T34" fmla="*/ 397 w 397"/>
                <a:gd name="T35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7" h="538">
                  <a:moveTo>
                    <a:pt x="397" y="538"/>
                  </a:moveTo>
                  <a:lnTo>
                    <a:pt x="397" y="482"/>
                  </a:lnTo>
                  <a:lnTo>
                    <a:pt x="283" y="368"/>
                  </a:lnTo>
                  <a:lnTo>
                    <a:pt x="227" y="283"/>
                  </a:lnTo>
                  <a:lnTo>
                    <a:pt x="283" y="198"/>
                  </a:lnTo>
                  <a:lnTo>
                    <a:pt x="283" y="56"/>
                  </a:lnTo>
                  <a:lnTo>
                    <a:pt x="198" y="0"/>
                  </a:lnTo>
                  <a:lnTo>
                    <a:pt x="56" y="28"/>
                  </a:lnTo>
                  <a:lnTo>
                    <a:pt x="56" y="170"/>
                  </a:lnTo>
                  <a:lnTo>
                    <a:pt x="85" y="170"/>
                  </a:lnTo>
                  <a:lnTo>
                    <a:pt x="56" y="255"/>
                  </a:lnTo>
                  <a:lnTo>
                    <a:pt x="0" y="283"/>
                  </a:lnTo>
                  <a:lnTo>
                    <a:pt x="113" y="312"/>
                  </a:lnTo>
                  <a:lnTo>
                    <a:pt x="170" y="397"/>
                  </a:lnTo>
                  <a:lnTo>
                    <a:pt x="255" y="425"/>
                  </a:lnTo>
                  <a:lnTo>
                    <a:pt x="340" y="482"/>
                  </a:lnTo>
                  <a:lnTo>
                    <a:pt x="312" y="538"/>
                  </a:lnTo>
                  <a:lnTo>
                    <a:pt x="397" y="53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7" name="Freeform 712">
              <a:extLst>
                <a:ext uri="{FF2B5EF4-FFF2-40B4-BE49-F238E27FC236}">
                  <a16:creationId xmlns:a16="http://schemas.microsoft.com/office/drawing/2014/main" id="{92ED5B8C-0DB9-4BAE-836A-07CB5859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" y="3789"/>
              <a:ext cx="652" cy="1163"/>
            </a:xfrm>
            <a:custGeom>
              <a:avLst/>
              <a:gdLst>
                <a:gd name="T0" fmla="*/ 454 w 652"/>
                <a:gd name="T1" fmla="*/ 1163 h 1163"/>
                <a:gd name="T2" fmla="*/ 369 w 652"/>
                <a:gd name="T3" fmla="*/ 1106 h 1163"/>
                <a:gd name="T4" fmla="*/ 369 w 652"/>
                <a:gd name="T5" fmla="*/ 1049 h 1163"/>
                <a:gd name="T6" fmla="*/ 369 w 652"/>
                <a:gd name="T7" fmla="*/ 993 h 1163"/>
                <a:gd name="T8" fmla="*/ 255 w 652"/>
                <a:gd name="T9" fmla="*/ 879 h 1163"/>
                <a:gd name="T10" fmla="*/ 199 w 652"/>
                <a:gd name="T11" fmla="*/ 794 h 1163"/>
                <a:gd name="T12" fmla="*/ 255 w 652"/>
                <a:gd name="T13" fmla="*/ 709 h 1163"/>
                <a:gd name="T14" fmla="*/ 255 w 652"/>
                <a:gd name="T15" fmla="*/ 567 h 1163"/>
                <a:gd name="T16" fmla="*/ 170 w 652"/>
                <a:gd name="T17" fmla="*/ 511 h 1163"/>
                <a:gd name="T18" fmla="*/ 28 w 652"/>
                <a:gd name="T19" fmla="*/ 539 h 1163"/>
                <a:gd name="T20" fmla="*/ 0 w 652"/>
                <a:gd name="T21" fmla="*/ 511 h 1163"/>
                <a:gd name="T22" fmla="*/ 28 w 652"/>
                <a:gd name="T23" fmla="*/ 454 h 1163"/>
                <a:gd name="T24" fmla="*/ 28 w 652"/>
                <a:gd name="T25" fmla="*/ 341 h 1163"/>
                <a:gd name="T26" fmla="*/ 57 w 652"/>
                <a:gd name="T27" fmla="*/ 312 h 1163"/>
                <a:gd name="T28" fmla="*/ 85 w 652"/>
                <a:gd name="T29" fmla="*/ 199 h 1163"/>
                <a:gd name="T30" fmla="*/ 57 w 652"/>
                <a:gd name="T31" fmla="*/ 171 h 1163"/>
                <a:gd name="T32" fmla="*/ 114 w 652"/>
                <a:gd name="T33" fmla="*/ 142 h 1163"/>
                <a:gd name="T34" fmla="*/ 142 w 652"/>
                <a:gd name="T35" fmla="*/ 57 h 1163"/>
                <a:gd name="T36" fmla="*/ 227 w 652"/>
                <a:gd name="T37" fmla="*/ 0 h 1163"/>
                <a:gd name="T38" fmla="*/ 312 w 652"/>
                <a:gd name="T39" fmla="*/ 0 h 1163"/>
                <a:gd name="T40" fmla="*/ 340 w 652"/>
                <a:gd name="T41" fmla="*/ 85 h 1163"/>
                <a:gd name="T42" fmla="*/ 397 w 652"/>
                <a:gd name="T43" fmla="*/ 85 h 1163"/>
                <a:gd name="T44" fmla="*/ 510 w 652"/>
                <a:gd name="T45" fmla="*/ 199 h 1163"/>
                <a:gd name="T46" fmla="*/ 595 w 652"/>
                <a:gd name="T47" fmla="*/ 199 h 1163"/>
                <a:gd name="T48" fmla="*/ 652 w 652"/>
                <a:gd name="T49" fmla="*/ 256 h 1163"/>
                <a:gd name="T50" fmla="*/ 624 w 652"/>
                <a:gd name="T51" fmla="*/ 341 h 1163"/>
                <a:gd name="T52" fmla="*/ 652 w 652"/>
                <a:gd name="T53" fmla="*/ 397 h 1163"/>
                <a:gd name="T54" fmla="*/ 595 w 652"/>
                <a:gd name="T55" fmla="*/ 482 h 1163"/>
                <a:gd name="T56" fmla="*/ 482 w 652"/>
                <a:gd name="T57" fmla="*/ 539 h 1163"/>
                <a:gd name="T58" fmla="*/ 340 w 652"/>
                <a:gd name="T59" fmla="*/ 539 h 1163"/>
                <a:gd name="T60" fmla="*/ 312 w 652"/>
                <a:gd name="T61" fmla="*/ 596 h 1163"/>
                <a:gd name="T62" fmla="*/ 340 w 652"/>
                <a:gd name="T63" fmla="*/ 823 h 1163"/>
                <a:gd name="T64" fmla="*/ 340 w 652"/>
                <a:gd name="T65" fmla="*/ 851 h 1163"/>
                <a:gd name="T66" fmla="*/ 340 w 652"/>
                <a:gd name="T67" fmla="*/ 879 h 1163"/>
                <a:gd name="T68" fmla="*/ 340 w 652"/>
                <a:gd name="T69" fmla="*/ 908 h 1163"/>
                <a:gd name="T70" fmla="*/ 369 w 652"/>
                <a:gd name="T71" fmla="*/ 936 h 1163"/>
                <a:gd name="T72" fmla="*/ 425 w 652"/>
                <a:gd name="T73" fmla="*/ 964 h 1163"/>
                <a:gd name="T74" fmla="*/ 425 w 652"/>
                <a:gd name="T75" fmla="*/ 1021 h 1163"/>
                <a:gd name="T76" fmla="*/ 454 w 652"/>
                <a:gd name="T77" fmla="*/ 1049 h 1163"/>
                <a:gd name="T78" fmla="*/ 482 w 652"/>
                <a:gd name="T79" fmla="*/ 1106 h 1163"/>
                <a:gd name="T80" fmla="*/ 454 w 652"/>
                <a:gd name="T81" fmla="*/ 1163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2" h="1163">
                  <a:moveTo>
                    <a:pt x="454" y="1163"/>
                  </a:moveTo>
                  <a:lnTo>
                    <a:pt x="369" y="1106"/>
                  </a:lnTo>
                  <a:lnTo>
                    <a:pt x="369" y="1049"/>
                  </a:lnTo>
                  <a:lnTo>
                    <a:pt x="369" y="993"/>
                  </a:lnTo>
                  <a:lnTo>
                    <a:pt x="255" y="879"/>
                  </a:lnTo>
                  <a:lnTo>
                    <a:pt x="199" y="794"/>
                  </a:lnTo>
                  <a:lnTo>
                    <a:pt x="255" y="709"/>
                  </a:lnTo>
                  <a:lnTo>
                    <a:pt x="255" y="567"/>
                  </a:lnTo>
                  <a:lnTo>
                    <a:pt x="170" y="511"/>
                  </a:lnTo>
                  <a:lnTo>
                    <a:pt x="28" y="539"/>
                  </a:lnTo>
                  <a:lnTo>
                    <a:pt x="0" y="511"/>
                  </a:lnTo>
                  <a:lnTo>
                    <a:pt x="28" y="454"/>
                  </a:lnTo>
                  <a:lnTo>
                    <a:pt x="28" y="341"/>
                  </a:lnTo>
                  <a:lnTo>
                    <a:pt x="57" y="312"/>
                  </a:lnTo>
                  <a:lnTo>
                    <a:pt x="85" y="199"/>
                  </a:lnTo>
                  <a:lnTo>
                    <a:pt x="57" y="171"/>
                  </a:lnTo>
                  <a:lnTo>
                    <a:pt x="114" y="142"/>
                  </a:lnTo>
                  <a:lnTo>
                    <a:pt x="142" y="57"/>
                  </a:lnTo>
                  <a:lnTo>
                    <a:pt x="227" y="0"/>
                  </a:lnTo>
                  <a:lnTo>
                    <a:pt x="312" y="0"/>
                  </a:lnTo>
                  <a:lnTo>
                    <a:pt x="340" y="85"/>
                  </a:lnTo>
                  <a:lnTo>
                    <a:pt x="397" y="85"/>
                  </a:lnTo>
                  <a:lnTo>
                    <a:pt x="510" y="199"/>
                  </a:lnTo>
                  <a:lnTo>
                    <a:pt x="595" y="199"/>
                  </a:lnTo>
                  <a:lnTo>
                    <a:pt x="652" y="256"/>
                  </a:lnTo>
                  <a:lnTo>
                    <a:pt x="624" y="341"/>
                  </a:lnTo>
                  <a:lnTo>
                    <a:pt x="652" y="397"/>
                  </a:lnTo>
                  <a:lnTo>
                    <a:pt x="595" y="482"/>
                  </a:lnTo>
                  <a:lnTo>
                    <a:pt x="482" y="539"/>
                  </a:lnTo>
                  <a:lnTo>
                    <a:pt x="340" y="539"/>
                  </a:lnTo>
                  <a:lnTo>
                    <a:pt x="312" y="596"/>
                  </a:lnTo>
                  <a:lnTo>
                    <a:pt x="340" y="823"/>
                  </a:lnTo>
                  <a:lnTo>
                    <a:pt x="340" y="851"/>
                  </a:lnTo>
                  <a:lnTo>
                    <a:pt x="340" y="879"/>
                  </a:lnTo>
                  <a:lnTo>
                    <a:pt x="340" y="908"/>
                  </a:lnTo>
                  <a:lnTo>
                    <a:pt x="369" y="936"/>
                  </a:lnTo>
                  <a:lnTo>
                    <a:pt x="425" y="964"/>
                  </a:lnTo>
                  <a:lnTo>
                    <a:pt x="425" y="1021"/>
                  </a:lnTo>
                  <a:lnTo>
                    <a:pt x="454" y="1049"/>
                  </a:lnTo>
                  <a:lnTo>
                    <a:pt x="482" y="1106"/>
                  </a:lnTo>
                  <a:lnTo>
                    <a:pt x="454" y="116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8" name="Freeform 713">
              <a:extLst>
                <a:ext uri="{FF2B5EF4-FFF2-40B4-BE49-F238E27FC236}">
                  <a16:creationId xmlns:a16="http://schemas.microsoft.com/office/drawing/2014/main" id="{E1937F20-435E-451A-80C5-78ED48AB4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" y="4130"/>
              <a:ext cx="368" cy="482"/>
            </a:xfrm>
            <a:custGeom>
              <a:avLst/>
              <a:gdLst>
                <a:gd name="T0" fmla="*/ 368 w 368"/>
                <a:gd name="T1" fmla="*/ 0 h 482"/>
                <a:gd name="T2" fmla="*/ 368 w 368"/>
                <a:gd name="T3" fmla="*/ 113 h 482"/>
                <a:gd name="T4" fmla="*/ 340 w 368"/>
                <a:gd name="T5" fmla="*/ 170 h 482"/>
                <a:gd name="T6" fmla="*/ 368 w 368"/>
                <a:gd name="T7" fmla="*/ 198 h 482"/>
                <a:gd name="T8" fmla="*/ 368 w 368"/>
                <a:gd name="T9" fmla="*/ 340 h 482"/>
                <a:gd name="T10" fmla="*/ 312 w 368"/>
                <a:gd name="T11" fmla="*/ 425 h 482"/>
                <a:gd name="T12" fmla="*/ 198 w 368"/>
                <a:gd name="T13" fmla="*/ 482 h 482"/>
                <a:gd name="T14" fmla="*/ 198 w 368"/>
                <a:gd name="T15" fmla="*/ 425 h 482"/>
                <a:gd name="T16" fmla="*/ 142 w 368"/>
                <a:gd name="T17" fmla="*/ 397 h 482"/>
                <a:gd name="T18" fmla="*/ 28 w 368"/>
                <a:gd name="T19" fmla="*/ 283 h 482"/>
                <a:gd name="T20" fmla="*/ 0 w 368"/>
                <a:gd name="T21" fmla="*/ 198 h 482"/>
                <a:gd name="T22" fmla="*/ 85 w 368"/>
                <a:gd name="T23" fmla="*/ 170 h 482"/>
                <a:gd name="T24" fmla="*/ 85 w 368"/>
                <a:gd name="T25" fmla="*/ 113 h 482"/>
                <a:gd name="T26" fmla="*/ 142 w 368"/>
                <a:gd name="T27" fmla="*/ 85 h 482"/>
                <a:gd name="T28" fmla="*/ 198 w 368"/>
                <a:gd name="T29" fmla="*/ 28 h 482"/>
                <a:gd name="T30" fmla="*/ 312 w 368"/>
                <a:gd name="T31" fmla="*/ 56 h 482"/>
                <a:gd name="T32" fmla="*/ 368 w 368"/>
                <a:gd name="T33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8" h="482">
                  <a:moveTo>
                    <a:pt x="368" y="0"/>
                  </a:moveTo>
                  <a:lnTo>
                    <a:pt x="368" y="113"/>
                  </a:lnTo>
                  <a:lnTo>
                    <a:pt x="340" y="170"/>
                  </a:lnTo>
                  <a:lnTo>
                    <a:pt x="368" y="198"/>
                  </a:lnTo>
                  <a:lnTo>
                    <a:pt x="368" y="340"/>
                  </a:lnTo>
                  <a:lnTo>
                    <a:pt x="312" y="425"/>
                  </a:lnTo>
                  <a:lnTo>
                    <a:pt x="198" y="482"/>
                  </a:lnTo>
                  <a:lnTo>
                    <a:pt x="198" y="425"/>
                  </a:lnTo>
                  <a:lnTo>
                    <a:pt x="142" y="397"/>
                  </a:lnTo>
                  <a:lnTo>
                    <a:pt x="28" y="283"/>
                  </a:lnTo>
                  <a:lnTo>
                    <a:pt x="0" y="198"/>
                  </a:lnTo>
                  <a:lnTo>
                    <a:pt x="85" y="170"/>
                  </a:lnTo>
                  <a:lnTo>
                    <a:pt x="85" y="113"/>
                  </a:lnTo>
                  <a:lnTo>
                    <a:pt x="142" y="85"/>
                  </a:lnTo>
                  <a:lnTo>
                    <a:pt x="198" y="28"/>
                  </a:lnTo>
                  <a:lnTo>
                    <a:pt x="312" y="56"/>
                  </a:lnTo>
                  <a:lnTo>
                    <a:pt x="36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59" name="Freeform 714">
              <a:extLst>
                <a:ext uri="{FF2B5EF4-FFF2-40B4-BE49-F238E27FC236}">
                  <a16:creationId xmlns:a16="http://schemas.microsoft.com/office/drawing/2014/main" id="{8F38B8A6-845F-43E9-9988-4711A7AA5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3903"/>
              <a:ext cx="794" cy="709"/>
            </a:xfrm>
            <a:custGeom>
              <a:avLst/>
              <a:gdLst>
                <a:gd name="T0" fmla="*/ 794 w 794"/>
                <a:gd name="T1" fmla="*/ 198 h 709"/>
                <a:gd name="T2" fmla="*/ 765 w 794"/>
                <a:gd name="T3" fmla="*/ 227 h 709"/>
                <a:gd name="T4" fmla="*/ 709 w 794"/>
                <a:gd name="T5" fmla="*/ 283 h 709"/>
                <a:gd name="T6" fmla="*/ 595 w 794"/>
                <a:gd name="T7" fmla="*/ 255 h 709"/>
                <a:gd name="T8" fmla="*/ 539 w 794"/>
                <a:gd name="T9" fmla="*/ 312 h 709"/>
                <a:gd name="T10" fmla="*/ 482 w 794"/>
                <a:gd name="T11" fmla="*/ 340 h 709"/>
                <a:gd name="T12" fmla="*/ 482 w 794"/>
                <a:gd name="T13" fmla="*/ 397 h 709"/>
                <a:gd name="T14" fmla="*/ 397 w 794"/>
                <a:gd name="T15" fmla="*/ 425 h 709"/>
                <a:gd name="T16" fmla="*/ 425 w 794"/>
                <a:gd name="T17" fmla="*/ 510 h 709"/>
                <a:gd name="T18" fmla="*/ 539 w 794"/>
                <a:gd name="T19" fmla="*/ 624 h 709"/>
                <a:gd name="T20" fmla="*/ 595 w 794"/>
                <a:gd name="T21" fmla="*/ 652 h 709"/>
                <a:gd name="T22" fmla="*/ 595 w 794"/>
                <a:gd name="T23" fmla="*/ 709 h 709"/>
                <a:gd name="T24" fmla="*/ 482 w 794"/>
                <a:gd name="T25" fmla="*/ 652 h 709"/>
                <a:gd name="T26" fmla="*/ 397 w 794"/>
                <a:gd name="T27" fmla="*/ 567 h 709"/>
                <a:gd name="T28" fmla="*/ 369 w 794"/>
                <a:gd name="T29" fmla="*/ 595 h 709"/>
                <a:gd name="T30" fmla="*/ 397 w 794"/>
                <a:gd name="T31" fmla="*/ 652 h 709"/>
                <a:gd name="T32" fmla="*/ 340 w 794"/>
                <a:gd name="T33" fmla="*/ 652 h 709"/>
                <a:gd name="T34" fmla="*/ 312 w 794"/>
                <a:gd name="T35" fmla="*/ 624 h 709"/>
                <a:gd name="T36" fmla="*/ 312 w 794"/>
                <a:gd name="T37" fmla="*/ 567 h 709"/>
                <a:gd name="T38" fmla="*/ 340 w 794"/>
                <a:gd name="T39" fmla="*/ 567 h 709"/>
                <a:gd name="T40" fmla="*/ 340 w 794"/>
                <a:gd name="T41" fmla="*/ 510 h 709"/>
                <a:gd name="T42" fmla="*/ 284 w 794"/>
                <a:gd name="T43" fmla="*/ 453 h 709"/>
                <a:gd name="T44" fmla="*/ 198 w 794"/>
                <a:gd name="T45" fmla="*/ 482 h 709"/>
                <a:gd name="T46" fmla="*/ 113 w 794"/>
                <a:gd name="T47" fmla="*/ 340 h 709"/>
                <a:gd name="T48" fmla="*/ 0 w 794"/>
                <a:gd name="T49" fmla="*/ 312 h 709"/>
                <a:gd name="T50" fmla="*/ 28 w 794"/>
                <a:gd name="T51" fmla="*/ 283 h 709"/>
                <a:gd name="T52" fmla="*/ 28 w 794"/>
                <a:gd name="T53" fmla="*/ 198 h 709"/>
                <a:gd name="T54" fmla="*/ 57 w 794"/>
                <a:gd name="T55" fmla="*/ 227 h 709"/>
                <a:gd name="T56" fmla="*/ 57 w 794"/>
                <a:gd name="T57" fmla="*/ 170 h 709"/>
                <a:gd name="T58" fmla="*/ 113 w 794"/>
                <a:gd name="T59" fmla="*/ 198 h 709"/>
                <a:gd name="T60" fmla="*/ 198 w 794"/>
                <a:gd name="T61" fmla="*/ 142 h 709"/>
                <a:gd name="T62" fmla="*/ 312 w 794"/>
                <a:gd name="T63" fmla="*/ 113 h 709"/>
                <a:gd name="T64" fmla="*/ 340 w 794"/>
                <a:gd name="T65" fmla="*/ 85 h 709"/>
                <a:gd name="T66" fmla="*/ 312 w 794"/>
                <a:gd name="T67" fmla="*/ 0 h 709"/>
                <a:gd name="T68" fmla="*/ 425 w 794"/>
                <a:gd name="T69" fmla="*/ 57 h 709"/>
                <a:gd name="T70" fmla="*/ 454 w 794"/>
                <a:gd name="T71" fmla="*/ 28 h 709"/>
                <a:gd name="T72" fmla="*/ 595 w 794"/>
                <a:gd name="T73" fmla="*/ 28 h 709"/>
                <a:gd name="T74" fmla="*/ 624 w 794"/>
                <a:gd name="T75" fmla="*/ 113 h 709"/>
                <a:gd name="T76" fmla="*/ 680 w 794"/>
                <a:gd name="T77" fmla="*/ 113 h 709"/>
                <a:gd name="T78" fmla="*/ 737 w 794"/>
                <a:gd name="T79" fmla="*/ 113 h 709"/>
                <a:gd name="T80" fmla="*/ 737 w 794"/>
                <a:gd name="T81" fmla="*/ 170 h 709"/>
                <a:gd name="T82" fmla="*/ 794 w 794"/>
                <a:gd name="T83" fmla="*/ 198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4" h="709">
                  <a:moveTo>
                    <a:pt x="794" y="198"/>
                  </a:moveTo>
                  <a:lnTo>
                    <a:pt x="765" y="227"/>
                  </a:lnTo>
                  <a:lnTo>
                    <a:pt x="709" y="283"/>
                  </a:lnTo>
                  <a:lnTo>
                    <a:pt x="595" y="255"/>
                  </a:lnTo>
                  <a:lnTo>
                    <a:pt x="539" y="312"/>
                  </a:lnTo>
                  <a:lnTo>
                    <a:pt x="482" y="340"/>
                  </a:lnTo>
                  <a:lnTo>
                    <a:pt x="482" y="397"/>
                  </a:lnTo>
                  <a:lnTo>
                    <a:pt x="397" y="425"/>
                  </a:lnTo>
                  <a:lnTo>
                    <a:pt x="425" y="510"/>
                  </a:lnTo>
                  <a:lnTo>
                    <a:pt x="539" y="624"/>
                  </a:lnTo>
                  <a:lnTo>
                    <a:pt x="595" y="652"/>
                  </a:lnTo>
                  <a:lnTo>
                    <a:pt x="595" y="709"/>
                  </a:lnTo>
                  <a:lnTo>
                    <a:pt x="482" y="652"/>
                  </a:lnTo>
                  <a:lnTo>
                    <a:pt x="397" y="567"/>
                  </a:lnTo>
                  <a:lnTo>
                    <a:pt x="369" y="595"/>
                  </a:lnTo>
                  <a:lnTo>
                    <a:pt x="397" y="652"/>
                  </a:lnTo>
                  <a:lnTo>
                    <a:pt x="340" y="652"/>
                  </a:lnTo>
                  <a:lnTo>
                    <a:pt x="312" y="624"/>
                  </a:lnTo>
                  <a:lnTo>
                    <a:pt x="312" y="567"/>
                  </a:lnTo>
                  <a:lnTo>
                    <a:pt x="340" y="567"/>
                  </a:lnTo>
                  <a:lnTo>
                    <a:pt x="340" y="510"/>
                  </a:lnTo>
                  <a:lnTo>
                    <a:pt x="284" y="453"/>
                  </a:lnTo>
                  <a:lnTo>
                    <a:pt x="198" y="482"/>
                  </a:lnTo>
                  <a:lnTo>
                    <a:pt x="113" y="340"/>
                  </a:lnTo>
                  <a:lnTo>
                    <a:pt x="0" y="312"/>
                  </a:lnTo>
                  <a:lnTo>
                    <a:pt x="28" y="283"/>
                  </a:lnTo>
                  <a:lnTo>
                    <a:pt x="28" y="198"/>
                  </a:lnTo>
                  <a:lnTo>
                    <a:pt x="57" y="227"/>
                  </a:lnTo>
                  <a:lnTo>
                    <a:pt x="57" y="170"/>
                  </a:lnTo>
                  <a:lnTo>
                    <a:pt x="113" y="198"/>
                  </a:lnTo>
                  <a:lnTo>
                    <a:pt x="198" y="142"/>
                  </a:lnTo>
                  <a:lnTo>
                    <a:pt x="312" y="113"/>
                  </a:lnTo>
                  <a:lnTo>
                    <a:pt x="340" y="85"/>
                  </a:lnTo>
                  <a:lnTo>
                    <a:pt x="312" y="0"/>
                  </a:lnTo>
                  <a:lnTo>
                    <a:pt x="425" y="57"/>
                  </a:lnTo>
                  <a:lnTo>
                    <a:pt x="454" y="28"/>
                  </a:lnTo>
                  <a:lnTo>
                    <a:pt x="595" y="28"/>
                  </a:lnTo>
                  <a:lnTo>
                    <a:pt x="624" y="113"/>
                  </a:lnTo>
                  <a:lnTo>
                    <a:pt x="680" y="113"/>
                  </a:lnTo>
                  <a:lnTo>
                    <a:pt x="737" y="113"/>
                  </a:lnTo>
                  <a:lnTo>
                    <a:pt x="737" y="170"/>
                  </a:lnTo>
                  <a:lnTo>
                    <a:pt x="794" y="19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0" name="Freeform 715">
              <a:extLst>
                <a:ext uri="{FF2B5EF4-FFF2-40B4-BE49-F238E27FC236}">
                  <a16:creationId xmlns:a16="http://schemas.microsoft.com/office/drawing/2014/main" id="{94936217-E57B-43EC-98B8-FEDA8D07C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449"/>
              <a:ext cx="425" cy="766"/>
            </a:xfrm>
            <a:custGeom>
              <a:avLst/>
              <a:gdLst>
                <a:gd name="T0" fmla="*/ 227 w 425"/>
                <a:gd name="T1" fmla="*/ 766 h 766"/>
                <a:gd name="T2" fmla="*/ 255 w 425"/>
                <a:gd name="T3" fmla="*/ 737 h 766"/>
                <a:gd name="T4" fmla="*/ 255 w 425"/>
                <a:gd name="T5" fmla="*/ 652 h 766"/>
                <a:gd name="T6" fmla="*/ 284 w 425"/>
                <a:gd name="T7" fmla="*/ 681 h 766"/>
                <a:gd name="T8" fmla="*/ 284 w 425"/>
                <a:gd name="T9" fmla="*/ 624 h 766"/>
                <a:gd name="T10" fmla="*/ 340 w 425"/>
                <a:gd name="T11" fmla="*/ 652 h 766"/>
                <a:gd name="T12" fmla="*/ 425 w 425"/>
                <a:gd name="T13" fmla="*/ 596 h 766"/>
                <a:gd name="T14" fmla="*/ 425 w 425"/>
                <a:gd name="T15" fmla="*/ 511 h 766"/>
                <a:gd name="T16" fmla="*/ 397 w 425"/>
                <a:gd name="T17" fmla="*/ 454 h 766"/>
                <a:gd name="T18" fmla="*/ 425 w 425"/>
                <a:gd name="T19" fmla="*/ 340 h 766"/>
                <a:gd name="T20" fmla="*/ 425 w 425"/>
                <a:gd name="T21" fmla="*/ 284 h 766"/>
                <a:gd name="T22" fmla="*/ 369 w 425"/>
                <a:gd name="T23" fmla="*/ 284 h 766"/>
                <a:gd name="T24" fmla="*/ 369 w 425"/>
                <a:gd name="T25" fmla="*/ 255 h 766"/>
                <a:gd name="T26" fmla="*/ 340 w 425"/>
                <a:gd name="T27" fmla="*/ 199 h 766"/>
                <a:gd name="T28" fmla="*/ 340 w 425"/>
                <a:gd name="T29" fmla="*/ 170 h 766"/>
                <a:gd name="T30" fmla="*/ 199 w 425"/>
                <a:gd name="T31" fmla="*/ 114 h 766"/>
                <a:gd name="T32" fmla="*/ 255 w 425"/>
                <a:gd name="T33" fmla="*/ 85 h 766"/>
                <a:gd name="T34" fmla="*/ 227 w 425"/>
                <a:gd name="T35" fmla="*/ 57 h 766"/>
                <a:gd name="T36" fmla="*/ 255 w 425"/>
                <a:gd name="T37" fmla="*/ 29 h 766"/>
                <a:gd name="T38" fmla="*/ 199 w 425"/>
                <a:gd name="T39" fmla="*/ 0 h 766"/>
                <a:gd name="T40" fmla="*/ 142 w 425"/>
                <a:gd name="T41" fmla="*/ 85 h 766"/>
                <a:gd name="T42" fmla="*/ 114 w 425"/>
                <a:gd name="T43" fmla="*/ 57 h 766"/>
                <a:gd name="T44" fmla="*/ 29 w 425"/>
                <a:gd name="T45" fmla="*/ 142 h 766"/>
                <a:gd name="T46" fmla="*/ 114 w 425"/>
                <a:gd name="T47" fmla="*/ 199 h 766"/>
                <a:gd name="T48" fmla="*/ 142 w 425"/>
                <a:gd name="T49" fmla="*/ 340 h 766"/>
                <a:gd name="T50" fmla="*/ 0 w 425"/>
                <a:gd name="T51" fmla="*/ 482 h 766"/>
                <a:gd name="T52" fmla="*/ 0 w 425"/>
                <a:gd name="T53" fmla="*/ 596 h 766"/>
                <a:gd name="T54" fmla="*/ 114 w 425"/>
                <a:gd name="T55" fmla="*/ 624 h 766"/>
                <a:gd name="T56" fmla="*/ 114 w 425"/>
                <a:gd name="T57" fmla="*/ 681 h 766"/>
                <a:gd name="T58" fmla="*/ 142 w 425"/>
                <a:gd name="T59" fmla="*/ 681 h 766"/>
                <a:gd name="T60" fmla="*/ 227 w 425"/>
                <a:gd name="T61" fmla="*/ 766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5" h="766">
                  <a:moveTo>
                    <a:pt x="227" y="766"/>
                  </a:moveTo>
                  <a:lnTo>
                    <a:pt x="255" y="737"/>
                  </a:lnTo>
                  <a:lnTo>
                    <a:pt x="255" y="652"/>
                  </a:lnTo>
                  <a:lnTo>
                    <a:pt x="284" y="681"/>
                  </a:lnTo>
                  <a:lnTo>
                    <a:pt x="284" y="624"/>
                  </a:lnTo>
                  <a:lnTo>
                    <a:pt x="340" y="652"/>
                  </a:lnTo>
                  <a:lnTo>
                    <a:pt x="425" y="596"/>
                  </a:lnTo>
                  <a:lnTo>
                    <a:pt x="425" y="511"/>
                  </a:lnTo>
                  <a:lnTo>
                    <a:pt x="397" y="454"/>
                  </a:lnTo>
                  <a:lnTo>
                    <a:pt x="425" y="340"/>
                  </a:lnTo>
                  <a:lnTo>
                    <a:pt x="425" y="284"/>
                  </a:lnTo>
                  <a:lnTo>
                    <a:pt x="369" y="284"/>
                  </a:lnTo>
                  <a:lnTo>
                    <a:pt x="369" y="255"/>
                  </a:lnTo>
                  <a:lnTo>
                    <a:pt x="340" y="199"/>
                  </a:lnTo>
                  <a:lnTo>
                    <a:pt x="340" y="170"/>
                  </a:lnTo>
                  <a:lnTo>
                    <a:pt x="199" y="114"/>
                  </a:lnTo>
                  <a:lnTo>
                    <a:pt x="255" y="85"/>
                  </a:lnTo>
                  <a:lnTo>
                    <a:pt x="227" y="57"/>
                  </a:lnTo>
                  <a:lnTo>
                    <a:pt x="255" y="29"/>
                  </a:lnTo>
                  <a:lnTo>
                    <a:pt x="199" y="0"/>
                  </a:lnTo>
                  <a:lnTo>
                    <a:pt x="142" y="85"/>
                  </a:lnTo>
                  <a:lnTo>
                    <a:pt x="114" y="57"/>
                  </a:lnTo>
                  <a:lnTo>
                    <a:pt x="29" y="142"/>
                  </a:lnTo>
                  <a:lnTo>
                    <a:pt x="114" y="199"/>
                  </a:lnTo>
                  <a:lnTo>
                    <a:pt x="142" y="340"/>
                  </a:lnTo>
                  <a:lnTo>
                    <a:pt x="0" y="482"/>
                  </a:lnTo>
                  <a:lnTo>
                    <a:pt x="0" y="596"/>
                  </a:lnTo>
                  <a:lnTo>
                    <a:pt x="114" y="624"/>
                  </a:lnTo>
                  <a:lnTo>
                    <a:pt x="114" y="681"/>
                  </a:lnTo>
                  <a:lnTo>
                    <a:pt x="142" y="681"/>
                  </a:lnTo>
                  <a:lnTo>
                    <a:pt x="227" y="76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1" name="Freeform 716">
              <a:extLst>
                <a:ext uri="{FF2B5EF4-FFF2-40B4-BE49-F238E27FC236}">
                  <a16:creationId xmlns:a16="http://schemas.microsoft.com/office/drawing/2014/main" id="{A0E29C52-AB40-46FE-A6CE-7EC12042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266"/>
              <a:ext cx="114" cy="142"/>
            </a:xfrm>
            <a:custGeom>
              <a:avLst/>
              <a:gdLst>
                <a:gd name="T0" fmla="*/ 57 w 114"/>
                <a:gd name="T1" fmla="*/ 0 h 142"/>
                <a:gd name="T2" fmla="*/ 0 w 114"/>
                <a:gd name="T3" fmla="*/ 57 h 142"/>
                <a:gd name="T4" fmla="*/ 29 w 114"/>
                <a:gd name="T5" fmla="*/ 142 h 142"/>
                <a:gd name="T6" fmla="*/ 85 w 114"/>
                <a:gd name="T7" fmla="*/ 114 h 142"/>
                <a:gd name="T8" fmla="*/ 114 w 114"/>
                <a:gd name="T9" fmla="*/ 57 h 142"/>
                <a:gd name="T10" fmla="*/ 85 w 114"/>
                <a:gd name="T11" fmla="*/ 0 h 142"/>
                <a:gd name="T12" fmla="*/ 57 w 114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42">
                  <a:moveTo>
                    <a:pt x="57" y="0"/>
                  </a:moveTo>
                  <a:lnTo>
                    <a:pt x="0" y="57"/>
                  </a:lnTo>
                  <a:lnTo>
                    <a:pt x="29" y="142"/>
                  </a:lnTo>
                  <a:lnTo>
                    <a:pt x="85" y="114"/>
                  </a:lnTo>
                  <a:lnTo>
                    <a:pt x="114" y="57"/>
                  </a:lnTo>
                  <a:lnTo>
                    <a:pt x="85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2" name="Freeform 718">
              <a:extLst>
                <a:ext uri="{FF2B5EF4-FFF2-40B4-BE49-F238E27FC236}">
                  <a16:creationId xmlns:a16="http://schemas.microsoft.com/office/drawing/2014/main" id="{2F3CFACA-E23E-4695-B0A1-1B86DFA9B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238"/>
              <a:ext cx="142" cy="142"/>
            </a:xfrm>
            <a:custGeom>
              <a:avLst/>
              <a:gdLst>
                <a:gd name="T0" fmla="*/ 28 w 142"/>
                <a:gd name="T1" fmla="*/ 0 h 142"/>
                <a:gd name="T2" fmla="*/ 0 w 142"/>
                <a:gd name="T3" fmla="*/ 85 h 142"/>
                <a:gd name="T4" fmla="*/ 28 w 142"/>
                <a:gd name="T5" fmla="*/ 142 h 142"/>
                <a:gd name="T6" fmla="*/ 142 w 142"/>
                <a:gd name="T7" fmla="*/ 28 h 142"/>
                <a:gd name="T8" fmla="*/ 28 w 142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2">
                  <a:moveTo>
                    <a:pt x="28" y="0"/>
                  </a:moveTo>
                  <a:lnTo>
                    <a:pt x="0" y="85"/>
                  </a:lnTo>
                  <a:lnTo>
                    <a:pt x="28" y="142"/>
                  </a:lnTo>
                  <a:lnTo>
                    <a:pt x="142" y="28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3" name="Freeform 720">
              <a:extLst>
                <a:ext uri="{FF2B5EF4-FFF2-40B4-BE49-F238E27FC236}">
                  <a16:creationId xmlns:a16="http://schemas.microsoft.com/office/drawing/2014/main" id="{582B0075-FAED-4FC0-B1D0-438607832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663"/>
              <a:ext cx="397" cy="255"/>
            </a:xfrm>
            <a:custGeom>
              <a:avLst/>
              <a:gdLst>
                <a:gd name="T0" fmla="*/ 0 w 397"/>
                <a:gd name="T1" fmla="*/ 199 h 255"/>
                <a:gd name="T2" fmla="*/ 0 w 397"/>
                <a:gd name="T3" fmla="*/ 85 h 255"/>
                <a:gd name="T4" fmla="*/ 198 w 397"/>
                <a:gd name="T5" fmla="*/ 85 h 255"/>
                <a:gd name="T6" fmla="*/ 368 w 397"/>
                <a:gd name="T7" fmla="*/ 0 h 255"/>
                <a:gd name="T8" fmla="*/ 397 w 397"/>
                <a:gd name="T9" fmla="*/ 57 h 255"/>
                <a:gd name="T10" fmla="*/ 397 w 397"/>
                <a:gd name="T11" fmla="*/ 114 h 255"/>
                <a:gd name="T12" fmla="*/ 340 w 397"/>
                <a:gd name="T13" fmla="*/ 85 h 255"/>
                <a:gd name="T14" fmla="*/ 255 w 397"/>
                <a:gd name="T15" fmla="*/ 142 h 255"/>
                <a:gd name="T16" fmla="*/ 227 w 397"/>
                <a:gd name="T17" fmla="*/ 114 h 255"/>
                <a:gd name="T18" fmla="*/ 170 w 397"/>
                <a:gd name="T19" fmla="*/ 170 h 255"/>
                <a:gd name="T20" fmla="*/ 170 w 397"/>
                <a:gd name="T21" fmla="*/ 227 h 255"/>
                <a:gd name="T22" fmla="*/ 85 w 397"/>
                <a:gd name="T23" fmla="*/ 255 h 255"/>
                <a:gd name="T24" fmla="*/ 0 w 397"/>
                <a:gd name="T25" fmla="*/ 19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7" h="255">
                  <a:moveTo>
                    <a:pt x="0" y="199"/>
                  </a:moveTo>
                  <a:lnTo>
                    <a:pt x="0" y="85"/>
                  </a:lnTo>
                  <a:lnTo>
                    <a:pt x="198" y="85"/>
                  </a:lnTo>
                  <a:lnTo>
                    <a:pt x="368" y="0"/>
                  </a:lnTo>
                  <a:lnTo>
                    <a:pt x="397" y="57"/>
                  </a:lnTo>
                  <a:lnTo>
                    <a:pt x="397" y="114"/>
                  </a:lnTo>
                  <a:lnTo>
                    <a:pt x="340" y="85"/>
                  </a:lnTo>
                  <a:lnTo>
                    <a:pt x="255" y="142"/>
                  </a:lnTo>
                  <a:lnTo>
                    <a:pt x="227" y="114"/>
                  </a:lnTo>
                  <a:lnTo>
                    <a:pt x="170" y="170"/>
                  </a:lnTo>
                  <a:lnTo>
                    <a:pt x="170" y="227"/>
                  </a:lnTo>
                  <a:lnTo>
                    <a:pt x="85" y="255"/>
                  </a:lnTo>
                  <a:lnTo>
                    <a:pt x="0" y="19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4" name="Freeform 721">
              <a:extLst>
                <a:ext uri="{FF2B5EF4-FFF2-40B4-BE49-F238E27FC236}">
                  <a16:creationId xmlns:a16="http://schemas.microsoft.com/office/drawing/2014/main" id="{143F1135-F36F-4B07-B88B-A7ADD44FF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663"/>
              <a:ext cx="1900" cy="992"/>
            </a:xfrm>
            <a:custGeom>
              <a:avLst/>
              <a:gdLst>
                <a:gd name="T0" fmla="*/ 0 w 1900"/>
                <a:gd name="T1" fmla="*/ 284 h 992"/>
                <a:gd name="T2" fmla="*/ 142 w 1900"/>
                <a:gd name="T3" fmla="*/ 170 h 992"/>
                <a:gd name="T4" fmla="*/ 199 w 1900"/>
                <a:gd name="T5" fmla="*/ 85 h 992"/>
                <a:gd name="T6" fmla="*/ 340 w 1900"/>
                <a:gd name="T7" fmla="*/ 85 h 992"/>
                <a:gd name="T8" fmla="*/ 397 w 1900"/>
                <a:gd name="T9" fmla="*/ 170 h 992"/>
                <a:gd name="T10" fmla="*/ 652 w 1900"/>
                <a:gd name="T11" fmla="*/ 114 h 992"/>
                <a:gd name="T12" fmla="*/ 822 w 1900"/>
                <a:gd name="T13" fmla="*/ 170 h 992"/>
                <a:gd name="T14" fmla="*/ 936 w 1900"/>
                <a:gd name="T15" fmla="*/ 227 h 992"/>
                <a:gd name="T16" fmla="*/ 1021 w 1900"/>
                <a:gd name="T17" fmla="*/ 369 h 992"/>
                <a:gd name="T18" fmla="*/ 1191 w 1900"/>
                <a:gd name="T19" fmla="*/ 340 h 992"/>
                <a:gd name="T20" fmla="*/ 1248 w 1900"/>
                <a:gd name="T21" fmla="*/ 284 h 992"/>
                <a:gd name="T22" fmla="*/ 1276 w 1900"/>
                <a:gd name="T23" fmla="*/ 397 h 992"/>
                <a:gd name="T24" fmla="*/ 1333 w 1900"/>
                <a:gd name="T25" fmla="*/ 284 h 992"/>
                <a:gd name="T26" fmla="*/ 1446 w 1900"/>
                <a:gd name="T27" fmla="*/ 340 h 992"/>
                <a:gd name="T28" fmla="*/ 1644 w 1900"/>
                <a:gd name="T29" fmla="*/ 312 h 992"/>
                <a:gd name="T30" fmla="*/ 1701 w 1900"/>
                <a:gd name="T31" fmla="*/ 425 h 992"/>
                <a:gd name="T32" fmla="*/ 1815 w 1900"/>
                <a:gd name="T33" fmla="*/ 454 h 992"/>
                <a:gd name="T34" fmla="*/ 1900 w 1900"/>
                <a:gd name="T35" fmla="*/ 482 h 992"/>
                <a:gd name="T36" fmla="*/ 1900 w 1900"/>
                <a:gd name="T37" fmla="*/ 624 h 992"/>
                <a:gd name="T38" fmla="*/ 1843 w 1900"/>
                <a:gd name="T39" fmla="*/ 652 h 992"/>
                <a:gd name="T40" fmla="*/ 1730 w 1900"/>
                <a:gd name="T41" fmla="*/ 709 h 992"/>
                <a:gd name="T42" fmla="*/ 1616 w 1900"/>
                <a:gd name="T43" fmla="*/ 567 h 992"/>
                <a:gd name="T44" fmla="*/ 1503 w 1900"/>
                <a:gd name="T45" fmla="*/ 709 h 992"/>
                <a:gd name="T46" fmla="*/ 1418 w 1900"/>
                <a:gd name="T47" fmla="*/ 766 h 992"/>
                <a:gd name="T48" fmla="*/ 1333 w 1900"/>
                <a:gd name="T49" fmla="*/ 851 h 992"/>
                <a:gd name="T50" fmla="*/ 1248 w 1900"/>
                <a:gd name="T51" fmla="*/ 851 h 992"/>
                <a:gd name="T52" fmla="*/ 1077 w 1900"/>
                <a:gd name="T53" fmla="*/ 992 h 992"/>
                <a:gd name="T54" fmla="*/ 1021 w 1900"/>
                <a:gd name="T55" fmla="*/ 964 h 992"/>
                <a:gd name="T56" fmla="*/ 794 w 1900"/>
                <a:gd name="T57" fmla="*/ 992 h 992"/>
                <a:gd name="T58" fmla="*/ 709 w 1900"/>
                <a:gd name="T59" fmla="*/ 879 h 992"/>
                <a:gd name="T60" fmla="*/ 624 w 1900"/>
                <a:gd name="T61" fmla="*/ 822 h 992"/>
                <a:gd name="T62" fmla="*/ 482 w 1900"/>
                <a:gd name="T63" fmla="*/ 737 h 992"/>
                <a:gd name="T64" fmla="*/ 425 w 1900"/>
                <a:gd name="T65" fmla="*/ 652 h 992"/>
                <a:gd name="T66" fmla="*/ 340 w 1900"/>
                <a:gd name="T67" fmla="*/ 539 h 992"/>
                <a:gd name="T68" fmla="*/ 255 w 1900"/>
                <a:gd name="T69" fmla="*/ 425 h 992"/>
                <a:gd name="T70" fmla="*/ 482 w 1900"/>
                <a:gd name="T71" fmla="*/ 397 h 992"/>
                <a:gd name="T72" fmla="*/ 454 w 1900"/>
                <a:gd name="T73" fmla="*/ 312 h 992"/>
                <a:gd name="T74" fmla="*/ 397 w 1900"/>
                <a:gd name="T75" fmla="*/ 227 h 992"/>
                <a:gd name="T76" fmla="*/ 227 w 1900"/>
                <a:gd name="T77" fmla="*/ 255 h 992"/>
                <a:gd name="T78" fmla="*/ 114 w 1900"/>
                <a:gd name="T79" fmla="*/ 199 h 992"/>
                <a:gd name="T80" fmla="*/ 114 w 1900"/>
                <a:gd name="T81" fmla="*/ 255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0" h="992">
                  <a:moveTo>
                    <a:pt x="114" y="312"/>
                  </a:moveTo>
                  <a:lnTo>
                    <a:pt x="0" y="284"/>
                  </a:lnTo>
                  <a:lnTo>
                    <a:pt x="29" y="199"/>
                  </a:lnTo>
                  <a:lnTo>
                    <a:pt x="142" y="170"/>
                  </a:lnTo>
                  <a:lnTo>
                    <a:pt x="142" y="85"/>
                  </a:lnTo>
                  <a:lnTo>
                    <a:pt x="199" y="85"/>
                  </a:lnTo>
                  <a:lnTo>
                    <a:pt x="199" y="0"/>
                  </a:lnTo>
                  <a:lnTo>
                    <a:pt x="340" y="85"/>
                  </a:lnTo>
                  <a:lnTo>
                    <a:pt x="340" y="142"/>
                  </a:lnTo>
                  <a:lnTo>
                    <a:pt x="397" y="170"/>
                  </a:lnTo>
                  <a:lnTo>
                    <a:pt x="567" y="170"/>
                  </a:lnTo>
                  <a:lnTo>
                    <a:pt x="652" y="114"/>
                  </a:lnTo>
                  <a:lnTo>
                    <a:pt x="794" y="142"/>
                  </a:lnTo>
                  <a:lnTo>
                    <a:pt x="822" y="170"/>
                  </a:lnTo>
                  <a:lnTo>
                    <a:pt x="907" y="142"/>
                  </a:lnTo>
                  <a:lnTo>
                    <a:pt x="936" y="227"/>
                  </a:lnTo>
                  <a:lnTo>
                    <a:pt x="964" y="312"/>
                  </a:lnTo>
                  <a:lnTo>
                    <a:pt x="1021" y="369"/>
                  </a:lnTo>
                  <a:lnTo>
                    <a:pt x="1106" y="369"/>
                  </a:lnTo>
                  <a:lnTo>
                    <a:pt x="1191" y="340"/>
                  </a:lnTo>
                  <a:lnTo>
                    <a:pt x="1219" y="255"/>
                  </a:lnTo>
                  <a:lnTo>
                    <a:pt x="1248" y="284"/>
                  </a:lnTo>
                  <a:lnTo>
                    <a:pt x="1248" y="369"/>
                  </a:lnTo>
                  <a:lnTo>
                    <a:pt x="1276" y="397"/>
                  </a:lnTo>
                  <a:lnTo>
                    <a:pt x="1333" y="369"/>
                  </a:lnTo>
                  <a:lnTo>
                    <a:pt x="1333" y="284"/>
                  </a:lnTo>
                  <a:lnTo>
                    <a:pt x="1389" y="284"/>
                  </a:lnTo>
                  <a:lnTo>
                    <a:pt x="1446" y="340"/>
                  </a:lnTo>
                  <a:lnTo>
                    <a:pt x="1559" y="284"/>
                  </a:lnTo>
                  <a:lnTo>
                    <a:pt x="1644" y="312"/>
                  </a:lnTo>
                  <a:lnTo>
                    <a:pt x="1644" y="397"/>
                  </a:lnTo>
                  <a:lnTo>
                    <a:pt x="1701" y="425"/>
                  </a:lnTo>
                  <a:lnTo>
                    <a:pt x="1758" y="397"/>
                  </a:lnTo>
                  <a:lnTo>
                    <a:pt x="1815" y="454"/>
                  </a:lnTo>
                  <a:lnTo>
                    <a:pt x="1871" y="454"/>
                  </a:lnTo>
                  <a:lnTo>
                    <a:pt x="1900" y="482"/>
                  </a:lnTo>
                  <a:lnTo>
                    <a:pt x="1871" y="567"/>
                  </a:lnTo>
                  <a:lnTo>
                    <a:pt x="1900" y="624"/>
                  </a:lnTo>
                  <a:lnTo>
                    <a:pt x="1871" y="681"/>
                  </a:lnTo>
                  <a:lnTo>
                    <a:pt x="1843" y="652"/>
                  </a:lnTo>
                  <a:lnTo>
                    <a:pt x="1758" y="652"/>
                  </a:lnTo>
                  <a:lnTo>
                    <a:pt x="1730" y="709"/>
                  </a:lnTo>
                  <a:lnTo>
                    <a:pt x="1701" y="709"/>
                  </a:lnTo>
                  <a:lnTo>
                    <a:pt x="1616" y="567"/>
                  </a:lnTo>
                  <a:lnTo>
                    <a:pt x="1531" y="624"/>
                  </a:lnTo>
                  <a:lnTo>
                    <a:pt x="1503" y="709"/>
                  </a:lnTo>
                  <a:lnTo>
                    <a:pt x="1446" y="681"/>
                  </a:lnTo>
                  <a:lnTo>
                    <a:pt x="1418" y="766"/>
                  </a:lnTo>
                  <a:lnTo>
                    <a:pt x="1361" y="822"/>
                  </a:lnTo>
                  <a:lnTo>
                    <a:pt x="1333" y="851"/>
                  </a:lnTo>
                  <a:lnTo>
                    <a:pt x="1276" y="879"/>
                  </a:lnTo>
                  <a:lnTo>
                    <a:pt x="1248" y="851"/>
                  </a:lnTo>
                  <a:lnTo>
                    <a:pt x="1163" y="879"/>
                  </a:lnTo>
                  <a:lnTo>
                    <a:pt x="1077" y="992"/>
                  </a:lnTo>
                  <a:lnTo>
                    <a:pt x="1049" y="992"/>
                  </a:lnTo>
                  <a:lnTo>
                    <a:pt x="1021" y="964"/>
                  </a:lnTo>
                  <a:lnTo>
                    <a:pt x="936" y="936"/>
                  </a:lnTo>
                  <a:lnTo>
                    <a:pt x="794" y="992"/>
                  </a:lnTo>
                  <a:lnTo>
                    <a:pt x="709" y="936"/>
                  </a:lnTo>
                  <a:lnTo>
                    <a:pt x="709" y="879"/>
                  </a:lnTo>
                  <a:lnTo>
                    <a:pt x="681" y="822"/>
                  </a:lnTo>
                  <a:lnTo>
                    <a:pt x="624" y="822"/>
                  </a:lnTo>
                  <a:lnTo>
                    <a:pt x="596" y="766"/>
                  </a:lnTo>
                  <a:lnTo>
                    <a:pt x="482" y="737"/>
                  </a:lnTo>
                  <a:lnTo>
                    <a:pt x="454" y="652"/>
                  </a:lnTo>
                  <a:lnTo>
                    <a:pt x="425" y="652"/>
                  </a:lnTo>
                  <a:lnTo>
                    <a:pt x="369" y="539"/>
                  </a:lnTo>
                  <a:lnTo>
                    <a:pt x="340" y="539"/>
                  </a:lnTo>
                  <a:lnTo>
                    <a:pt x="340" y="482"/>
                  </a:lnTo>
                  <a:lnTo>
                    <a:pt x="255" y="425"/>
                  </a:lnTo>
                  <a:lnTo>
                    <a:pt x="312" y="369"/>
                  </a:lnTo>
                  <a:lnTo>
                    <a:pt x="482" y="397"/>
                  </a:lnTo>
                  <a:lnTo>
                    <a:pt x="482" y="340"/>
                  </a:lnTo>
                  <a:lnTo>
                    <a:pt x="454" y="312"/>
                  </a:lnTo>
                  <a:lnTo>
                    <a:pt x="425" y="284"/>
                  </a:lnTo>
                  <a:lnTo>
                    <a:pt x="397" y="227"/>
                  </a:lnTo>
                  <a:lnTo>
                    <a:pt x="340" y="255"/>
                  </a:lnTo>
                  <a:lnTo>
                    <a:pt x="227" y="255"/>
                  </a:lnTo>
                  <a:lnTo>
                    <a:pt x="199" y="199"/>
                  </a:lnTo>
                  <a:lnTo>
                    <a:pt x="114" y="199"/>
                  </a:lnTo>
                  <a:lnTo>
                    <a:pt x="85" y="227"/>
                  </a:lnTo>
                  <a:lnTo>
                    <a:pt x="114" y="255"/>
                  </a:lnTo>
                  <a:lnTo>
                    <a:pt x="114" y="3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5" name="Freeform 722">
              <a:extLst>
                <a:ext uri="{FF2B5EF4-FFF2-40B4-BE49-F238E27FC236}">
                  <a16:creationId xmlns:a16="http://schemas.microsoft.com/office/drawing/2014/main" id="{D63A98A1-A279-459E-A439-A577BE270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032"/>
              <a:ext cx="199" cy="198"/>
            </a:xfrm>
            <a:custGeom>
              <a:avLst/>
              <a:gdLst>
                <a:gd name="T0" fmla="*/ 114 w 199"/>
                <a:gd name="T1" fmla="*/ 0 h 198"/>
                <a:gd name="T2" fmla="*/ 170 w 199"/>
                <a:gd name="T3" fmla="*/ 0 h 198"/>
                <a:gd name="T4" fmla="*/ 199 w 199"/>
                <a:gd name="T5" fmla="*/ 56 h 198"/>
                <a:gd name="T6" fmla="*/ 170 w 199"/>
                <a:gd name="T7" fmla="*/ 113 h 198"/>
                <a:gd name="T8" fmla="*/ 85 w 199"/>
                <a:gd name="T9" fmla="*/ 142 h 198"/>
                <a:gd name="T10" fmla="*/ 57 w 199"/>
                <a:gd name="T11" fmla="*/ 198 h 198"/>
                <a:gd name="T12" fmla="*/ 0 w 199"/>
                <a:gd name="T13" fmla="*/ 198 h 198"/>
                <a:gd name="T14" fmla="*/ 0 w 199"/>
                <a:gd name="T15" fmla="*/ 113 h 198"/>
                <a:gd name="T16" fmla="*/ 85 w 199"/>
                <a:gd name="T17" fmla="*/ 85 h 198"/>
                <a:gd name="T18" fmla="*/ 142 w 199"/>
                <a:gd name="T19" fmla="*/ 56 h 198"/>
                <a:gd name="T20" fmla="*/ 114 w 199"/>
                <a:gd name="T2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8">
                  <a:moveTo>
                    <a:pt x="114" y="0"/>
                  </a:moveTo>
                  <a:lnTo>
                    <a:pt x="170" y="0"/>
                  </a:lnTo>
                  <a:lnTo>
                    <a:pt x="199" y="56"/>
                  </a:lnTo>
                  <a:lnTo>
                    <a:pt x="170" y="113"/>
                  </a:lnTo>
                  <a:lnTo>
                    <a:pt x="85" y="142"/>
                  </a:lnTo>
                  <a:lnTo>
                    <a:pt x="57" y="198"/>
                  </a:lnTo>
                  <a:lnTo>
                    <a:pt x="0" y="198"/>
                  </a:lnTo>
                  <a:lnTo>
                    <a:pt x="0" y="113"/>
                  </a:lnTo>
                  <a:lnTo>
                    <a:pt x="85" y="85"/>
                  </a:lnTo>
                  <a:lnTo>
                    <a:pt x="142" y="56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6" name="Freeform 745">
              <a:extLst>
                <a:ext uri="{FF2B5EF4-FFF2-40B4-BE49-F238E27FC236}">
                  <a16:creationId xmlns:a16="http://schemas.microsoft.com/office/drawing/2014/main" id="{E5E96065-EE02-44F9-9DBA-9F3E30FFF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2230"/>
              <a:ext cx="1502" cy="1389"/>
            </a:xfrm>
            <a:custGeom>
              <a:avLst/>
              <a:gdLst>
                <a:gd name="T0" fmla="*/ 1162 w 1502"/>
                <a:gd name="T1" fmla="*/ 85 h 1389"/>
                <a:gd name="T2" fmla="*/ 1049 w 1502"/>
                <a:gd name="T3" fmla="*/ 142 h 1389"/>
                <a:gd name="T4" fmla="*/ 935 w 1502"/>
                <a:gd name="T5" fmla="*/ 0 h 1389"/>
                <a:gd name="T6" fmla="*/ 822 w 1502"/>
                <a:gd name="T7" fmla="*/ 142 h 1389"/>
                <a:gd name="T8" fmla="*/ 737 w 1502"/>
                <a:gd name="T9" fmla="*/ 199 h 1389"/>
                <a:gd name="T10" fmla="*/ 595 w 1502"/>
                <a:gd name="T11" fmla="*/ 312 h 1389"/>
                <a:gd name="T12" fmla="*/ 482 w 1502"/>
                <a:gd name="T13" fmla="*/ 312 h 1389"/>
                <a:gd name="T14" fmla="*/ 368 w 1502"/>
                <a:gd name="T15" fmla="*/ 596 h 1389"/>
                <a:gd name="T16" fmla="*/ 113 w 1502"/>
                <a:gd name="T17" fmla="*/ 709 h 1389"/>
                <a:gd name="T18" fmla="*/ 85 w 1502"/>
                <a:gd name="T19" fmla="*/ 879 h 1389"/>
                <a:gd name="T20" fmla="*/ 170 w 1502"/>
                <a:gd name="T21" fmla="*/ 964 h 1389"/>
                <a:gd name="T22" fmla="*/ 85 w 1502"/>
                <a:gd name="T23" fmla="*/ 936 h 1389"/>
                <a:gd name="T24" fmla="*/ 56 w 1502"/>
                <a:gd name="T25" fmla="*/ 1021 h 1389"/>
                <a:gd name="T26" fmla="*/ 28 w 1502"/>
                <a:gd name="T27" fmla="*/ 1134 h 1389"/>
                <a:gd name="T28" fmla="*/ 113 w 1502"/>
                <a:gd name="T29" fmla="*/ 1248 h 1389"/>
                <a:gd name="T30" fmla="*/ 141 w 1502"/>
                <a:gd name="T31" fmla="*/ 1304 h 1389"/>
                <a:gd name="T32" fmla="*/ 396 w 1502"/>
                <a:gd name="T33" fmla="*/ 1333 h 1389"/>
                <a:gd name="T34" fmla="*/ 510 w 1502"/>
                <a:gd name="T35" fmla="*/ 1191 h 1389"/>
                <a:gd name="T36" fmla="*/ 623 w 1502"/>
                <a:gd name="T37" fmla="*/ 1191 h 1389"/>
                <a:gd name="T38" fmla="*/ 737 w 1502"/>
                <a:gd name="T39" fmla="*/ 1077 h 1389"/>
                <a:gd name="T40" fmla="*/ 850 w 1502"/>
                <a:gd name="T41" fmla="*/ 1077 h 1389"/>
                <a:gd name="T42" fmla="*/ 963 w 1502"/>
                <a:gd name="T43" fmla="*/ 936 h 1389"/>
                <a:gd name="T44" fmla="*/ 1105 w 1502"/>
                <a:gd name="T45" fmla="*/ 992 h 1389"/>
                <a:gd name="T46" fmla="*/ 1162 w 1502"/>
                <a:gd name="T47" fmla="*/ 1049 h 1389"/>
                <a:gd name="T48" fmla="*/ 1304 w 1502"/>
                <a:gd name="T49" fmla="*/ 1106 h 1389"/>
                <a:gd name="T50" fmla="*/ 1332 w 1502"/>
                <a:gd name="T51" fmla="*/ 1021 h 1389"/>
                <a:gd name="T52" fmla="*/ 1474 w 1502"/>
                <a:gd name="T53" fmla="*/ 851 h 1389"/>
                <a:gd name="T54" fmla="*/ 1502 w 1502"/>
                <a:gd name="T55" fmla="*/ 709 h 1389"/>
                <a:gd name="T56" fmla="*/ 1474 w 1502"/>
                <a:gd name="T57" fmla="*/ 539 h 1389"/>
                <a:gd name="T58" fmla="*/ 1474 w 1502"/>
                <a:gd name="T59" fmla="*/ 425 h 1389"/>
                <a:gd name="T60" fmla="*/ 1417 w 1502"/>
                <a:gd name="T61" fmla="*/ 397 h 1389"/>
                <a:gd name="T62" fmla="*/ 1360 w 1502"/>
                <a:gd name="T63" fmla="*/ 227 h 1389"/>
                <a:gd name="T64" fmla="*/ 1219 w 1502"/>
                <a:gd name="T65" fmla="*/ 199 h 1389"/>
                <a:gd name="T66" fmla="*/ 1190 w 1502"/>
                <a:gd name="T67" fmla="*/ 114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2" h="1389">
                  <a:moveTo>
                    <a:pt x="1190" y="114"/>
                  </a:moveTo>
                  <a:lnTo>
                    <a:pt x="1162" y="85"/>
                  </a:lnTo>
                  <a:lnTo>
                    <a:pt x="1077" y="85"/>
                  </a:lnTo>
                  <a:lnTo>
                    <a:pt x="1049" y="142"/>
                  </a:lnTo>
                  <a:lnTo>
                    <a:pt x="1020" y="142"/>
                  </a:lnTo>
                  <a:lnTo>
                    <a:pt x="935" y="0"/>
                  </a:lnTo>
                  <a:lnTo>
                    <a:pt x="850" y="57"/>
                  </a:lnTo>
                  <a:lnTo>
                    <a:pt x="822" y="142"/>
                  </a:lnTo>
                  <a:lnTo>
                    <a:pt x="765" y="114"/>
                  </a:lnTo>
                  <a:lnTo>
                    <a:pt x="737" y="199"/>
                  </a:lnTo>
                  <a:lnTo>
                    <a:pt x="652" y="284"/>
                  </a:lnTo>
                  <a:lnTo>
                    <a:pt x="595" y="312"/>
                  </a:lnTo>
                  <a:lnTo>
                    <a:pt x="567" y="284"/>
                  </a:lnTo>
                  <a:lnTo>
                    <a:pt x="482" y="312"/>
                  </a:lnTo>
                  <a:lnTo>
                    <a:pt x="396" y="425"/>
                  </a:lnTo>
                  <a:lnTo>
                    <a:pt x="368" y="596"/>
                  </a:lnTo>
                  <a:lnTo>
                    <a:pt x="311" y="567"/>
                  </a:lnTo>
                  <a:lnTo>
                    <a:pt x="113" y="709"/>
                  </a:lnTo>
                  <a:lnTo>
                    <a:pt x="141" y="766"/>
                  </a:lnTo>
                  <a:lnTo>
                    <a:pt x="85" y="879"/>
                  </a:lnTo>
                  <a:lnTo>
                    <a:pt x="141" y="879"/>
                  </a:lnTo>
                  <a:lnTo>
                    <a:pt x="170" y="964"/>
                  </a:lnTo>
                  <a:lnTo>
                    <a:pt x="141" y="992"/>
                  </a:lnTo>
                  <a:lnTo>
                    <a:pt x="85" y="936"/>
                  </a:lnTo>
                  <a:lnTo>
                    <a:pt x="28" y="936"/>
                  </a:lnTo>
                  <a:lnTo>
                    <a:pt x="56" y="1021"/>
                  </a:lnTo>
                  <a:lnTo>
                    <a:pt x="0" y="1049"/>
                  </a:lnTo>
                  <a:lnTo>
                    <a:pt x="28" y="1134"/>
                  </a:lnTo>
                  <a:lnTo>
                    <a:pt x="113" y="1191"/>
                  </a:lnTo>
                  <a:lnTo>
                    <a:pt x="113" y="1248"/>
                  </a:lnTo>
                  <a:lnTo>
                    <a:pt x="170" y="1276"/>
                  </a:lnTo>
                  <a:lnTo>
                    <a:pt x="141" y="1304"/>
                  </a:lnTo>
                  <a:lnTo>
                    <a:pt x="226" y="1389"/>
                  </a:lnTo>
                  <a:lnTo>
                    <a:pt x="396" y="1333"/>
                  </a:lnTo>
                  <a:lnTo>
                    <a:pt x="453" y="1219"/>
                  </a:lnTo>
                  <a:lnTo>
                    <a:pt x="510" y="1191"/>
                  </a:lnTo>
                  <a:lnTo>
                    <a:pt x="595" y="1248"/>
                  </a:lnTo>
                  <a:lnTo>
                    <a:pt x="623" y="1191"/>
                  </a:lnTo>
                  <a:lnTo>
                    <a:pt x="708" y="1163"/>
                  </a:lnTo>
                  <a:lnTo>
                    <a:pt x="737" y="1077"/>
                  </a:lnTo>
                  <a:lnTo>
                    <a:pt x="822" y="1049"/>
                  </a:lnTo>
                  <a:lnTo>
                    <a:pt x="850" y="1077"/>
                  </a:lnTo>
                  <a:lnTo>
                    <a:pt x="907" y="1077"/>
                  </a:lnTo>
                  <a:lnTo>
                    <a:pt x="963" y="936"/>
                  </a:lnTo>
                  <a:lnTo>
                    <a:pt x="1077" y="936"/>
                  </a:lnTo>
                  <a:lnTo>
                    <a:pt x="1105" y="992"/>
                  </a:lnTo>
                  <a:lnTo>
                    <a:pt x="1105" y="1021"/>
                  </a:lnTo>
                  <a:lnTo>
                    <a:pt x="1162" y="1049"/>
                  </a:lnTo>
                  <a:lnTo>
                    <a:pt x="1219" y="1106"/>
                  </a:lnTo>
                  <a:lnTo>
                    <a:pt x="1304" y="1106"/>
                  </a:lnTo>
                  <a:lnTo>
                    <a:pt x="1360" y="1049"/>
                  </a:lnTo>
                  <a:lnTo>
                    <a:pt x="1332" y="1021"/>
                  </a:lnTo>
                  <a:lnTo>
                    <a:pt x="1417" y="851"/>
                  </a:lnTo>
                  <a:lnTo>
                    <a:pt x="1474" y="851"/>
                  </a:lnTo>
                  <a:lnTo>
                    <a:pt x="1417" y="766"/>
                  </a:lnTo>
                  <a:lnTo>
                    <a:pt x="1502" y="709"/>
                  </a:lnTo>
                  <a:lnTo>
                    <a:pt x="1445" y="652"/>
                  </a:lnTo>
                  <a:lnTo>
                    <a:pt x="1474" y="539"/>
                  </a:lnTo>
                  <a:lnTo>
                    <a:pt x="1445" y="482"/>
                  </a:lnTo>
                  <a:lnTo>
                    <a:pt x="1474" y="425"/>
                  </a:lnTo>
                  <a:lnTo>
                    <a:pt x="1445" y="369"/>
                  </a:lnTo>
                  <a:lnTo>
                    <a:pt x="1417" y="397"/>
                  </a:lnTo>
                  <a:lnTo>
                    <a:pt x="1360" y="312"/>
                  </a:lnTo>
                  <a:lnTo>
                    <a:pt x="1360" y="227"/>
                  </a:lnTo>
                  <a:lnTo>
                    <a:pt x="1304" y="142"/>
                  </a:lnTo>
                  <a:lnTo>
                    <a:pt x="1219" y="199"/>
                  </a:lnTo>
                  <a:lnTo>
                    <a:pt x="1162" y="170"/>
                  </a:lnTo>
                  <a:lnTo>
                    <a:pt x="1190" y="11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7" name="Freeform 746">
              <a:extLst>
                <a:ext uri="{FF2B5EF4-FFF2-40B4-BE49-F238E27FC236}">
                  <a16:creationId xmlns:a16="http://schemas.microsoft.com/office/drawing/2014/main" id="{A6A39FCD-D253-4248-8B09-CF3A3342C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060"/>
              <a:ext cx="1389" cy="2503"/>
            </a:xfrm>
            <a:custGeom>
              <a:avLst/>
              <a:gdLst>
                <a:gd name="T0" fmla="*/ 655 w 1389"/>
                <a:gd name="T1" fmla="*/ 85 h 2503"/>
                <a:gd name="T2" fmla="*/ 687 w 1389"/>
                <a:gd name="T3" fmla="*/ 139 h 2503"/>
                <a:gd name="T4" fmla="*/ 765 w 1389"/>
                <a:gd name="T5" fmla="*/ 250 h 2503"/>
                <a:gd name="T6" fmla="*/ 911 w 1389"/>
                <a:gd name="T7" fmla="*/ 369 h 2503"/>
                <a:gd name="T8" fmla="*/ 996 w 1389"/>
                <a:gd name="T9" fmla="*/ 425 h 2503"/>
                <a:gd name="T10" fmla="*/ 1024 w 1389"/>
                <a:gd name="T11" fmla="*/ 539 h 2503"/>
                <a:gd name="T12" fmla="*/ 1251 w 1389"/>
                <a:gd name="T13" fmla="*/ 535 h 2503"/>
                <a:gd name="T14" fmla="*/ 1364 w 1389"/>
                <a:gd name="T15" fmla="*/ 595 h 2503"/>
                <a:gd name="T16" fmla="*/ 1364 w 1389"/>
                <a:gd name="T17" fmla="*/ 766 h 2503"/>
                <a:gd name="T18" fmla="*/ 1109 w 1389"/>
                <a:gd name="T19" fmla="*/ 879 h 2503"/>
                <a:gd name="T20" fmla="*/ 1081 w 1389"/>
                <a:gd name="T21" fmla="*/ 1049 h 2503"/>
                <a:gd name="T22" fmla="*/ 1166 w 1389"/>
                <a:gd name="T23" fmla="*/ 1134 h 2503"/>
                <a:gd name="T24" fmla="*/ 1081 w 1389"/>
                <a:gd name="T25" fmla="*/ 1106 h 2503"/>
                <a:gd name="T26" fmla="*/ 1052 w 1389"/>
                <a:gd name="T27" fmla="*/ 1191 h 2503"/>
                <a:gd name="T28" fmla="*/ 1024 w 1389"/>
                <a:gd name="T29" fmla="*/ 1304 h 2503"/>
                <a:gd name="T30" fmla="*/ 1109 w 1389"/>
                <a:gd name="T31" fmla="*/ 1418 h 2503"/>
                <a:gd name="T32" fmla="*/ 1137 w 1389"/>
                <a:gd name="T33" fmla="*/ 1474 h 2503"/>
                <a:gd name="T34" fmla="*/ 1137 w 1389"/>
                <a:gd name="T35" fmla="*/ 1616 h 2503"/>
                <a:gd name="T36" fmla="*/ 1052 w 1389"/>
                <a:gd name="T37" fmla="*/ 1616 h 2503"/>
                <a:gd name="T38" fmla="*/ 1024 w 1389"/>
                <a:gd name="T39" fmla="*/ 1673 h 2503"/>
                <a:gd name="T40" fmla="*/ 967 w 1389"/>
                <a:gd name="T41" fmla="*/ 1701 h 2503"/>
                <a:gd name="T42" fmla="*/ 854 w 1389"/>
                <a:gd name="T43" fmla="*/ 1786 h 2503"/>
                <a:gd name="T44" fmla="*/ 769 w 1389"/>
                <a:gd name="T45" fmla="*/ 1758 h 2503"/>
                <a:gd name="T46" fmla="*/ 712 w 1389"/>
                <a:gd name="T47" fmla="*/ 1871 h 2503"/>
                <a:gd name="T48" fmla="*/ 684 w 1389"/>
                <a:gd name="T49" fmla="*/ 1985 h 2503"/>
                <a:gd name="T50" fmla="*/ 654 w 1389"/>
                <a:gd name="T51" fmla="*/ 1987 h 2503"/>
                <a:gd name="T52" fmla="*/ 344 w 1389"/>
                <a:gd name="T53" fmla="*/ 2325 h 2503"/>
                <a:gd name="T54" fmla="*/ 243 w 1389"/>
                <a:gd name="T55" fmla="*/ 2503 h 2503"/>
                <a:gd name="T56" fmla="*/ 183 w 1389"/>
                <a:gd name="T57" fmla="*/ 2455 h 2503"/>
                <a:gd name="T58" fmla="*/ 60 w 1389"/>
                <a:gd name="T59" fmla="*/ 2325 h 2503"/>
                <a:gd name="T60" fmla="*/ 202 w 1389"/>
                <a:gd name="T61" fmla="*/ 2325 h 2503"/>
                <a:gd name="T62" fmla="*/ 258 w 1389"/>
                <a:gd name="T63" fmla="*/ 2126 h 2503"/>
                <a:gd name="T64" fmla="*/ 258 w 1389"/>
                <a:gd name="T65" fmla="*/ 1985 h 2503"/>
                <a:gd name="T66" fmla="*/ 202 w 1389"/>
                <a:gd name="T67" fmla="*/ 1871 h 2503"/>
                <a:gd name="T68" fmla="*/ 258 w 1389"/>
                <a:gd name="T69" fmla="*/ 1701 h 2503"/>
                <a:gd name="T70" fmla="*/ 145 w 1389"/>
                <a:gd name="T71" fmla="*/ 1673 h 2503"/>
                <a:gd name="T72" fmla="*/ 88 w 1389"/>
                <a:gd name="T73" fmla="*/ 1531 h 2503"/>
                <a:gd name="T74" fmla="*/ 32 w 1389"/>
                <a:gd name="T75" fmla="*/ 1276 h 2503"/>
                <a:gd name="T76" fmla="*/ 117 w 1389"/>
                <a:gd name="T77" fmla="*/ 1219 h 2503"/>
                <a:gd name="T78" fmla="*/ 117 w 1389"/>
                <a:gd name="T79" fmla="*/ 1276 h 2503"/>
                <a:gd name="T80" fmla="*/ 173 w 1389"/>
                <a:gd name="T81" fmla="*/ 1162 h 2503"/>
                <a:gd name="T82" fmla="*/ 315 w 1389"/>
                <a:gd name="T83" fmla="*/ 1049 h 2503"/>
                <a:gd name="T84" fmla="*/ 344 w 1389"/>
                <a:gd name="T85" fmla="*/ 879 h 2503"/>
                <a:gd name="T86" fmla="*/ 315 w 1389"/>
                <a:gd name="T87" fmla="*/ 737 h 2503"/>
                <a:gd name="T88" fmla="*/ 173 w 1389"/>
                <a:gd name="T89" fmla="*/ 567 h 2503"/>
                <a:gd name="T90" fmla="*/ 88 w 1389"/>
                <a:gd name="T91" fmla="*/ 369 h 2503"/>
                <a:gd name="T92" fmla="*/ 145 w 1389"/>
                <a:gd name="T93" fmla="*/ 170 h 2503"/>
                <a:gd name="T94" fmla="*/ 287 w 1389"/>
                <a:gd name="T95" fmla="*/ 114 h 2503"/>
                <a:gd name="T96" fmla="*/ 344 w 1389"/>
                <a:gd name="T97" fmla="*/ 170 h 2503"/>
                <a:gd name="T98" fmla="*/ 514 w 1389"/>
                <a:gd name="T99" fmla="*/ 0 h 2503"/>
                <a:gd name="T100" fmla="*/ 570 w 1389"/>
                <a:gd name="T101" fmla="*/ 28 h 2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89" h="2503">
                  <a:moveTo>
                    <a:pt x="570" y="28"/>
                  </a:moveTo>
                  <a:lnTo>
                    <a:pt x="655" y="85"/>
                  </a:lnTo>
                  <a:lnTo>
                    <a:pt x="655" y="142"/>
                  </a:lnTo>
                  <a:lnTo>
                    <a:pt x="687" y="139"/>
                  </a:lnTo>
                  <a:lnTo>
                    <a:pt x="740" y="255"/>
                  </a:lnTo>
                  <a:lnTo>
                    <a:pt x="765" y="250"/>
                  </a:lnTo>
                  <a:lnTo>
                    <a:pt x="797" y="340"/>
                  </a:lnTo>
                  <a:lnTo>
                    <a:pt x="911" y="369"/>
                  </a:lnTo>
                  <a:lnTo>
                    <a:pt x="939" y="425"/>
                  </a:lnTo>
                  <a:lnTo>
                    <a:pt x="996" y="425"/>
                  </a:lnTo>
                  <a:lnTo>
                    <a:pt x="1024" y="482"/>
                  </a:lnTo>
                  <a:lnTo>
                    <a:pt x="1024" y="539"/>
                  </a:lnTo>
                  <a:lnTo>
                    <a:pt x="1109" y="595"/>
                  </a:lnTo>
                  <a:lnTo>
                    <a:pt x="1251" y="535"/>
                  </a:lnTo>
                  <a:lnTo>
                    <a:pt x="1336" y="567"/>
                  </a:lnTo>
                  <a:lnTo>
                    <a:pt x="1364" y="595"/>
                  </a:lnTo>
                  <a:lnTo>
                    <a:pt x="1389" y="592"/>
                  </a:lnTo>
                  <a:lnTo>
                    <a:pt x="1364" y="766"/>
                  </a:lnTo>
                  <a:lnTo>
                    <a:pt x="1307" y="737"/>
                  </a:lnTo>
                  <a:lnTo>
                    <a:pt x="1109" y="879"/>
                  </a:lnTo>
                  <a:lnTo>
                    <a:pt x="1137" y="936"/>
                  </a:lnTo>
                  <a:lnTo>
                    <a:pt x="1081" y="1049"/>
                  </a:lnTo>
                  <a:lnTo>
                    <a:pt x="1137" y="1049"/>
                  </a:lnTo>
                  <a:lnTo>
                    <a:pt x="1166" y="1134"/>
                  </a:lnTo>
                  <a:lnTo>
                    <a:pt x="1137" y="1162"/>
                  </a:lnTo>
                  <a:lnTo>
                    <a:pt x="1081" y="1106"/>
                  </a:lnTo>
                  <a:lnTo>
                    <a:pt x="1024" y="1106"/>
                  </a:lnTo>
                  <a:lnTo>
                    <a:pt x="1052" y="1191"/>
                  </a:lnTo>
                  <a:lnTo>
                    <a:pt x="996" y="1219"/>
                  </a:lnTo>
                  <a:lnTo>
                    <a:pt x="1024" y="1304"/>
                  </a:lnTo>
                  <a:lnTo>
                    <a:pt x="1109" y="1361"/>
                  </a:lnTo>
                  <a:lnTo>
                    <a:pt x="1109" y="1418"/>
                  </a:lnTo>
                  <a:lnTo>
                    <a:pt x="1166" y="1446"/>
                  </a:lnTo>
                  <a:lnTo>
                    <a:pt x="1137" y="1474"/>
                  </a:lnTo>
                  <a:lnTo>
                    <a:pt x="1109" y="1531"/>
                  </a:lnTo>
                  <a:lnTo>
                    <a:pt x="1137" y="1616"/>
                  </a:lnTo>
                  <a:lnTo>
                    <a:pt x="1109" y="1644"/>
                  </a:lnTo>
                  <a:lnTo>
                    <a:pt x="1052" y="1616"/>
                  </a:lnTo>
                  <a:lnTo>
                    <a:pt x="972" y="1645"/>
                  </a:lnTo>
                  <a:lnTo>
                    <a:pt x="1024" y="1673"/>
                  </a:lnTo>
                  <a:lnTo>
                    <a:pt x="1029" y="1696"/>
                  </a:lnTo>
                  <a:lnTo>
                    <a:pt x="967" y="1701"/>
                  </a:lnTo>
                  <a:lnTo>
                    <a:pt x="939" y="1814"/>
                  </a:lnTo>
                  <a:lnTo>
                    <a:pt x="854" y="1786"/>
                  </a:lnTo>
                  <a:lnTo>
                    <a:pt x="825" y="1673"/>
                  </a:lnTo>
                  <a:lnTo>
                    <a:pt x="769" y="1758"/>
                  </a:lnTo>
                  <a:lnTo>
                    <a:pt x="769" y="1814"/>
                  </a:lnTo>
                  <a:lnTo>
                    <a:pt x="712" y="1871"/>
                  </a:lnTo>
                  <a:lnTo>
                    <a:pt x="740" y="1928"/>
                  </a:lnTo>
                  <a:lnTo>
                    <a:pt x="684" y="1985"/>
                  </a:lnTo>
                  <a:lnTo>
                    <a:pt x="655" y="1928"/>
                  </a:lnTo>
                  <a:lnTo>
                    <a:pt x="654" y="1987"/>
                  </a:lnTo>
                  <a:lnTo>
                    <a:pt x="600" y="2092"/>
                  </a:lnTo>
                  <a:lnTo>
                    <a:pt x="344" y="2325"/>
                  </a:lnTo>
                  <a:lnTo>
                    <a:pt x="287" y="2495"/>
                  </a:lnTo>
                  <a:lnTo>
                    <a:pt x="243" y="2503"/>
                  </a:lnTo>
                  <a:lnTo>
                    <a:pt x="195" y="2494"/>
                  </a:lnTo>
                  <a:lnTo>
                    <a:pt x="183" y="2455"/>
                  </a:lnTo>
                  <a:lnTo>
                    <a:pt x="173" y="2410"/>
                  </a:lnTo>
                  <a:lnTo>
                    <a:pt x="60" y="2325"/>
                  </a:lnTo>
                  <a:lnTo>
                    <a:pt x="88" y="2296"/>
                  </a:lnTo>
                  <a:lnTo>
                    <a:pt x="202" y="2325"/>
                  </a:lnTo>
                  <a:lnTo>
                    <a:pt x="258" y="2268"/>
                  </a:lnTo>
                  <a:lnTo>
                    <a:pt x="258" y="2126"/>
                  </a:lnTo>
                  <a:lnTo>
                    <a:pt x="202" y="2070"/>
                  </a:lnTo>
                  <a:lnTo>
                    <a:pt x="258" y="1985"/>
                  </a:lnTo>
                  <a:lnTo>
                    <a:pt x="258" y="1900"/>
                  </a:lnTo>
                  <a:lnTo>
                    <a:pt x="202" y="1871"/>
                  </a:lnTo>
                  <a:lnTo>
                    <a:pt x="258" y="1786"/>
                  </a:lnTo>
                  <a:lnTo>
                    <a:pt x="258" y="1701"/>
                  </a:lnTo>
                  <a:lnTo>
                    <a:pt x="202" y="1644"/>
                  </a:lnTo>
                  <a:lnTo>
                    <a:pt x="145" y="1673"/>
                  </a:lnTo>
                  <a:lnTo>
                    <a:pt x="88" y="1616"/>
                  </a:lnTo>
                  <a:lnTo>
                    <a:pt x="88" y="1531"/>
                  </a:lnTo>
                  <a:lnTo>
                    <a:pt x="0" y="1441"/>
                  </a:lnTo>
                  <a:lnTo>
                    <a:pt x="32" y="1276"/>
                  </a:lnTo>
                  <a:lnTo>
                    <a:pt x="81" y="1273"/>
                  </a:lnTo>
                  <a:lnTo>
                    <a:pt x="117" y="1219"/>
                  </a:lnTo>
                  <a:lnTo>
                    <a:pt x="141" y="1234"/>
                  </a:lnTo>
                  <a:lnTo>
                    <a:pt x="117" y="1276"/>
                  </a:lnTo>
                  <a:lnTo>
                    <a:pt x="202" y="1247"/>
                  </a:lnTo>
                  <a:lnTo>
                    <a:pt x="173" y="1162"/>
                  </a:lnTo>
                  <a:lnTo>
                    <a:pt x="287" y="1106"/>
                  </a:lnTo>
                  <a:lnTo>
                    <a:pt x="315" y="1049"/>
                  </a:lnTo>
                  <a:lnTo>
                    <a:pt x="344" y="1021"/>
                  </a:lnTo>
                  <a:lnTo>
                    <a:pt x="344" y="879"/>
                  </a:lnTo>
                  <a:lnTo>
                    <a:pt x="287" y="851"/>
                  </a:lnTo>
                  <a:lnTo>
                    <a:pt x="315" y="737"/>
                  </a:lnTo>
                  <a:lnTo>
                    <a:pt x="202" y="652"/>
                  </a:lnTo>
                  <a:lnTo>
                    <a:pt x="173" y="567"/>
                  </a:lnTo>
                  <a:lnTo>
                    <a:pt x="32" y="454"/>
                  </a:lnTo>
                  <a:lnTo>
                    <a:pt x="88" y="369"/>
                  </a:lnTo>
                  <a:lnTo>
                    <a:pt x="173" y="255"/>
                  </a:lnTo>
                  <a:lnTo>
                    <a:pt x="145" y="170"/>
                  </a:lnTo>
                  <a:lnTo>
                    <a:pt x="202" y="57"/>
                  </a:lnTo>
                  <a:lnTo>
                    <a:pt x="287" y="114"/>
                  </a:lnTo>
                  <a:lnTo>
                    <a:pt x="287" y="170"/>
                  </a:lnTo>
                  <a:lnTo>
                    <a:pt x="344" y="170"/>
                  </a:lnTo>
                  <a:lnTo>
                    <a:pt x="344" y="114"/>
                  </a:lnTo>
                  <a:lnTo>
                    <a:pt x="514" y="0"/>
                  </a:lnTo>
                  <a:lnTo>
                    <a:pt x="514" y="57"/>
                  </a:lnTo>
                  <a:lnTo>
                    <a:pt x="570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8" name="Freeform 750">
              <a:extLst>
                <a:ext uri="{FF2B5EF4-FFF2-40B4-BE49-F238E27FC236}">
                  <a16:creationId xmlns:a16="http://schemas.microsoft.com/office/drawing/2014/main" id="{C1FB0D47-C884-4894-9F94-61A5CBF44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756"/>
              <a:ext cx="907" cy="680"/>
            </a:xfrm>
            <a:custGeom>
              <a:avLst/>
              <a:gdLst>
                <a:gd name="T0" fmla="*/ 85 w 907"/>
                <a:gd name="T1" fmla="*/ 369 h 680"/>
                <a:gd name="T2" fmla="*/ 29 w 907"/>
                <a:gd name="T3" fmla="*/ 482 h 680"/>
                <a:gd name="T4" fmla="*/ 0 w 907"/>
                <a:gd name="T5" fmla="*/ 539 h 680"/>
                <a:gd name="T6" fmla="*/ 29 w 907"/>
                <a:gd name="T7" fmla="*/ 539 h 680"/>
                <a:gd name="T8" fmla="*/ 57 w 907"/>
                <a:gd name="T9" fmla="*/ 595 h 680"/>
                <a:gd name="T10" fmla="*/ 85 w 907"/>
                <a:gd name="T11" fmla="*/ 567 h 680"/>
                <a:gd name="T12" fmla="*/ 57 w 907"/>
                <a:gd name="T13" fmla="*/ 652 h 680"/>
                <a:gd name="T14" fmla="*/ 170 w 907"/>
                <a:gd name="T15" fmla="*/ 652 h 680"/>
                <a:gd name="T16" fmla="*/ 199 w 907"/>
                <a:gd name="T17" fmla="*/ 680 h 680"/>
                <a:gd name="T18" fmla="*/ 284 w 907"/>
                <a:gd name="T19" fmla="*/ 652 h 680"/>
                <a:gd name="T20" fmla="*/ 284 w 907"/>
                <a:gd name="T21" fmla="*/ 595 h 680"/>
                <a:gd name="T22" fmla="*/ 369 w 907"/>
                <a:gd name="T23" fmla="*/ 539 h 680"/>
                <a:gd name="T24" fmla="*/ 397 w 907"/>
                <a:gd name="T25" fmla="*/ 482 h 680"/>
                <a:gd name="T26" fmla="*/ 454 w 907"/>
                <a:gd name="T27" fmla="*/ 510 h 680"/>
                <a:gd name="T28" fmla="*/ 454 w 907"/>
                <a:gd name="T29" fmla="*/ 595 h 680"/>
                <a:gd name="T30" fmla="*/ 539 w 907"/>
                <a:gd name="T31" fmla="*/ 680 h 680"/>
                <a:gd name="T32" fmla="*/ 652 w 907"/>
                <a:gd name="T33" fmla="*/ 680 h 680"/>
                <a:gd name="T34" fmla="*/ 681 w 907"/>
                <a:gd name="T35" fmla="*/ 595 h 680"/>
                <a:gd name="T36" fmla="*/ 737 w 907"/>
                <a:gd name="T37" fmla="*/ 567 h 680"/>
                <a:gd name="T38" fmla="*/ 766 w 907"/>
                <a:gd name="T39" fmla="*/ 595 h 680"/>
                <a:gd name="T40" fmla="*/ 907 w 907"/>
                <a:gd name="T41" fmla="*/ 510 h 680"/>
                <a:gd name="T42" fmla="*/ 851 w 907"/>
                <a:gd name="T43" fmla="*/ 397 h 680"/>
                <a:gd name="T44" fmla="*/ 766 w 907"/>
                <a:gd name="T45" fmla="*/ 397 h 680"/>
                <a:gd name="T46" fmla="*/ 766 w 907"/>
                <a:gd name="T47" fmla="*/ 340 h 680"/>
                <a:gd name="T48" fmla="*/ 652 w 907"/>
                <a:gd name="T49" fmla="*/ 255 h 680"/>
                <a:gd name="T50" fmla="*/ 709 w 907"/>
                <a:gd name="T51" fmla="*/ 142 h 680"/>
                <a:gd name="T52" fmla="*/ 624 w 907"/>
                <a:gd name="T53" fmla="*/ 85 h 680"/>
                <a:gd name="T54" fmla="*/ 624 w 907"/>
                <a:gd name="T55" fmla="*/ 28 h 680"/>
                <a:gd name="T56" fmla="*/ 539 w 907"/>
                <a:gd name="T57" fmla="*/ 0 h 680"/>
                <a:gd name="T58" fmla="*/ 511 w 907"/>
                <a:gd name="T59" fmla="*/ 28 h 680"/>
                <a:gd name="T60" fmla="*/ 454 w 907"/>
                <a:gd name="T61" fmla="*/ 57 h 680"/>
                <a:gd name="T62" fmla="*/ 482 w 907"/>
                <a:gd name="T63" fmla="*/ 85 h 680"/>
                <a:gd name="T64" fmla="*/ 454 w 907"/>
                <a:gd name="T65" fmla="*/ 227 h 680"/>
                <a:gd name="T66" fmla="*/ 312 w 907"/>
                <a:gd name="T67" fmla="*/ 284 h 680"/>
                <a:gd name="T68" fmla="*/ 227 w 907"/>
                <a:gd name="T69" fmla="*/ 425 h 680"/>
                <a:gd name="T70" fmla="*/ 170 w 907"/>
                <a:gd name="T71" fmla="*/ 425 h 680"/>
                <a:gd name="T72" fmla="*/ 85 w 907"/>
                <a:gd name="T73" fmla="*/ 3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7" h="680">
                  <a:moveTo>
                    <a:pt x="85" y="369"/>
                  </a:moveTo>
                  <a:lnTo>
                    <a:pt x="29" y="482"/>
                  </a:lnTo>
                  <a:lnTo>
                    <a:pt x="0" y="539"/>
                  </a:lnTo>
                  <a:lnTo>
                    <a:pt x="29" y="539"/>
                  </a:lnTo>
                  <a:lnTo>
                    <a:pt x="57" y="595"/>
                  </a:lnTo>
                  <a:lnTo>
                    <a:pt x="85" y="567"/>
                  </a:lnTo>
                  <a:lnTo>
                    <a:pt x="57" y="652"/>
                  </a:lnTo>
                  <a:lnTo>
                    <a:pt x="170" y="652"/>
                  </a:lnTo>
                  <a:lnTo>
                    <a:pt x="199" y="680"/>
                  </a:lnTo>
                  <a:lnTo>
                    <a:pt x="284" y="652"/>
                  </a:lnTo>
                  <a:lnTo>
                    <a:pt x="284" y="595"/>
                  </a:lnTo>
                  <a:lnTo>
                    <a:pt x="369" y="539"/>
                  </a:lnTo>
                  <a:lnTo>
                    <a:pt x="397" y="482"/>
                  </a:lnTo>
                  <a:lnTo>
                    <a:pt x="454" y="510"/>
                  </a:lnTo>
                  <a:lnTo>
                    <a:pt x="454" y="595"/>
                  </a:lnTo>
                  <a:lnTo>
                    <a:pt x="539" y="680"/>
                  </a:lnTo>
                  <a:lnTo>
                    <a:pt x="652" y="680"/>
                  </a:lnTo>
                  <a:lnTo>
                    <a:pt x="681" y="595"/>
                  </a:lnTo>
                  <a:lnTo>
                    <a:pt x="737" y="567"/>
                  </a:lnTo>
                  <a:lnTo>
                    <a:pt x="766" y="595"/>
                  </a:lnTo>
                  <a:lnTo>
                    <a:pt x="907" y="510"/>
                  </a:lnTo>
                  <a:lnTo>
                    <a:pt x="851" y="397"/>
                  </a:lnTo>
                  <a:lnTo>
                    <a:pt x="766" y="397"/>
                  </a:lnTo>
                  <a:lnTo>
                    <a:pt x="766" y="340"/>
                  </a:lnTo>
                  <a:lnTo>
                    <a:pt x="652" y="255"/>
                  </a:lnTo>
                  <a:lnTo>
                    <a:pt x="709" y="142"/>
                  </a:lnTo>
                  <a:lnTo>
                    <a:pt x="624" y="85"/>
                  </a:lnTo>
                  <a:lnTo>
                    <a:pt x="624" y="28"/>
                  </a:lnTo>
                  <a:lnTo>
                    <a:pt x="539" y="0"/>
                  </a:lnTo>
                  <a:lnTo>
                    <a:pt x="511" y="28"/>
                  </a:lnTo>
                  <a:lnTo>
                    <a:pt x="454" y="57"/>
                  </a:lnTo>
                  <a:lnTo>
                    <a:pt x="482" y="85"/>
                  </a:lnTo>
                  <a:lnTo>
                    <a:pt x="454" y="227"/>
                  </a:lnTo>
                  <a:lnTo>
                    <a:pt x="312" y="284"/>
                  </a:lnTo>
                  <a:lnTo>
                    <a:pt x="227" y="425"/>
                  </a:lnTo>
                  <a:lnTo>
                    <a:pt x="170" y="425"/>
                  </a:lnTo>
                  <a:lnTo>
                    <a:pt x="85" y="3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69" name="Freeform 751">
              <a:extLst>
                <a:ext uri="{FF2B5EF4-FFF2-40B4-BE49-F238E27FC236}">
                  <a16:creationId xmlns:a16="http://schemas.microsoft.com/office/drawing/2014/main" id="{9FB1FF55-B337-40F2-BC84-B498C7DC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387"/>
              <a:ext cx="1985" cy="2552"/>
            </a:xfrm>
            <a:custGeom>
              <a:avLst/>
              <a:gdLst>
                <a:gd name="T0" fmla="*/ 482 w 1985"/>
                <a:gd name="T1" fmla="*/ 2495 h 2552"/>
                <a:gd name="T2" fmla="*/ 482 w 1985"/>
                <a:gd name="T3" fmla="*/ 2325 h 2552"/>
                <a:gd name="T4" fmla="*/ 482 w 1985"/>
                <a:gd name="T5" fmla="*/ 2212 h 2552"/>
                <a:gd name="T6" fmla="*/ 397 w 1985"/>
                <a:gd name="T7" fmla="*/ 2155 h 2552"/>
                <a:gd name="T8" fmla="*/ 341 w 1985"/>
                <a:gd name="T9" fmla="*/ 1985 h 2552"/>
                <a:gd name="T10" fmla="*/ 199 w 1985"/>
                <a:gd name="T11" fmla="*/ 2013 h 2552"/>
                <a:gd name="T12" fmla="*/ 256 w 1985"/>
                <a:gd name="T13" fmla="*/ 1900 h 2552"/>
                <a:gd name="T14" fmla="*/ 256 w 1985"/>
                <a:gd name="T15" fmla="*/ 1758 h 2552"/>
                <a:gd name="T16" fmla="*/ 171 w 1985"/>
                <a:gd name="T17" fmla="*/ 1730 h 2552"/>
                <a:gd name="T18" fmla="*/ 57 w 1985"/>
                <a:gd name="T19" fmla="*/ 1701 h 2552"/>
                <a:gd name="T20" fmla="*/ 0 w 1985"/>
                <a:gd name="T21" fmla="*/ 1588 h 2552"/>
                <a:gd name="T22" fmla="*/ 171 w 1985"/>
                <a:gd name="T23" fmla="*/ 1503 h 2552"/>
                <a:gd name="T24" fmla="*/ 256 w 1985"/>
                <a:gd name="T25" fmla="*/ 1418 h 2552"/>
                <a:gd name="T26" fmla="*/ 397 w 1985"/>
                <a:gd name="T27" fmla="*/ 1418 h 2552"/>
                <a:gd name="T28" fmla="*/ 454 w 1985"/>
                <a:gd name="T29" fmla="*/ 1390 h 2552"/>
                <a:gd name="T30" fmla="*/ 567 w 1985"/>
                <a:gd name="T31" fmla="*/ 1276 h 2552"/>
                <a:gd name="T32" fmla="*/ 454 w 1985"/>
                <a:gd name="T33" fmla="*/ 1220 h 2552"/>
                <a:gd name="T34" fmla="*/ 539 w 1985"/>
                <a:gd name="T35" fmla="*/ 1220 h 2552"/>
                <a:gd name="T36" fmla="*/ 709 w 1985"/>
                <a:gd name="T37" fmla="*/ 1106 h 2552"/>
                <a:gd name="T38" fmla="*/ 709 w 1985"/>
                <a:gd name="T39" fmla="*/ 1021 h 2552"/>
                <a:gd name="T40" fmla="*/ 766 w 1985"/>
                <a:gd name="T41" fmla="*/ 1021 h 2552"/>
                <a:gd name="T42" fmla="*/ 908 w 1985"/>
                <a:gd name="T43" fmla="*/ 1049 h 2552"/>
                <a:gd name="T44" fmla="*/ 993 w 1985"/>
                <a:gd name="T45" fmla="*/ 964 h 2552"/>
                <a:gd name="T46" fmla="*/ 1106 w 1985"/>
                <a:gd name="T47" fmla="*/ 851 h 2552"/>
                <a:gd name="T48" fmla="*/ 1163 w 1985"/>
                <a:gd name="T49" fmla="*/ 964 h 2552"/>
                <a:gd name="T50" fmla="*/ 1361 w 1985"/>
                <a:gd name="T51" fmla="*/ 1049 h 2552"/>
                <a:gd name="T52" fmla="*/ 1446 w 1985"/>
                <a:gd name="T53" fmla="*/ 936 h 2552"/>
                <a:gd name="T54" fmla="*/ 1616 w 1985"/>
                <a:gd name="T55" fmla="*/ 879 h 2552"/>
                <a:gd name="T56" fmla="*/ 1475 w 1985"/>
                <a:gd name="T57" fmla="*/ 766 h 2552"/>
                <a:gd name="T58" fmla="*/ 1361 w 1985"/>
                <a:gd name="T59" fmla="*/ 624 h 2552"/>
                <a:gd name="T60" fmla="*/ 1333 w 1985"/>
                <a:gd name="T61" fmla="*/ 454 h 2552"/>
                <a:gd name="T62" fmla="*/ 1248 w 1985"/>
                <a:gd name="T63" fmla="*/ 369 h 2552"/>
                <a:gd name="T64" fmla="*/ 1191 w 1985"/>
                <a:gd name="T65" fmla="*/ 369 h 2552"/>
                <a:gd name="T66" fmla="*/ 1361 w 1985"/>
                <a:gd name="T67" fmla="*/ 284 h 2552"/>
                <a:gd name="T68" fmla="*/ 1361 w 1985"/>
                <a:gd name="T69" fmla="*/ 227 h 2552"/>
                <a:gd name="T70" fmla="*/ 1475 w 1985"/>
                <a:gd name="T71" fmla="*/ 29 h 2552"/>
                <a:gd name="T72" fmla="*/ 1588 w 1985"/>
                <a:gd name="T73" fmla="*/ 142 h 2552"/>
                <a:gd name="T74" fmla="*/ 1645 w 1985"/>
                <a:gd name="T75" fmla="*/ 171 h 2552"/>
                <a:gd name="T76" fmla="*/ 1616 w 1985"/>
                <a:gd name="T77" fmla="*/ 86 h 2552"/>
                <a:gd name="T78" fmla="*/ 1730 w 1985"/>
                <a:gd name="T79" fmla="*/ 57 h 2552"/>
                <a:gd name="T80" fmla="*/ 1786 w 1985"/>
                <a:gd name="T81" fmla="*/ 0 h 2552"/>
                <a:gd name="T82" fmla="*/ 1872 w 1985"/>
                <a:gd name="T83" fmla="*/ 142 h 2552"/>
                <a:gd name="T84" fmla="*/ 1900 w 1985"/>
                <a:gd name="T85" fmla="*/ 312 h 2552"/>
                <a:gd name="T86" fmla="*/ 1957 w 1985"/>
                <a:gd name="T87" fmla="*/ 511 h 2552"/>
                <a:gd name="T88" fmla="*/ 1900 w 1985"/>
                <a:gd name="T89" fmla="*/ 624 h 2552"/>
                <a:gd name="T90" fmla="*/ 1872 w 1985"/>
                <a:gd name="T91" fmla="*/ 766 h 2552"/>
                <a:gd name="T92" fmla="*/ 1645 w 1985"/>
                <a:gd name="T93" fmla="*/ 936 h 2552"/>
                <a:gd name="T94" fmla="*/ 1616 w 1985"/>
                <a:gd name="T95" fmla="*/ 1049 h 2552"/>
                <a:gd name="T96" fmla="*/ 1560 w 1985"/>
                <a:gd name="T97" fmla="*/ 1163 h 2552"/>
                <a:gd name="T98" fmla="*/ 1305 w 1985"/>
                <a:gd name="T99" fmla="*/ 1475 h 2552"/>
                <a:gd name="T100" fmla="*/ 1191 w 1985"/>
                <a:gd name="T101" fmla="*/ 1475 h 2552"/>
                <a:gd name="T102" fmla="*/ 1106 w 1985"/>
                <a:gd name="T103" fmla="*/ 1475 h 2552"/>
                <a:gd name="T104" fmla="*/ 1163 w 1985"/>
                <a:gd name="T105" fmla="*/ 1588 h 2552"/>
                <a:gd name="T106" fmla="*/ 1106 w 1985"/>
                <a:gd name="T107" fmla="*/ 1701 h 2552"/>
                <a:gd name="T108" fmla="*/ 1248 w 1985"/>
                <a:gd name="T109" fmla="*/ 1900 h 2552"/>
                <a:gd name="T110" fmla="*/ 1106 w 1985"/>
                <a:gd name="T111" fmla="*/ 2070 h 2552"/>
                <a:gd name="T112" fmla="*/ 1078 w 1985"/>
                <a:gd name="T113" fmla="*/ 2183 h 2552"/>
                <a:gd name="T114" fmla="*/ 964 w 1985"/>
                <a:gd name="T115" fmla="*/ 2382 h 2552"/>
                <a:gd name="T116" fmla="*/ 879 w 1985"/>
                <a:gd name="T117" fmla="*/ 2354 h 2552"/>
                <a:gd name="T118" fmla="*/ 738 w 1985"/>
                <a:gd name="T119" fmla="*/ 2467 h 2552"/>
                <a:gd name="T120" fmla="*/ 596 w 1985"/>
                <a:gd name="T121" fmla="*/ 2552 h 2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5" h="2552">
                  <a:moveTo>
                    <a:pt x="539" y="2552"/>
                  </a:moveTo>
                  <a:lnTo>
                    <a:pt x="482" y="2495"/>
                  </a:lnTo>
                  <a:lnTo>
                    <a:pt x="511" y="2382"/>
                  </a:lnTo>
                  <a:lnTo>
                    <a:pt x="482" y="2325"/>
                  </a:lnTo>
                  <a:lnTo>
                    <a:pt x="511" y="2268"/>
                  </a:lnTo>
                  <a:lnTo>
                    <a:pt x="482" y="2212"/>
                  </a:lnTo>
                  <a:lnTo>
                    <a:pt x="454" y="2240"/>
                  </a:lnTo>
                  <a:lnTo>
                    <a:pt x="397" y="2155"/>
                  </a:lnTo>
                  <a:lnTo>
                    <a:pt x="397" y="2070"/>
                  </a:lnTo>
                  <a:lnTo>
                    <a:pt x="341" y="1985"/>
                  </a:lnTo>
                  <a:lnTo>
                    <a:pt x="256" y="2042"/>
                  </a:lnTo>
                  <a:lnTo>
                    <a:pt x="199" y="2013"/>
                  </a:lnTo>
                  <a:lnTo>
                    <a:pt x="227" y="1957"/>
                  </a:lnTo>
                  <a:lnTo>
                    <a:pt x="256" y="1900"/>
                  </a:lnTo>
                  <a:lnTo>
                    <a:pt x="227" y="1843"/>
                  </a:lnTo>
                  <a:lnTo>
                    <a:pt x="256" y="1758"/>
                  </a:lnTo>
                  <a:lnTo>
                    <a:pt x="227" y="1730"/>
                  </a:lnTo>
                  <a:lnTo>
                    <a:pt x="171" y="1730"/>
                  </a:lnTo>
                  <a:lnTo>
                    <a:pt x="114" y="1673"/>
                  </a:lnTo>
                  <a:lnTo>
                    <a:pt x="57" y="1701"/>
                  </a:lnTo>
                  <a:lnTo>
                    <a:pt x="0" y="1673"/>
                  </a:lnTo>
                  <a:lnTo>
                    <a:pt x="0" y="1588"/>
                  </a:lnTo>
                  <a:lnTo>
                    <a:pt x="57" y="1588"/>
                  </a:lnTo>
                  <a:lnTo>
                    <a:pt x="171" y="1503"/>
                  </a:lnTo>
                  <a:lnTo>
                    <a:pt x="199" y="1418"/>
                  </a:lnTo>
                  <a:lnTo>
                    <a:pt x="256" y="1418"/>
                  </a:lnTo>
                  <a:lnTo>
                    <a:pt x="284" y="1446"/>
                  </a:lnTo>
                  <a:lnTo>
                    <a:pt x="397" y="1418"/>
                  </a:lnTo>
                  <a:lnTo>
                    <a:pt x="397" y="1361"/>
                  </a:lnTo>
                  <a:lnTo>
                    <a:pt x="454" y="1390"/>
                  </a:lnTo>
                  <a:lnTo>
                    <a:pt x="567" y="1361"/>
                  </a:lnTo>
                  <a:lnTo>
                    <a:pt x="567" y="1276"/>
                  </a:lnTo>
                  <a:lnTo>
                    <a:pt x="482" y="1276"/>
                  </a:lnTo>
                  <a:lnTo>
                    <a:pt x="454" y="1220"/>
                  </a:lnTo>
                  <a:lnTo>
                    <a:pt x="482" y="1163"/>
                  </a:lnTo>
                  <a:lnTo>
                    <a:pt x="539" y="1220"/>
                  </a:lnTo>
                  <a:lnTo>
                    <a:pt x="596" y="1220"/>
                  </a:lnTo>
                  <a:lnTo>
                    <a:pt x="709" y="1106"/>
                  </a:lnTo>
                  <a:lnTo>
                    <a:pt x="653" y="1049"/>
                  </a:lnTo>
                  <a:lnTo>
                    <a:pt x="709" y="1021"/>
                  </a:lnTo>
                  <a:lnTo>
                    <a:pt x="738" y="1049"/>
                  </a:lnTo>
                  <a:lnTo>
                    <a:pt x="766" y="1021"/>
                  </a:lnTo>
                  <a:lnTo>
                    <a:pt x="879" y="1021"/>
                  </a:lnTo>
                  <a:lnTo>
                    <a:pt x="908" y="1049"/>
                  </a:lnTo>
                  <a:lnTo>
                    <a:pt x="993" y="1021"/>
                  </a:lnTo>
                  <a:lnTo>
                    <a:pt x="993" y="964"/>
                  </a:lnTo>
                  <a:lnTo>
                    <a:pt x="1078" y="908"/>
                  </a:lnTo>
                  <a:lnTo>
                    <a:pt x="1106" y="851"/>
                  </a:lnTo>
                  <a:lnTo>
                    <a:pt x="1163" y="879"/>
                  </a:lnTo>
                  <a:lnTo>
                    <a:pt x="1163" y="964"/>
                  </a:lnTo>
                  <a:lnTo>
                    <a:pt x="1248" y="1049"/>
                  </a:lnTo>
                  <a:lnTo>
                    <a:pt x="1361" y="1049"/>
                  </a:lnTo>
                  <a:lnTo>
                    <a:pt x="1390" y="964"/>
                  </a:lnTo>
                  <a:lnTo>
                    <a:pt x="1446" y="936"/>
                  </a:lnTo>
                  <a:lnTo>
                    <a:pt x="1475" y="964"/>
                  </a:lnTo>
                  <a:lnTo>
                    <a:pt x="1616" y="879"/>
                  </a:lnTo>
                  <a:lnTo>
                    <a:pt x="1560" y="765"/>
                  </a:lnTo>
                  <a:lnTo>
                    <a:pt x="1475" y="766"/>
                  </a:lnTo>
                  <a:lnTo>
                    <a:pt x="1475" y="709"/>
                  </a:lnTo>
                  <a:lnTo>
                    <a:pt x="1361" y="624"/>
                  </a:lnTo>
                  <a:lnTo>
                    <a:pt x="1418" y="511"/>
                  </a:lnTo>
                  <a:lnTo>
                    <a:pt x="1333" y="454"/>
                  </a:lnTo>
                  <a:lnTo>
                    <a:pt x="1333" y="397"/>
                  </a:lnTo>
                  <a:lnTo>
                    <a:pt x="1248" y="369"/>
                  </a:lnTo>
                  <a:lnTo>
                    <a:pt x="1220" y="397"/>
                  </a:lnTo>
                  <a:lnTo>
                    <a:pt x="1191" y="369"/>
                  </a:lnTo>
                  <a:lnTo>
                    <a:pt x="1220" y="284"/>
                  </a:lnTo>
                  <a:lnTo>
                    <a:pt x="1361" y="284"/>
                  </a:lnTo>
                  <a:lnTo>
                    <a:pt x="1418" y="256"/>
                  </a:lnTo>
                  <a:lnTo>
                    <a:pt x="1361" y="227"/>
                  </a:lnTo>
                  <a:lnTo>
                    <a:pt x="1390" y="86"/>
                  </a:lnTo>
                  <a:lnTo>
                    <a:pt x="1475" y="29"/>
                  </a:lnTo>
                  <a:lnTo>
                    <a:pt x="1588" y="57"/>
                  </a:lnTo>
                  <a:lnTo>
                    <a:pt x="1588" y="142"/>
                  </a:lnTo>
                  <a:lnTo>
                    <a:pt x="1616" y="199"/>
                  </a:lnTo>
                  <a:lnTo>
                    <a:pt x="1645" y="171"/>
                  </a:lnTo>
                  <a:lnTo>
                    <a:pt x="1616" y="142"/>
                  </a:lnTo>
                  <a:lnTo>
                    <a:pt x="1616" y="86"/>
                  </a:lnTo>
                  <a:lnTo>
                    <a:pt x="1673" y="86"/>
                  </a:lnTo>
                  <a:lnTo>
                    <a:pt x="1730" y="57"/>
                  </a:lnTo>
                  <a:lnTo>
                    <a:pt x="1701" y="0"/>
                  </a:lnTo>
                  <a:lnTo>
                    <a:pt x="1786" y="0"/>
                  </a:lnTo>
                  <a:lnTo>
                    <a:pt x="1815" y="86"/>
                  </a:lnTo>
                  <a:lnTo>
                    <a:pt x="1872" y="142"/>
                  </a:lnTo>
                  <a:lnTo>
                    <a:pt x="1815" y="256"/>
                  </a:lnTo>
                  <a:lnTo>
                    <a:pt x="1900" y="312"/>
                  </a:lnTo>
                  <a:lnTo>
                    <a:pt x="1957" y="312"/>
                  </a:lnTo>
                  <a:lnTo>
                    <a:pt x="1957" y="511"/>
                  </a:lnTo>
                  <a:lnTo>
                    <a:pt x="1985" y="539"/>
                  </a:lnTo>
                  <a:lnTo>
                    <a:pt x="1900" y="624"/>
                  </a:lnTo>
                  <a:lnTo>
                    <a:pt x="1872" y="596"/>
                  </a:lnTo>
                  <a:lnTo>
                    <a:pt x="1872" y="766"/>
                  </a:lnTo>
                  <a:lnTo>
                    <a:pt x="1701" y="936"/>
                  </a:lnTo>
                  <a:lnTo>
                    <a:pt x="1645" y="936"/>
                  </a:lnTo>
                  <a:lnTo>
                    <a:pt x="1616" y="993"/>
                  </a:lnTo>
                  <a:lnTo>
                    <a:pt x="1616" y="1049"/>
                  </a:lnTo>
                  <a:lnTo>
                    <a:pt x="1645" y="1106"/>
                  </a:lnTo>
                  <a:lnTo>
                    <a:pt x="1560" y="1163"/>
                  </a:lnTo>
                  <a:lnTo>
                    <a:pt x="1418" y="1475"/>
                  </a:lnTo>
                  <a:lnTo>
                    <a:pt x="1305" y="1475"/>
                  </a:lnTo>
                  <a:lnTo>
                    <a:pt x="1276" y="1446"/>
                  </a:lnTo>
                  <a:lnTo>
                    <a:pt x="1191" y="1475"/>
                  </a:lnTo>
                  <a:lnTo>
                    <a:pt x="1134" y="1418"/>
                  </a:lnTo>
                  <a:lnTo>
                    <a:pt x="1106" y="1475"/>
                  </a:lnTo>
                  <a:lnTo>
                    <a:pt x="1163" y="1531"/>
                  </a:lnTo>
                  <a:lnTo>
                    <a:pt x="1163" y="1588"/>
                  </a:lnTo>
                  <a:lnTo>
                    <a:pt x="1078" y="1616"/>
                  </a:lnTo>
                  <a:lnTo>
                    <a:pt x="1106" y="1701"/>
                  </a:lnTo>
                  <a:lnTo>
                    <a:pt x="1191" y="1730"/>
                  </a:lnTo>
                  <a:lnTo>
                    <a:pt x="1248" y="1900"/>
                  </a:lnTo>
                  <a:lnTo>
                    <a:pt x="1163" y="2070"/>
                  </a:lnTo>
                  <a:lnTo>
                    <a:pt x="1106" y="2070"/>
                  </a:lnTo>
                  <a:lnTo>
                    <a:pt x="1049" y="2127"/>
                  </a:lnTo>
                  <a:lnTo>
                    <a:pt x="1078" y="2183"/>
                  </a:lnTo>
                  <a:lnTo>
                    <a:pt x="993" y="2183"/>
                  </a:lnTo>
                  <a:lnTo>
                    <a:pt x="964" y="2382"/>
                  </a:lnTo>
                  <a:lnTo>
                    <a:pt x="908" y="2410"/>
                  </a:lnTo>
                  <a:lnTo>
                    <a:pt x="879" y="2354"/>
                  </a:lnTo>
                  <a:lnTo>
                    <a:pt x="766" y="2410"/>
                  </a:lnTo>
                  <a:lnTo>
                    <a:pt x="738" y="2467"/>
                  </a:lnTo>
                  <a:lnTo>
                    <a:pt x="596" y="2495"/>
                  </a:lnTo>
                  <a:lnTo>
                    <a:pt x="596" y="2552"/>
                  </a:lnTo>
                  <a:lnTo>
                    <a:pt x="539" y="255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70" name="Freeform 752">
              <a:extLst>
                <a:ext uri="{FF2B5EF4-FFF2-40B4-BE49-F238E27FC236}">
                  <a16:creationId xmlns:a16="http://schemas.microsoft.com/office/drawing/2014/main" id="{03100910-B8DF-4562-BE53-84A7FBB24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323"/>
              <a:ext cx="2297" cy="2892"/>
            </a:xfrm>
            <a:custGeom>
              <a:avLst/>
              <a:gdLst>
                <a:gd name="T0" fmla="*/ 1616 w 2297"/>
                <a:gd name="T1" fmla="*/ 57 h 2892"/>
                <a:gd name="T2" fmla="*/ 1560 w 2297"/>
                <a:gd name="T3" fmla="*/ 227 h 2892"/>
                <a:gd name="T4" fmla="*/ 1276 w 2297"/>
                <a:gd name="T5" fmla="*/ 510 h 2892"/>
                <a:gd name="T6" fmla="*/ 1106 w 2297"/>
                <a:gd name="T7" fmla="*/ 539 h 2892"/>
                <a:gd name="T8" fmla="*/ 1078 w 2297"/>
                <a:gd name="T9" fmla="*/ 680 h 2892"/>
                <a:gd name="T10" fmla="*/ 1248 w 2297"/>
                <a:gd name="T11" fmla="*/ 964 h 2892"/>
                <a:gd name="T12" fmla="*/ 1049 w 2297"/>
                <a:gd name="T13" fmla="*/ 1191 h 2892"/>
                <a:gd name="T14" fmla="*/ 964 w 2297"/>
                <a:gd name="T15" fmla="*/ 1446 h 2892"/>
                <a:gd name="T16" fmla="*/ 766 w 2297"/>
                <a:gd name="T17" fmla="*/ 1474 h 2892"/>
                <a:gd name="T18" fmla="*/ 596 w 2297"/>
                <a:gd name="T19" fmla="*/ 1616 h 2892"/>
                <a:gd name="T20" fmla="*/ 511 w 2297"/>
                <a:gd name="T21" fmla="*/ 1758 h 2892"/>
                <a:gd name="T22" fmla="*/ 397 w 2297"/>
                <a:gd name="T23" fmla="*/ 1956 h 2892"/>
                <a:gd name="T24" fmla="*/ 397 w 2297"/>
                <a:gd name="T25" fmla="*/ 2098 h 2892"/>
                <a:gd name="T26" fmla="*/ 227 w 2297"/>
                <a:gd name="T27" fmla="*/ 2211 h 2892"/>
                <a:gd name="T28" fmla="*/ 227 w 2297"/>
                <a:gd name="T29" fmla="*/ 2325 h 2892"/>
                <a:gd name="T30" fmla="*/ 0 w 2297"/>
                <a:gd name="T31" fmla="*/ 2750 h 2892"/>
                <a:gd name="T32" fmla="*/ 199 w 2297"/>
                <a:gd name="T33" fmla="*/ 2778 h 2892"/>
                <a:gd name="T34" fmla="*/ 369 w 2297"/>
                <a:gd name="T35" fmla="*/ 2778 h 2892"/>
                <a:gd name="T36" fmla="*/ 426 w 2297"/>
                <a:gd name="T37" fmla="*/ 2495 h 2892"/>
                <a:gd name="T38" fmla="*/ 539 w 2297"/>
                <a:gd name="T39" fmla="*/ 2608 h 2892"/>
                <a:gd name="T40" fmla="*/ 482 w 2297"/>
                <a:gd name="T41" fmla="*/ 2807 h 2892"/>
                <a:gd name="T42" fmla="*/ 601 w 2297"/>
                <a:gd name="T43" fmla="*/ 2675 h 2892"/>
                <a:gd name="T44" fmla="*/ 647 w 2297"/>
                <a:gd name="T45" fmla="*/ 2807 h 2892"/>
                <a:gd name="T46" fmla="*/ 741 w 2297"/>
                <a:gd name="T47" fmla="*/ 2785 h 2892"/>
                <a:gd name="T48" fmla="*/ 789 w 2297"/>
                <a:gd name="T49" fmla="*/ 2777 h 2892"/>
                <a:gd name="T50" fmla="*/ 851 w 2297"/>
                <a:gd name="T51" fmla="*/ 2665 h 2892"/>
                <a:gd name="T52" fmla="*/ 851 w 2297"/>
                <a:gd name="T53" fmla="*/ 2551 h 2892"/>
                <a:gd name="T54" fmla="*/ 738 w 2297"/>
                <a:gd name="T55" fmla="*/ 2438 h 2892"/>
                <a:gd name="T56" fmla="*/ 964 w 2297"/>
                <a:gd name="T57" fmla="*/ 2211 h 2892"/>
                <a:gd name="T58" fmla="*/ 1220 w 2297"/>
                <a:gd name="T59" fmla="*/ 2098 h 2892"/>
                <a:gd name="T60" fmla="*/ 1276 w 2297"/>
                <a:gd name="T61" fmla="*/ 2041 h 2892"/>
                <a:gd name="T62" fmla="*/ 1303 w 2297"/>
                <a:gd name="T63" fmla="*/ 1925 h 2892"/>
                <a:gd name="T64" fmla="*/ 1531 w 2297"/>
                <a:gd name="T65" fmla="*/ 1899 h 2892"/>
                <a:gd name="T66" fmla="*/ 1673 w 2297"/>
                <a:gd name="T67" fmla="*/ 1928 h 2892"/>
                <a:gd name="T68" fmla="*/ 1815 w 2297"/>
                <a:gd name="T69" fmla="*/ 1984 h 2892"/>
                <a:gd name="T70" fmla="*/ 1957 w 2297"/>
                <a:gd name="T71" fmla="*/ 2013 h 2892"/>
                <a:gd name="T72" fmla="*/ 2042 w 2297"/>
                <a:gd name="T73" fmla="*/ 1843 h 2892"/>
                <a:gd name="T74" fmla="*/ 2127 w 2297"/>
                <a:gd name="T75" fmla="*/ 1729 h 2892"/>
                <a:gd name="T76" fmla="*/ 2098 w 2297"/>
                <a:gd name="T77" fmla="*/ 1503 h 2892"/>
                <a:gd name="T78" fmla="*/ 2098 w 2297"/>
                <a:gd name="T79" fmla="*/ 1332 h 2892"/>
                <a:gd name="T80" fmla="*/ 2098 w 2297"/>
                <a:gd name="T81" fmla="*/ 1134 h 2892"/>
                <a:gd name="T82" fmla="*/ 2127 w 2297"/>
                <a:gd name="T83" fmla="*/ 936 h 2892"/>
                <a:gd name="T84" fmla="*/ 2155 w 2297"/>
                <a:gd name="T85" fmla="*/ 709 h 2892"/>
                <a:gd name="T86" fmla="*/ 2240 w 2297"/>
                <a:gd name="T87" fmla="*/ 567 h 2892"/>
                <a:gd name="T88" fmla="*/ 2098 w 2297"/>
                <a:gd name="T89" fmla="*/ 340 h 2892"/>
                <a:gd name="T90" fmla="*/ 1843 w 2297"/>
                <a:gd name="T91" fmla="*/ 369 h 2892"/>
                <a:gd name="T92" fmla="*/ 1815 w 2297"/>
                <a:gd name="T93" fmla="*/ 227 h 2892"/>
                <a:gd name="T94" fmla="*/ 1758 w 2297"/>
                <a:gd name="T95" fmla="*/ 113 h 2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97" h="2892">
                  <a:moveTo>
                    <a:pt x="1730" y="0"/>
                  </a:moveTo>
                  <a:lnTo>
                    <a:pt x="1645" y="0"/>
                  </a:lnTo>
                  <a:lnTo>
                    <a:pt x="1616" y="57"/>
                  </a:lnTo>
                  <a:lnTo>
                    <a:pt x="1616" y="113"/>
                  </a:lnTo>
                  <a:lnTo>
                    <a:pt x="1645" y="170"/>
                  </a:lnTo>
                  <a:lnTo>
                    <a:pt x="1560" y="227"/>
                  </a:lnTo>
                  <a:lnTo>
                    <a:pt x="1418" y="539"/>
                  </a:lnTo>
                  <a:lnTo>
                    <a:pt x="1305" y="539"/>
                  </a:lnTo>
                  <a:lnTo>
                    <a:pt x="1276" y="510"/>
                  </a:lnTo>
                  <a:lnTo>
                    <a:pt x="1191" y="539"/>
                  </a:lnTo>
                  <a:lnTo>
                    <a:pt x="1134" y="482"/>
                  </a:lnTo>
                  <a:lnTo>
                    <a:pt x="1106" y="539"/>
                  </a:lnTo>
                  <a:lnTo>
                    <a:pt x="1163" y="595"/>
                  </a:lnTo>
                  <a:lnTo>
                    <a:pt x="1163" y="652"/>
                  </a:lnTo>
                  <a:lnTo>
                    <a:pt x="1078" y="680"/>
                  </a:lnTo>
                  <a:lnTo>
                    <a:pt x="1106" y="765"/>
                  </a:lnTo>
                  <a:lnTo>
                    <a:pt x="1191" y="794"/>
                  </a:lnTo>
                  <a:lnTo>
                    <a:pt x="1248" y="964"/>
                  </a:lnTo>
                  <a:lnTo>
                    <a:pt x="1163" y="1134"/>
                  </a:lnTo>
                  <a:lnTo>
                    <a:pt x="1106" y="1134"/>
                  </a:lnTo>
                  <a:lnTo>
                    <a:pt x="1049" y="1191"/>
                  </a:lnTo>
                  <a:lnTo>
                    <a:pt x="1078" y="1247"/>
                  </a:lnTo>
                  <a:lnTo>
                    <a:pt x="993" y="1247"/>
                  </a:lnTo>
                  <a:lnTo>
                    <a:pt x="964" y="1446"/>
                  </a:lnTo>
                  <a:lnTo>
                    <a:pt x="908" y="1474"/>
                  </a:lnTo>
                  <a:lnTo>
                    <a:pt x="879" y="1418"/>
                  </a:lnTo>
                  <a:lnTo>
                    <a:pt x="766" y="1474"/>
                  </a:lnTo>
                  <a:lnTo>
                    <a:pt x="738" y="1531"/>
                  </a:lnTo>
                  <a:lnTo>
                    <a:pt x="596" y="1559"/>
                  </a:lnTo>
                  <a:lnTo>
                    <a:pt x="596" y="1616"/>
                  </a:lnTo>
                  <a:lnTo>
                    <a:pt x="539" y="1616"/>
                  </a:lnTo>
                  <a:lnTo>
                    <a:pt x="454" y="1673"/>
                  </a:lnTo>
                  <a:lnTo>
                    <a:pt x="511" y="1758"/>
                  </a:lnTo>
                  <a:lnTo>
                    <a:pt x="454" y="1758"/>
                  </a:lnTo>
                  <a:lnTo>
                    <a:pt x="369" y="1928"/>
                  </a:lnTo>
                  <a:lnTo>
                    <a:pt x="397" y="1956"/>
                  </a:lnTo>
                  <a:lnTo>
                    <a:pt x="339" y="2015"/>
                  </a:lnTo>
                  <a:lnTo>
                    <a:pt x="371" y="2017"/>
                  </a:lnTo>
                  <a:lnTo>
                    <a:pt x="397" y="2098"/>
                  </a:lnTo>
                  <a:lnTo>
                    <a:pt x="284" y="2183"/>
                  </a:lnTo>
                  <a:lnTo>
                    <a:pt x="256" y="2155"/>
                  </a:lnTo>
                  <a:lnTo>
                    <a:pt x="227" y="2211"/>
                  </a:lnTo>
                  <a:lnTo>
                    <a:pt x="284" y="2240"/>
                  </a:lnTo>
                  <a:lnTo>
                    <a:pt x="284" y="2296"/>
                  </a:lnTo>
                  <a:lnTo>
                    <a:pt x="227" y="2325"/>
                  </a:lnTo>
                  <a:lnTo>
                    <a:pt x="256" y="2353"/>
                  </a:lnTo>
                  <a:lnTo>
                    <a:pt x="57" y="2608"/>
                  </a:lnTo>
                  <a:lnTo>
                    <a:pt x="0" y="2750"/>
                  </a:lnTo>
                  <a:lnTo>
                    <a:pt x="29" y="2778"/>
                  </a:lnTo>
                  <a:lnTo>
                    <a:pt x="171" y="2750"/>
                  </a:lnTo>
                  <a:lnTo>
                    <a:pt x="199" y="2778"/>
                  </a:lnTo>
                  <a:lnTo>
                    <a:pt x="284" y="2750"/>
                  </a:lnTo>
                  <a:lnTo>
                    <a:pt x="312" y="2778"/>
                  </a:lnTo>
                  <a:lnTo>
                    <a:pt x="369" y="2778"/>
                  </a:lnTo>
                  <a:lnTo>
                    <a:pt x="426" y="2665"/>
                  </a:lnTo>
                  <a:lnTo>
                    <a:pt x="369" y="2608"/>
                  </a:lnTo>
                  <a:lnTo>
                    <a:pt x="426" y="2495"/>
                  </a:lnTo>
                  <a:lnTo>
                    <a:pt x="497" y="2465"/>
                  </a:lnTo>
                  <a:lnTo>
                    <a:pt x="454" y="2608"/>
                  </a:lnTo>
                  <a:lnTo>
                    <a:pt x="539" y="2608"/>
                  </a:lnTo>
                  <a:lnTo>
                    <a:pt x="454" y="2807"/>
                  </a:lnTo>
                  <a:lnTo>
                    <a:pt x="482" y="2892"/>
                  </a:lnTo>
                  <a:lnTo>
                    <a:pt x="482" y="2807"/>
                  </a:lnTo>
                  <a:lnTo>
                    <a:pt x="539" y="2778"/>
                  </a:lnTo>
                  <a:lnTo>
                    <a:pt x="567" y="2693"/>
                  </a:lnTo>
                  <a:lnTo>
                    <a:pt x="601" y="2675"/>
                  </a:lnTo>
                  <a:lnTo>
                    <a:pt x="639" y="2743"/>
                  </a:lnTo>
                  <a:lnTo>
                    <a:pt x="596" y="2807"/>
                  </a:lnTo>
                  <a:lnTo>
                    <a:pt x="647" y="2807"/>
                  </a:lnTo>
                  <a:lnTo>
                    <a:pt x="653" y="2863"/>
                  </a:lnTo>
                  <a:lnTo>
                    <a:pt x="691" y="2799"/>
                  </a:lnTo>
                  <a:lnTo>
                    <a:pt x="741" y="2785"/>
                  </a:lnTo>
                  <a:lnTo>
                    <a:pt x="737" y="2835"/>
                  </a:lnTo>
                  <a:lnTo>
                    <a:pt x="789" y="2815"/>
                  </a:lnTo>
                  <a:lnTo>
                    <a:pt x="789" y="2777"/>
                  </a:lnTo>
                  <a:lnTo>
                    <a:pt x="766" y="2750"/>
                  </a:lnTo>
                  <a:lnTo>
                    <a:pt x="879" y="2693"/>
                  </a:lnTo>
                  <a:lnTo>
                    <a:pt x="851" y="2665"/>
                  </a:lnTo>
                  <a:lnTo>
                    <a:pt x="794" y="2665"/>
                  </a:lnTo>
                  <a:lnTo>
                    <a:pt x="794" y="2608"/>
                  </a:lnTo>
                  <a:lnTo>
                    <a:pt x="851" y="2551"/>
                  </a:lnTo>
                  <a:lnTo>
                    <a:pt x="794" y="2523"/>
                  </a:lnTo>
                  <a:lnTo>
                    <a:pt x="738" y="2523"/>
                  </a:lnTo>
                  <a:lnTo>
                    <a:pt x="738" y="2438"/>
                  </a:lnTo>
                  <a:lnTo>
                    <a:pt x="879" y="2353"/>
                  </a:lnTo>
                  <a:lnTo>
                    <a:pt x="877" y="2269"/>
                  </a:lnTo>
                  <a:lnTo>
                    <a:pt x="964" y="2211"/>
                  </a:lnTo>
                  <a:lnTo>
                    <a:pt x="1049" y="2296"/>
                  </a:lnTo>
                  <a:lnTo>
                    <a:pt x="1191" y="2240"/>
                  </a:lnTo>
                  <a:lnTo>
                    <a:pt x="1220" y="2098"/>
                  </a:lnTo>
                  <a:lnTo>
                    <a:pt x="1276" y="2126"/>
                  </a:lnTo>
                  <a:lnTo>
                    <a:pt x="1305" y="2098"/>
                  </a:lnTo>
                  <a:lnTo>
                    <a:pt x="1276" y="2041"/>
                  </a:lnTo>
                  <a:lnTo>
                    <a:pt x="1333" y="1984"/>
                  </a:lnTo>
                  <a:lnTo>
                    <a:pt x="1305" y="1956"/>
                  </a:lnTo>
                  <a:lnTo>
                    <a:pt x="1303" y="1925"/>
                  </a:lnTo>
                  <a:lnTo>
                    <a:pt x="1475" y="1984"/>
                  </a:lnTo>
                  <a:lnTo>
                    <a:pt x="1531" y="1984"/>
                  </a:lnTo>
                  <a:lnTo>
                    <a:pt x="1531" y="1899"/>
                  </a:lnTo>
                  <a:lnTo>
                    <a:pt x="1560" y="1871"/>
                  </a:lnTo>
                  <a:lnTo>
                    <a:pt x="1645" y="1899"/>
                  </a:lnTo>
                  <a:lnTo>
                    <a:pt x="1673" y="1928"/>
                  </a:lnTo>
                  <a:lnTo>
                    <a:pt x="1645" y="2013"/>
                  </a:lnTo>
                  <a:lnTo>
                    <a:pt x="1786" y="2041"/>
                  </a:lnTo>
                  <a:lnTo>
                    <a:pt x="1815" y="1984"/>
                  </a:lnTo>
                  <a:lnTo>
                    <a:pt x="1872" y="1984"/>
                  </a:lnTo>
                  <a:lnTo>
                    <a:pt x="1900" y="2041"/>
                  </a:lnTo>
                  <a:lnTo>
                    <a:pt x="1957" y="2013"/>
                  </a:lnTo>
                  <a:lnTo>
                    <a:pt x="1985" y="1956"/>
                  </a:lnTo>
                  <a:lnTo>
                    <a:pt x="1957" y="1871"/>
                  </a:lnTo>
                  <a:lnTo>
                    <a:pt x="2042" y="1843"/>
                  </a:lnTo>
                  <a:lnTo>
                    <a:pt x="2013" y="1786"/>
                  </a:lnTo>
                  <a:lnTo>
                    <a:pt x="2013" y="1729"/>
                  </a:lnTo>
                  <a:lnTo>
                    <a:pt x="2127" y="1729"/>
                  </a:lnTo>
                  <a:lnTo>
                    <a:pt x="2155" y="1673"/>
                  </a:lnTo>
                  <a:lnTo>
                    <a:pt x="2098" y="1616"/>
                  </a:lnTo>
                  <a:lnTo>
                    <a:pt x="2098" y="1503"/>
                  </a:lnTo>
                  <a:lnTo>
                    <a:pt x="2042" y="1389"/>
                  </a:lnTo>
                  <a:lnTo>
                    <a:pt x="2042" y="1332"/>
                  </a:lnTo>
                  <a:lnTo>
                    <a:pt x="2098" y="1332"/>
                  </a:lnTo>
                  <a:lnTo>
                    <a:pt x="2127" y="1247"/>
                  </a:lnTo>
                  <a:lnTo>
                    <a:pt x="2042" y="1162"/>
                  </a:lnTo>
                  <a:lnTo>
                    <a:pt x="2098" y="1134"/>
                  </a:lnTo>
                  <a:lnTo>
                    <a:pt x="2070" y="1049"/>
                  </a:lnTo>
                  <a:lnTo>
                    <a:pt x="2070" y="936"/>
                  </a:lnTo>
                  <a:lnTo>
                    <a:pt x="2127" y="936"/>
                  </a:lnTo>
                  <a:lnTo>
                    <a:pt x="2127" y="851"/>
                  </a:lnTo>
                  <a:lnTo>
                    <a:pt x="2183" y="822"/>
                  </a:lnTo>
                  <a:lnTo>
                    <a:pt x="2155" y="709"/>
                  </a:lnTo>
                  <a:lnTo>
                    <a:pt x="2155" y="652"/>
                  </a:lnTo>
                  <a:lnTo>
                    <a:pt x="2212" y="624"/>
                  </a:lnTo>
                  <a:lnTo>
                    <a:pt x="2240" y="567"/>
                  </a:lnTo>
                  <a:lnTo>
                    <a:pt x="2297" y="369"/>
                  </a:lnTo>
                  <a:lnTo>
                    <a:pt x="2127" y="369"/>
                  </a:lnTo>
                  <a:lnTo>
                    <a:pt x="2098" y="340"/>
                  </a:lnTo>
                  <a:lnTo>
                    <a:pt x="2042" y="397"/>
                  </a:lnTo>
                  <a:lnTo>
                    <a:pt x="1928" y="397"/>
                  </a:lnTo>
                  <a:lnTo>
                    <a:pt x="1843" y="369"/>
                  </a:lnTo>
                  <a:lnTo>
                    <a:pt x="1815" y="340"/>
                  </a:lnTo>
                  <a:lnTo>
                    <a:pt x="1843" y="284"/>
                  </a:lnTo>
                  <a:lnTo>
                    <a:pt x="1815" y="227"/>
                  </a:lnTo>
                  <a:lnTo>
                    <a:pt x="1872" y="170"/>
                  </a:lnTo>
                  <a:lnTo>
                    <a:pt x="1843" y="113"/>
                  </a:lnTo>
                  <a:lnTo>
                    <a:pt x="1758" y="113"/>
                  </a:lnTo>
                  <a:lnTo>
                    <a:pt x="1786" y="57"/>
                  </a:lnTo>
                  <a:lnTo>
                    <a:pt x="1730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71" name="Freeform 753">
              <a:extLst>
                <a:ext uri="{FF2B5EF4-FFF2-40B4-BE49-F238E27FC236}">
                  <a16:creationId xmlns:a16="http://schemas.microsoft.com/office/drawing/2014/main" id="{0EA390C3-C1ED-47E9-9FBE-8446FAD74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145"/>
              <a:ext cx="1786" cy="2126"/>
            </a:xfrm>
            <a:custGeom>
              <a:avLst/>
              <a:gdLst>
                <a:gd name="T0" fmla="*/ 567 w 1786"/>
                <a:gd name="T1" fmla="*/ 114 h 2126"/>
                <a:gd name="T2" fmla="*/ 538 w 1786"/>
                <a:gd name="T3" fmla="*/ 312 h 2126"/>
                <a:gd name="T4" fmla="*/ 538 w 1786"/>
                <a:gd name="T5" fmla="*/ 510 h 2126"/>
                <a:gd name="T6" fmla="*/ 538 w 1786"/>
                <a:gd name="T7" fmla="*/ 681 h 2126"/>
                <a:gd name="T8" fmla="*/ 567 w 1786"/>
                <a:gd name="T9" fmla="*/ 907 h 2126"/>
                <a:gd name="T10" fmla="*/ 482 w 1786"/>
                <a:gd name="T11" fmla="*/ 1021 h 2126"/>
                <a:gd name="T12" fmla="*/ 397 w 1786"/>
                <a:gd name="T13" fmla="*/ 1191 h 2126"/>
                <a:gd name="T14" fmla="*/ 255 w 1786"/>
                <a:gd name="T15" fmla="*/ 1162 h 2126"/>
                <a:gd name="T16" fmla="*/ 56 w 1786"/>
                <a:gd name="T17" fmla="*/ 1191 h 2126"/>
                <a:gd name="T18" fmla="*/ 0 w 1786"/>
                <a:gd name="T19" fmla="*/ 1361 h 2126"/>
                <a:gd name="T20" fmla="*/ 0 w 1786"/>
                <a:gd name="T21" fmla="*/ 1503 h 2126"/>
                <a:gd name="T22" fmla="*/ 141 w 1786"/>
                <a:gd name="T23" fmla="*/ 1616 h 2126"/>
                <a:gd name="T24" fmla="*/ 198 w 1786"/>
                <a:gd name="T25" fmla="*/ 1701 h 2126"/>
                <a:gd name="T26" fmla="*/ 255 w 1786"/>
                <a:gd name="T27" fmla="*/ 1701 h 2126"/>
                <a:gd name="T28" fmla="*/ 567 w 1786"/>
                <a:gd name="T29" fmla="*/ 1559 h 2126"/>
                <a:gd name="T30" fmla="*/ 567 w 1786"/>
                <a:gd name="T31" fmla="*/ 1644 h 2126"/>
                <a:gd name="T32" fmla="*/ 680 w 1786"/>
                <a:gd name="T33" fmla="*/ 1815 h 2126"/>
                <a:gd name="T34" fmla="*/ 765 w 1786"/>
                <a:gd name="T35" fmla="*/ 1871 h 2126"/>
                <a:gd name="T36" fmla="*/ 623 w 1786"/>
                <a:gd name="T37" fmla="*/ 2041 h 2126"/>
                <a:gd name="T38" fmla="*/ 765 w 1786"/>
                <a:gd name="T39" fmla="*/ 2126 h 2126"/>
                <a:gd name="T40" fmla="*/ 793 w 1786"/>
                <a:gd name="T41" fmla="*/ 2041 h 2126"/>
                <a:gd name="T42" fmla="*/ 879 w 1786"/>
                <a:gd name="T43" fmla="*/ 1900 h 2126"/>
                <a:gd name="T44" fmla="*/ 1077 w 1786"/>
                <a:gd name="T45" fmla="*/ 1644 h 2126"/>
                <a:gd name="T46" fmla="*/ 1049 w 1786"/>
                <a:gd name="T47" fmla="*/ 1361 h 2126"/>
                <a:gd name="T48" fmla="*/ 1190 w 1786"/>
                <a:gd name="T49" fmla="*/ 1333 h 2126"/>
                <a:gd name="T50" fmla="*/ 1134 w 1786"/>
                <a:gd name="T51" fmla="*/ 1418 h 2126"/>
                <a:gd name="T52" fmla="*/ 1304 w 1786"/>
                <a:gd name="T53" fmla="*/ 1559 h 2126"/>
                <a:gd name="T54" fmla="*/ 1360 w 1786"/>
                <a:gd name="T55" fmla="*/ 1588 h 2126"/>
                <a:gd name="T56" fmla="*/ 1360 w 1786"/>
                <a:gd name="T57" fmla="*/ 1815 h 2126"/>
                <a:gd name="T58" fmla="*/ 1502 w 1786"/>
                <a:gd name="T59" fmla="*/ 1843 h 2126"/>
                <a:gd name="T60" fmla="*/ 1616 w 1786"/>
                <a:gd name="T61" fmla="*/ 1786 h 2126"/>
                <a:gd name="T62" fmla="*/ 1786 w 1786"/>
                <a:gd name="T63" fmla="*/ 1559 h 2126"/>
                <a:gd name="T64" fmla="*/ 1672 w 1786"/>
                <a:gd name="T65" fmla="*/ 1559 h 2126"/>
                <a:gd name="T66" fmla="*/ 1559 w 1786"/>
                <a:gd name="T67" fmla="*/ 1446 h 2126"/>
                <a:gd name="T68" fmla="*/ 1474 w 1786"/>
                <a:gd name="T69" fmla="*/ 1162 h 2126"/>
                <a:gd name="T70" fmla="*/ 1502 w 1786"/>
                <a:gd name="T71" fmla="*/ 964 h 2126"/>
                <a:gd name="T72" fmla="*/ 1389 w 1786"/>
                <a:gd name="T73" fmla="*/ 851 h 2126"/>
                <a:gd name="T74" fmla="*/ 1275 w 1786"/>
                <a:gd name="T75" fmla="*/ 737 h 2126"/>
                <a:gd name="T76" fmla="*/ 1162 w 1786"/>
                <a:gd name="T77" fmla="*/ 624 h 2126"/>
                <a:gd name="T78" fmla="*/ 1134 w 1786"/>
                <a:gd name="T79" fmla="*/ 284 h 2126"/>
                <a:gd name="T80" fmla="*/ 964 w 1786"/>
                <a:gd name="T81" fmla="*/ 227 h 2126"/>
                <a:gd name="T82" fmla="*/ 822 w 1786"/>
                <a:gd name="T83" fmla="*/ 284 h 2126"/>
                <a:gd name="T84" fmla="*/ 737 w 1786"/>
                <a:gd name="T85" fmla="*/ 142 h 2126"/>
                <a:gd name="T86" fmla="*/ 652 w 1786"/>
                <a:gd name="T87" fmla="*/ 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86" h="2126">
                  <a:moveTo>
                    <a:pt x="623" y="0"/>
                  </a:moveTo>
                  <a:lnTo>
                    <a:pt x="567" y="29"/>
                  </a:lnTo>
                  <a:lnTo>
                    <a:pt x="567" y="114"/>
                  </a:lnTo>
                  <a:lnTo>
                    <a:pt x="510" y="114"/>
                  </a:lnTo>
                  <a:lnTo>
                    <a:pt x="510" y="227"/>
                  </a:lnTo>
                  <a:lnTo>
                    <a:pt x="538" y="312"/>
                  </a:lnTo>
                  <a:lnTo>
                    <a:pt x="482" y="340"/>
                  </a:lnTo>
                  <a:lnTo>
                    <a:pt x="567" y="425"/>
                  </a:lnTo>
                  <a:lnTo>
                    <a:pt x="538" y="510"/>
                  </a:lnTo>
                  <a:lnTo>
                    <a:pt x="482" y="510"/>
                  </a:lnTo>
                  <a:lnTo>
                    <a:pt x="482" y="567"/>
                  </a:lnTo>
                  <a:lnTo>
                    <a:pt x="538" y="681"/>
                  </a:lnTo>
                  <a:lnTo>
                    <a:pt x="538" y="794"/>
                  </a:lnTo>
                  <a:lnTo>
                    <a:pt x="595" y="851"/>
                  </a:lnTo>
                  <a:lnTo>
                    <a:pt x="567" y="907"/>
                  </a:lnTo>
                  <a:lnTo>
                    <a:pt x="453" y="907"/>
                  </a:lnTo>
                  <a:lnTo>
                    <a:pt x="453" y="964"/>
                  </a:lnTo>
                  <a:lnTo>
                    <a:pt x="482" y="1021"/>
                  </a:lnTo>
                  <a:lnTo>
                    <a:pt x="397" y="1049"/>
                  </a:lnTo>
                  <a:lnTo>
                    <a:pt x="423" y="1131"/>
                  </a:lnTo>
                  <a:lnTo>
                    <a:pt x="397" y="1191"/>
                  </a:lnTo>
                  <a:lnTo>
                    <a:pt x="340" y="1219"/>
                  </a:lnTo>
                  <a:lnTo>
                    <a:pt x="312" y="1162"/>
                  </a:lnTo>
                  <a:lnTo>
                    <a:pt x="255" y="1162"/>
                  </a:lnTo>
                  <a:lnTo>
                    <a:pt x="226" y="1219"/>
                  </a:lnTo>
                  <a:lnTo>
                    <a:pt x="85" y="1191"/>
                  </a:lnTo>
                  <a:lnTo>
                    <a:pt x="56" y="1191"/>
                  </a:lnTo>
                  <a:lnTo>
                    <a:pt x="28" y="1276"/>
                  </a:lnTo>
                  <a:lnTo>
                    <a:pt x="56" y="1333"/>
                  </a:lnTo>
                  <a:lnTo>
                    <a:pt x="0" y="1361"/>
                  </a:lnTo>
                  <a:lnTo>
                    <a:pt x="28" y="1446"/>
                  </a:lnTo>
                  <a:lnTo>
                    <a:pt x="0" y="1474"/>
                  </a:lnTo>
                  <a:lnTo>
                    <a:pt x="0" y="1503"/>
                  </a:lnTo>
                  <a:lnTo>
                    <a:pt x="141" y="1531"/>
                  </a:lnTo>
                  <a:lnTo>
                    <a:pt x="113" y="1616"/>
                  </a:lnTo>
                  <a:lnTo>
                    <a:pt x="141" y="1616"/>
                  </a:lnTo>
                  <a:lnTo>
                    <a:pt x="113" y="1644"/>
                  </a:lnTo>
                  <a:lnTo>
                    <a:pt x="170" y="1673"/>
                  </a:lnTo>
                  <a:lnTo>
                    <a:pt x="198" y="1701"/>
                  </a:lnTo>
                  <a:lnTo>
                    <a:pt x="198" y="1644"/>
                  </a:lnTo>
                  <a:lnTo>
                    <a:pt x="255" y="1644"/>
                  </a:lnTo>
                  <a:lnTo>
                    <a:pt x="255" y="1701"/>
                  </a:lnTo>
                  <a:lnTo>
                    <a:pt x="283" y="1701"/>
                  </a:lnTo>
                  <a:lnTo>
                    <a:pt x="283" y="1616"/>
                  </a:lnTo>
                  <a:lnTo>
                    <a:pt x="567" y="1559"/>
                  </a:lnTo>
                  <a:lnTo>
                    <a:pt x="482" y="1644"/>
                  </a:lnTo>
                  <a:lnTo>
                    <a:pt x="482" y="1701"/>
                  </a:lnTo>
                  <a:lnTo>
                    <a:pt x="567" y="1644"/>
                  </a:lnTo>
                  <a:lnTo>
                    <a:pt x="737" y="1644"/>
                  </a:lnTo>
                  <a:lnTo>
                    <a:pt x="652" y="1786"/>
                  </a:lnTo>
                  <a:lnTo>
                    <a:pt x="680" y="1815"/>
                  </a:lnTo>
                  <a:lnTo>
                    <a:pt x="737" y="1701"/>
                  </a:lnTo>
                  <a:lnTo>
                    <a:pt x="850" y="1786"/>
                  </a:lnTo>
                  <a:lnTo>
                    <a:pt x="765" y="1871"/>
                  </a:lnTo>
                  <a:lnTo>
                    <a:pt x="680" y="1985"/>
                  </a:lnTo>
                  <a:lnTo>
                    <a:pt x="680" y="2013"/>
                  </a:lnTo>
                  <a:lnTo>
                    <a:pt x="623" y="2041"/>
                  </a:lnTo>
                  <a:lnTo>
                    <a:pt x="595" y="2098"/>
                  </a:lnTo>
                  <a:lnTo>
                    <a:pt x="708" y="2041"/>
                  </a:lnTo>
                  <a:lnTo>
                    <a:pt x="765" y="2126"/>
                  </a:lnTo>
                  <a:lnTo>
                    <a:pt x="822" y="2098"/>
                  </a:lnTo>
                  <a:lnTo>
                    <a:pt x="850" y="2070"/>
                  </a:lnTo>
                  <a:lnTo>
                    <a:pt x="793" y="2041"/>
                  </a:lnTo>
                  <a:lnTo>
                    <a:pt x="737" y="2013"/>
                  </a:lnTo>
                  <a:lnTo>
                    <a:pt x="850" y="1985"/>
                  </a:lnTo>
                  <a:lnTo>
                    <a:pt x="879" y="1900"/>
                  </a:lnTo>
                  <a:lnTo>
                    <a:pt x="935" y="1900"/>
                  </a:lnTo>
                  <a:lnTo>
                    <a:pt x="935" y="1786"/>
                  </a:lnTo>
                  <a:lnTo>
                    <a:pt x="1077" y="1644"/>
                  </a:lnTo>
                  <a:lnTo>
                    <a:pt x="1049" y="1503"/>
                  </a:lnTo>
                  <a:lnTo>
                    <a:pt x="964" y="1446"/>
                  </a:lnTo>
                  <a:lnTo>
                    <a:pt x="1049" y="1361"/>
                  </a:lnTo>
                  <a:lnTo>
                    <a:pt x="1077" y="1389"/>
                  </a:lnTo>
                  <a:lnTo>
                    <a:pt x="1134" y="1304"/>
                  </a:lnTo>
                  <a:lnTo>
                    <a:pt x="1190" y="1333"/>
                  </a:lnTo>
                  <a:lnTo>
                    <a:pt x="1162" y="1361"/>
                  </a:lnTo>
                  <a:lnTo>
                    <a:pt x="1190" y="1389"/>
                  </a:lnTo>
                  <a:lnTo>
                    <a:pt x="1134" y="1418"/>
                  </a:lnTo>
                  <a:lnTo>
                    <a:pt x="1275" y="1474"/>
                  </a:lnTo>
                  <a:lnTo>
                    <a:pt x="1275" y="1503"/>
                  </a:lnTo>
                  <a:lnTo>
                    <a:pt x="1304" y="1559"/>
                  </a:lnTo>
                  <a:lnTo>
                    <a:pt x="1304" y="1588"/>
                  </a:lnTo>
                  <a:lnTo>
                    <a:pt x="1332" y="1588"/>
                  </a:lnTo>
                  <a:lnTo>
                    <a:pt x="1360" y="1588"/>
                  </a:lnTo>
                  <a:lnTo>
                    <a:pt x="1360" y="1644"/>
                  </a:lnTo>
                  <a:lnTo>
                    <a:pt x="1332" y="1758"/>
                  </a:lnTo>
                  <a:lnTo>
                    <a:pt x="1360" y="1815"/>
                  </a:lnTo>
                  <a:lnTo>
                    <a:pt x="1360" y="1900"/>
                  </a:lnTo>
                  <a:lnTo>
                    <a:pt x="1474" y="1871"/>
                  </a:lnTo>
                  <a:lnTo>
                    <a:pt x="1502" y="1843"/>
                  </a:lnTo>
                  <a:lnTo>
                    <a:pt x="1474" y="1758"/>
                  </a:lnTo>
                  <a:lnTo>
                    <a:pt x="1587" y="1815"/>
                  </a:lnTo>
                  <a:lnTo>
                    <a:pt x="1616" y="1786"/>
                  </a:lnTo>
                  <a:lnTo>
                    <a:pt x="1757" y="1786"/>
                  </a:lnTo>
                  <a:lnTo>
                    <a:pt x="1786" y="1673"/>
                  </a:lnTo>
                  <a:lnTo>
                    <a:pt x="1786" y="1559"/>
                  </a:lnTo>
                  <a:lnTo>
                    <a:pt x="1729" y="1559"/>
                  </a:lnTo>
                  <a:lnTo>
                    <a:pt x="1701" y="1588"/>
                  </a:lnTo>
                  <a:lnTo>
                    <a:pt x="1672" y="1559"/>
                  </a:lnTo>
                  <a:lnTo>
                    <a:pt x="1616" y="1559"/>
                  </a:lnTo>
                  <a:lnTo>
                    <a:pt x="1644" y="1503"/>
                  </a:lnTo>
                  <a:lnTo>
                    <a:pt x="1559" y="1446"/>
                  </a:lnTo>
                  <a:lnTo>
                    <a:pt x="1531" y="1446"/>
                  </a:lnTo>
                  <a:lnTo>
                    <a:pt x="1474" y="1276"/>
                  </a:lnTo>
                  <a:lnTo>
                    <a:pt x="1474" y="1162"/>
                  </a:lnTo>
                  <a:lnTo>
                    <a:pt x="1417" y="1134"/>
                  </a:lnTo>
                  <a:lnTo>
                    <a:pt x="1474" y="1049"/>
                  </a:lnTo>
                  <a:lnTo>
                    <a:pt x="1502" y="964"/>
                  </a:lnTo>
                  <a:lnTo>
                    <a:pt x="1446" y="936"/>
                  </a:lnTo>
                  <a:lnTo>
                    <a:pt x="1474" y="822"/>
                  </a:lnTo>
                  <a:lnTo>
                    <a:pt x="1389" y="851"/>
                  </a:lnTo>
                  <a:lnTo>
                    <a:pt x="1389" y="709"/>
                  </a:lnTo>
                  <a:lnTo>
                    <a:pt x="1360" y="681"/>
                  </a:lnTo>
                  <a:lnTo>
                    <a:pt x="1275" y="737"/>
                  </a:lnTo>
                  <a:lnTo>
                    <a:pt x="1247" y="681"/>
                  </a:lnTo>
                  <a:lnTo>
                    <a:pt x="1162" y="681"/>
                  </a:lnTo>
                  <a:lnTo>
                    <a:pt x="1162" y="624"/>
                  </a:lnTo>
                  <a:lnTo>
                    <a:pt x="1190" y="567"/>
                  </a:lnTo>
                  <a:lnTo>
                    <a:pt x="1105" y="425"/>
                  </a:lnTo>
                  <a:lnTo>
                    <a:pt x="1134" y="284"/>
                  </a:lnTo>
                  <a:lnTo>
                    <a:pt x="1105" y="255"/>
                  </a:lnTo>
                  <a:lnTo>
                    <a:pt x="1020" y="255"/>
                  </a:lnTo>
                  <a:lnTo>
                    <a:pt x="964" y="227"/>
                  </a:lnTo>
                  <a:lnTo>
                    <a:pt x="907" y="227"/>
                  </a:lnTo>
                  <a:lnTo>
                    <a:pt x="879" y="284"/>
                  </a:lnTo>
                  <a:lnTo>
                    <a:pt x="822" y="284"/>
                  </a:lnTo>
                  <a:lnTo>
                    <a:pt x="822" y="227"/>
                  </a:lnTo>
                  <a:lnTo>
                    <a:pt x="737" y="227"/>
                  </a:lnTo>
                  <a:lnTo>
                    <a:pt x="737" y="142"/>
                  </a:lnTo>
                  <a:lnTo>
                    <a:pt x="623" y="85"/>
                  </a:lnTo>
                  <a:lnTo>
                    <a:pt x="652" y="57"/>
                  </a:lnTo>
                  <a:lnTo>
                    <a:pt x="652" y="0"/>
                  </a:lnTo>
                  <a:lnTo>
                    <a:pt x="62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72" name="Freeform 755">
              <a:extLst>
                <a:ext uri="{FF2B5EF4-FFF2-40B4-BE49-F238E27FC236}">
                  <a16:creationId xmlns:a16="http://schemas.microsoft.com/office/drawing/2014/main" id="{B5E461A3-C3D3-408D-8D14-45FEFEB5A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1493"/>
              <a:ext cx="1700" cy="2693"/>
            </a:xfrm>
            <a:custGeom>
              <a:avLst/>
              <a:gdLst>
                <a:gd name="T0" fmla="*/ 1418 w 1700"/>
                <a:gd name="T1" fmla="*/ 2637 h 2693"/>
                <a:gd name="T2" fmla="*/ 1389 w 1700"/>
                <a:gd name="T3" fmla="*/ 2495 h 2693"/>
                <a:gd name="T4" fmla="*/ 1191 w 1700"/>
                <a:gd name="T5" fmla="*/ 2381 h 2693"/>
                <a:gd name="T6" fmla="*/ 1106 w 1700"/>
                <a:gd name="T7" fmla="*/ 2296 h 2693"/>
                <a:gd name="T8" fmla="*/ 936 w 1700"/>
                <a:gd name="T9" fmla="*/ 2353 h 2693"/>
                <a:gd name="T10" fmla="*/ 851 w 1700"/>
                <a:gd name="T11" fmla="*/ 2467 h 2693"/>
                <a:gd name="T12" fmla="*/ 851 w 1700"/>
                <a:gd name="T13" fmla="*/ 2608 h 2693"/>
                <a:gd name="T14" fmla="*/ 794 w 1700"/>
                <a:gd name="T15" fmla="*/ 2523 h 2693"/>
                <a:gd name="T16" fmla="*/ 652 w 1700"/>
                <a:gd name="T17" fmla="*/ 2438 h 2693"/>
                <a:gd name="T18" fmla="*/ 681 w 1700"/>
                <a:gd name="T19" fmla="*/ 2211 h 2693"/>
                <a:gd name="T20" fmla="*/ 596 w 1700"/>
                <a:gd name="T21" fmla="*/ 2240 h 2693"/>
                <a:gd name="T22" fmla="*/ 511 w 1700"/>
                <a:gd name="T23" fmla="*/ 2211 h 2693"/>
                <a:gd name="T24" fmla="*/ 454 w 1700"/>
                <a:gd name="T25" fmla="*/ 2098 h 2693"/>
                <a:gd name="T26" fmla="*/ 369 w 1700"/>
                <a:gd name="T27" fmla="*/ 1928 h 2693"/>
                <a:gd name="T28" fmla="*/ 312 w 1700"/>
                <a:gd name="T29" fmla="*/ 1786 h 2693"/>
                <a:gd name="T30" fmla="*/ 397 w 1700"/>
                <a:gd name="T31" fmla="*/ 1616 h 2693"/>
                <a:gd name="T32" fmla="*/ 374 w 1700"/>
                <a:gd name="T33" fmla="*/ 1471 h 2693"/>
                <a:gd name="T34" fmla="*/ 284 w 1700"/>
                <a:gd name="T35" fmla="*/ 1361 h 2693"/>
                <a:gd name="T36" fmla="*/ 170 w 1700"/>
                <a:gd name="T37" fmla="*/ 1389 h 2693"/>
                <a:gd name="T38" fmla="*/ 57 w 1700"/>
                <a:gd name="T39" fmla="*/ 1333 h 2693"/>
                <a:gd name="T40" fmla="*/ 85 w 1700"/>
                <a:gd name="T41" fmla="*/ 1219 h 2693"/>
                <a:gd name="T42" fmla="*/ 29 w 1700"/>
                <a:gd name="T43" fmla="*/ 936 h 2693"/>
                <a:gd name="T44" fmla="*/ 29 w 1700"/>
                <a:gd name="T45" fmla="*/ 879 h 2693"/>
                <a:gd name="T46" fmla="*/ 85 w 1700"/>
                <a:gd name="T47" fmla="*/ 822 h 2693"/>
                <a:gd name="T48" fmla="*/ 170 w 1700"/>
                <a:gd name="T49" fmla="*/ 737 h 2693"/>
                <a:gd name="T50" fmla="*/ 341 w 1700"/>
                <a:gd name="T51" fmla="*/ 879 h 2693"/>
                <a:gd name="T52" fmla="*/ 377 w 1700"/>
                <a:gd name="T53" fmla="*/ 829 h 2693"/>
                <a:gd name="T54" fmla="*/ 425 w 1700"/>
                <a:gd name="T55" fmla="*/ 730 h 2693"/>
                <a:gd name="T56" fmla="*/ 482 w 1700"/>
                <a:gd name="T57" fmla="*/ 681 h 2693"/>
                <a:gd name="T58" fmla="*/ 545 w 1700"/>
                <a:gd name="T59" fmla="*/ 595 h 2693"/>
                <a:gd name="T60" fmla="*/ 596 w 1700"/>
                <a:gd name="T61" fmla="*/ 482 h 2693"/>
                <a:gd name="T62" fmla="*/ 539 w 1700"/>
                <a:gd name="T63" fmla="*/ 340 h 2693"/>
                <a:gd name="T64" fmla="*/ 567 w 1700"/>
                <a:gd name="T65" fmla="*/ 227 h 2693"/>
                <a:gd name="T66" fmla="*/ 624 w 1700"/>
                <a:gd name="T67" fmla="*/ 114 h 2693"/>
                <a:gd name="T68" fmla="*/ 737 w 1700"/>
                <a:gd name="T69" fmla="*/ 0 h 2693"/>
                <a:gd name="T70" fmla="*/ 908 w 1700"/>
                <a:gd name="T71" fmla="*/ 170 h 2693"/>
                <a:gd name="T72" fmla="*/ 879 w 1700"/>
                <a:gd name="T73" fmla="*/ 369 h 2693"/>
                <a:gd name="T74" fmla="*/ 902 w 1700"/>
                <a:gd name="T75" fmla="*/ 460 h 2693"/>
                <a:gd name="T76" fmla="*/ 879 w 1700"/>
                <a:gd name="T77" fmla="*/ 652 h 2693"/>
                <a:gd name="T78" fmla="*/ 989 w 1700"/>
                <a:gd name="T79" fmla="*/ 670 h 2693"/>
                <a:gd name="T80" fmla="*/ 1049 w 1700"/>
                <a:gd name="T81" fmla="*/ 794 h 2693"/>
                <a:gd name="T82" fmla="*/ 1139 w 1700"/>
                <a:gd name="T83" fmla="*/ 817 h 2693"/>
                <a:gd name="T84" fmla="*/ 1142 w 1700"/>
                <a:gd name="T85" fmla="*/ 925 h 2693"/>
                <a:gd name="T86" fmla="*/ 1191 w 1700"/>
                <a:gd name="T87" fmla="*/ 1021 h 2693"/>
                <a:gd name="T88" fmla="*/ 1219 w 1700"/>
                <a:gd name="T89" fmla="*/ 1191 h 2693"/>
                <a:gd name="T90" fmla="*/ 1276 w 1700"/>
                <a:gd name="T91" fmla="*/ 1333 h 2693"/>
                <a:gd name="T92" fmla="*/ 1333 w 1700"/>
                <a:gd name="T93" fmla="*/ 1333 h 2693"/>
                <a:gd name="T94" fmla="*/ 1337 w 1700"/>
                <a:gd name="T95" fmla="*/ 1369 h 2693"/>
                <a:gd name="T96" fmla="*/ 1418 w 1700"/>
                <a:gd name="T97" fmla="*/ 1348 h 2693"/>
                <a:gd name="T98" fmla="*/ 1446 w 1700"/>
                <a:gd name="T99" fmla="*/ 1474 h 2693"/>
                <a:gd name="T100" fmla="*/ 1418 w 1700"/>
                <a:gd name="T101" fmla="*/ 1531 h 2693"/>
                <a:gd name="T102" fmla="*/ 1446 w 1700"/>
                <a:gd name="T103" fmla="*/ 1616 h 2693"/>
                <a:gd name="T104" fmla="*/ 1560 w 1700"/>
                <a:gd name="T105" fmla="*/ 1503 h 2693"/>
                <a:gd name="T106" fmla="*/ 1616 w 1700"/>
                <a:gd name="T107" fmla="*/ 1559 h 2693"/>
                <a:gd name="T108" fmla="*/ 1583 w 1700"/>
                <a:gd name="T109" fmla="*/ 1687 h 2693"/>
                <a:gd name="T110" fmla="*/ 1700 w 1700"/>
                <a:gd name="T111" fmla="*/ 1726 h 2693"/>
                <a:gd name="T112" fmla="*/ 1598 w 1700"/>
                <a:gd name="T113" fmla="*/ 1891 h 2693"/>
                <a:gd name="T114" fmla="*/ 1560 w 1700"/>
                <a:gd name="T115" fmla="*/ 1900 h 2693"/>
                <a:gd name="T116" fmla="*/ 1446 w 1700"/>
                <a:gd name="T117" fmla="*/ 2013 h 2693"/>
                <a:gd name="T118" fmla="*/ 1503 w 1700"/>
                <a:gd name="T119" fmla="*/ 2268 h 2693"/>
                <a:gd name="T120" fmla="*/ 1531 w 1700"/>
                <a:gd name="T121" fmla="*/ 2580 h 2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00" h="2693">
                  <a:moveTo>
                    <a:pt x="1446" y="2693"/>
                  </a:moveTo>
                  <a:lnTo>
                    <a:pt x="1418" y="2637"/>
                  </a:lnTo>
                  <a:lnTo>
                    <a:pt x="1446" y="2552"/>
                  </a:lnTo>
                  <a:lnTo>
                    <a:pt x="1389" y="2495"/>
                  </a:lnTo>
                  <a:lnTo>
                    <a:pt x="1304" y="2495"/>
                  </a:lnTo>
                  <a:lnTo>
                    <a:pt x="1191" y="2381"/>
                  </a:lnTo>
                  <a:lnTo>
                    <a:pt x="1134" y="2381"/>
                  </a:lnTo>
                  <a:lnTo>
                    <a:pt x="1106" y="2296"/>
                  </a:lnTo>
                  <a:lnTo>
                    <a:pt x="1021" y="2296"/>
                  </a:lnTo>
                  <a:lnTo>
                    <a:pt x="936" y="2353"/>
                  </a:lnTo>
                  <a:lnTo>
                    <a:pt x="908" y="2438"/>
                  </a:lnTo>
                  <a:lnTo>
                    <a:pt x="851" y="2467"/>
                  </a:lnTo>
                  <a:lnTo>
                    <a:pt x="879" y="2495"/>
                  </a:lnTo>
                  <a:lnTo>
                    <a:pt x="851" y="2608"/>
                  </a:lnTo>
                  <a:lnTo>
                    <a:pt x="794" y="2580"/>
                  </a:lnTo>
                  <a:lnTo>
                    <a:pt x="794" y="2523"/>
                  </a:lnTo>
                  <a:lnTo>
                    <a:pt x="681" y="2523"/>
                  </a:lnTo>
                  <a:lnTo>
                    <a:pt x="652" y="2438"/>
                  </a:lnTo>
                  <a:lnTo>
                    <a:pt x="681" y="2325"/>
                  </a:lnTo>
                  <a:lnTo>
                    <a:pt x="681" y="2211"/>
                  </a:lnTo>
                  <a:lnTo>
                    <a:pt x="624" y="2211"/>
                  </a:lnTo>
                  <a:lnTo>
                    <a:pt x="596" y="2240"/>
                  </a:lnTo>
                  <a:lnTo>
                    <a:pt x="567" y="2211"/>
                  </a:lnTo>
                  <a:lnTo>
                    <a:pt x="511" y="2211"/>
                  </a:lnTo>
                  <a:lnTo>
                    <a:pt x="539" y="2155"/>
                  </a:lnTo>
                  <a:lnTo>
                    <a:pt x="454" y="2098"/>
                  </a:lnTo>
                  <a:lnTo>
                    <a:pt x="422" y="2095"/>
                  </a:lnTo>
                  <a:lnTo>
                    <a:pt x="369" y="1928"/>
                  </a:lnTo>
                  <a:lnTo>
                    <a:pt x="369" y="1814"/>
                  </a:lnTo>
                  <a:lnTo>
                    <a:pt x="312" y="1786"/>
                  </a:lnTo>
                  <a:lnTo>
                    <a:pt x="369" y="1701"/>
                  </a:lnTo>
                  <a:lnTo>
                    <a:pt x="397" y="1616"/>
                  </a:lnTo>
                  <a:lnTo>
                    <a:pt x="341" y="1588"/>
                  </a:lnTo>
                  <a:lnTo>
                    <a:pt x="374" y="1471"/>
                  </a:lnTo>
                  <a:lnTo>
                    <a:pt x="284" y="1503"/>
                  </a:lnTo>
                  <a:lnTo>
                    <a:pt x="284" y="1361"/>
                  </a:lnTo>
                  <a:lnTo>
                    <a:pt x="255" y="1333"/>
                  </a:lnTo>
                  <a:lnTo>
                    <a:pt x="170" y="1389"/>
                  </a:lnTo>
                  <a:lnTo>
                    <a:pt x="142" y="1333"/>
                  </a:lnTo>
                  <a:lnTo>
                    <a:pt x="57" y="1333"/>
                  </a:lnTo>
                  <a:lnTo>
                    <a:pt x="57" y="1276"/>
                  </a:lnTo>
                  <a:lnTo>
                    <a:pt x="85" y="1219"/>
                  </a:lnTo>
                  <a:lnTo>
                    <a:pt x="0" y="1077"/>
                  </a:lnTo>
                  <a:lnTo>
                    <a:pt x="29" y="936"/>
                  </a:lnTo>
                  <a:lnTo>
                    <a:pt x="0" y="907"/>
                  </a:lnTo>
                  <a:lnTo>
                    <a:pt x="29" y="879"/>
                  </a:lnTo>
                  <a:lnTo>
                    <a:pt x="29" y="794"/>
                  </a:lnTo>
                  <a:lnTo>
                    <a:pt x="85" y="822"/>
                  </a:lnTo>
                  <a:lnTo>
                    <a:pt x="142" y="822"/>
                  </a:lnTo>
                  <a:lnTo>
                    <a:pt x="170" y="737"/>
                  </a:lnTo>
                  <a:lnTo>
                    <a:pt x="284" y="794"/>
                  </a:lnTo>
                  <a:lnTo>
                    <a:pt x="341" y="879"/>
                  </a:lnTo>
                  <a:lnTo>
                    <a:pt x="359" y="916"/>
                  </a:lnTo>
                  <a:lnTo>
                    <a:pt x="377" y="829"/>
                  </a:lnTo>
                  <a:lnTo>
                    <a:pt x="426" y="794"/>
                  </a:lnTo>
                  <a:lnTo>
                    <a:pt x="425" y="730"/>
                  </a:lnTo>
                  <a:lnTo>
                    <a:pt x="467" y="727"/>
                  </a:lnTo>
                  <a:lnTo>
                    <a:pt x="482" y="681"/>
                  </a:lnTo>
                  <a:lnTo>
                    <a:pt x="511" y="624"/>
                  </a:lnTo>
                  <a:lnTo>
                    <a:pt x="545" y="595"/>
                  </a:lnTo>
                  <a:lnTo>
                    <a:pt x="602" y="586"/>
                  </a:lnTo>
                  <a:lnTo>
                    <a:pt x="596" y="482"/>
                  </a:lnTo>
                  <a:lnTo>
                    <a:pt x="539" y="425"/>
                  </a:lnTo>
                  <a:lnTo>
                    <a:pt x="539" y="340"/>
                  </a:lnTo>
                  <a:lnTo>
                    <a:pt x="511" y="312"/>
                  </a:lnTo>
                  <a:lnTo>
                    <a:pt x="567" y="227"/>
                  </a:lnTo>
                  <a:lnTo>
                    <a:pt x="624" y="170"/>
                  </a:lnTo>
                  <a:lnTo>
                    <a:pt x="624" y="114"/>
                  </a:lnTo>
                  <a:lnTo>
                    <a:pt x="681" y="57"/>
                  </a:lnTo>
                  <a:lnTo>
                    <a:pt x="737" y="0"/>
                  </a:lnTo>
                  <a:lnTo>
                    <a:pt x="851" y="28"/>
                  </a:lnTo>
                  <a:lnTo>
                    <a:pt x="908" y="170"/>
                  </a:lnTo>
                  <a:lnTo>
                    <a:pt x="851" y="312"/>
                  </a:lnTo>
                  <a:lnTo>
                    <a:pt x="879" y="369"/>
                  </a:lnTo>
                  <a:lnTo>
                    <a:pt x="860" y="451"/>
                  </a:lnTo>
                  <a:lnTo>
                    <a:pt x="902" y="460"/>
                  </a:lnTo>
                  <a:lnTo>
                    <a:pt x="879" y="567"/>
                  </a:lnTo>
                  <a:lnTo>
                    <a:pt x="879" y="652"/>
                  </a:lnTo>
                  <a:lnTo>
                    <a:pt x="929" y="640"/>
                  </a:lnTo>
                  <a:lnTo>
                    <a:pt x="989" y="670"/>
                  </a:lnTo>
                  <a:lnTo>
                    <a:pt x="1007" y="751"/>
                  </a:lnTo>
                  <a:lnTo>
                    <a:pt x="1049" y="794"/>
                  </a:lnTo>
                  <a:lnTo>
                    <a:pt x="1134" y="766"/>
                  </a:lnTo>
                  <a:lnTo>
                    <a:pt x="1139" y="817"/>
                  </a:lnTo>
                  <a:lnTo>
                    <a:pt x="1088" y="892"/>
                  </a:lnTo>
                  <a:lnTo>
                    <a:pt x="1142" y="925"/>
                  </a:lnTo>
                  <a:lnTo>
                    <a:pt x="1118" y="952"/>
                  </a:lnTo>
                  <a:lnTo>
                    <a:pt x="1191" y="1021"/>
                  </a:lnTo>
                  <a:lnTo>
                    <a:pt x="1163" y="1106"/>
                  </a:lnTo>
                  <a:lnTo>
                    <a:pt x="1219" y="1191"/>
                  </a:lnTo>
                  <a:lnTo>
                    <a:pt x="1196" y="1297"/>
                  </a:lnTo>
                  <a:lnTo>
                    <a:pt x="1276" y="1333"/>
                  </a:lnTo>
                  <a:lnTo>
                    <a:pt x="1304" y="1304"/>
                  </a:lnTo>
                  <a:lnTo>
                    <a:pt x="1333" y="1333"/>
                  </a:lnTo>
                  <a:lnTo>
                    <a:pt x="1304" y="1361"/>
                  </a:lnTo>
                  <a:lnTo>
                    <a:pt x="1337" y="1369"/>
                  </a:lnTo>
                  <a:lnTo>
                    <a:pt x="1376" y="1330"/>
                  </a:lnTo>
                  <a:lnTo>
                    <a:pt x="1418" y="1348"/>
                  </a:lnTo>
                  <a:lnTo>
                    <a:pt x="1475" y="1361"/>
                  </a:lnTo>
                  <a:lnTo>
                    <a:pt x="1446" y="1474"/>
                  </a:lnTo>
                  <a:lnTo>
                    <a:pt x="1389" y="1503"/>
                  </a:lnTo>
                  <a:lnTo>
                    <a:pt x="1418" y="1531"/>
                  </a:lnTo>
                  <a:lnTo>
                    <a:pt x="1418" y="1588"/>
                  </a:lnTo>
                  <a:lnTo>
                    <a:pt x="1446" y="1616"/>
                  </a:lnTo>
                  <a:lnTo>
                    <a:pt x="1531" y="1588"/>
                  </a:lnTo>
                  <a:lnTo>
                    <a:pt x="1560" y="1503"/>
                  </a:lnTo>
                  <a:lnTo>
                    <a:pt x="1616" y="1503"/>
                  </a:lnTo>
                  <a:lnTo>
                    <a:pt x="1616" y="1559"/>
                  </a:lnTo>
                  <a:lnTo>
                    <a:pt x="1700" y="1681"/>
                  </a:lnTo>
                  <a:lnTo>
                    <a:pt x="1583" y="1687"/>
                  </a:lnTo>
                  <a:lnTo>
                    <a:pt x="1589" y="1726"/>
                  </a:lnTo>
                  <a:lnTo>
                    <a:pt x="1700" y="1726"/>
                  </a:lnTo>
                  <a:lnTo>
                    <a:pt x="1679" y="1879"/>
                  </a:lnTo>
                  <a:lnTo>
                    <a:pt x="1598" y="1891"/>
                  </a:lnTo>
                  <a:lnTo>
                    <a:pt x="1550" y="1786"/>
                  </a:lnTo>
                  <a:lnTo>
                    <a:pt x="1560" y="1900"/>
                  </a:lnTo>
                  <a:lnTo>
                    <a:pt x="1446" y="1900"/>
                  </a:lnTo>
                  <a:lnTo>
                    <a:pt x="1446" y="2013"/>
                  </a:lnTo>
                  <a:lnTo>
                    <a:pt x="1496" y="2128"/>
                  </a:lnTo>
                  <a:lnTo>
                    <a:pt x="1503" y="2268"/>
                  </a:lnTo>
                  <a:lnTo>
                    <a:pt x="1560" y="2325"/>
                  </a:lnTo>
                  <a:lnTo>
                    <a:pt x="1531" y="2580"/>
                  </a:lnTo>
                  <a:lnTo>
                    <a:pt x="1446" y="269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473" name="Freeform 756">
              <a:extLst>
                <a:ext uri="{FF2B5EF4-FFF2-40B4-BE49-F238E27FC236}">
                  <a16:creationId xmlns:a16="http://schemas.microsoft.com/office/drawing/2014/main" id="{7E0EAA61-7159-40BC-9230-4A6403704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" y="2939"/>
              <a:ext cx="256" cy="170"/>
            </a:xfrm>
            <a:custGeom>
              <a:avLst/>
              <a:gdLst>
                <a:gd name="T0" fmla="*/ 227 w 256"/>
                <a:gd name="T1" fmla="*/ 57 h 170"/>
                <a:gd name="T2" fmla="*/ 256 w 256"/>
                <a:gd name="T3" fmla="*/ 0 h 170"/>
                <a:gd name="T4" fmla="*/ 57 w 256"/>
                <a:gd name="T5" fmla="*/ 28 h 170"/>
                <a:gd name="T6" fmla="*/ 0 w 256"/>
                <a:gd name="T7" fmla="*/ 57 h 170"/>
                <a:gd name="T8" fmla="*/ 29 w 256"/>
                <a:gd name="T9" fmla="*/ 85 h 170"/>
                <a:gd name="T10" fmla="*/ 29 w 256"/>
                <a:gd name="T11" fmla="*/ 142 h 170"/>
                <a:gd name="T12" fmla="*/ 57 w 256"/>
                <a:gd name="T13" fmla="*/ 170 h 170"/>
                <a:gd name="T14" fmla="*/ 142 w 256"/>
                <a:gd name="T15" fmla="*/ 142 h 170"/>
                <a:gd name="T16" fmla="*/ 171 w 256"/>
                <a:gd name="T17" fmla="*/ 57 h 170"/>
                <a:gd name="T18" fmla="*/ 227 w 256"/>
                <a:gd name="T19" fmla="*/ 5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170">
                  <a:moveTo>
                    <a:pt x="227" y="57"/>
                  </a:moveTo>
                  <a:lnTo>
                    <a:pt x="256" y="0"/>
                  </a:lnTo>
                  <a:lnTo>
                    <a:pt x="57" y="28"/>
                  </a:lnTo>
                  <a:lnTo>
                    <a:pt x="0" y="57"/>
                  </a:lnTo>
                  <a:lnTo>
                    <a:pt x="29" y="85"/>
                  </a:lnTo>
                  <a:lnTo>
                    <a:pt x="29" y="142"/>
                  </a:lnTo>
                  <a:lnTo>
                    <a:pt x="57" y="170"/>
                  </a:lnTo>
                  <a:lnTo>
                    <a:pt x="142" y="142"/>
                  </a:lnTo>
                  <a:lnTo>
                    <a:pt x="171" y="57"/>
                  </a:lnTo>
                  <a:lnTo>
                    <a:pt x="227" y="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2925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３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239" name="テキスト ボックス 238">
            <a:extLst>
              <a:ext uri="{FF2B5EF4-FFF2-40B4-BE49-F238E27FC236}">
                <a16:creationId xmlns:a16="http://schemas.microsoft.com/office/drawing/2014/main" id="{CF4831B8-D92B-4BF0-B0AD-D26FF66574DE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240" name="テキスト ボックス 239">
            <a:extLst>
              <a:ext uri="{FF2B5EF4-FFF2-40B4-BE49-F238E27FC236}">
                <a16:creationId xmlns:a16="http://schemas.microsoft.com/office/drawing/2014/main" id="{0EA6B013-771E-4197-9B6A-41F56731CFB8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ヒント：東北地方</a:t>
            </a:r>
          </a:p>
        </p:txBody>
      </p:sp>
      <p:grpSp>
        <p:nvGrpSpPr>
          <p:cNvPr id="388" name="Group 969">
            <a:extLst>
              <a:ext uri="{FF2B5EF4-FFF2-40B4-BE49-F238E27FC236}">
                <a16:creationId xmlns:a16="http://schemas.microsoft.com/office/drawing/2014/main" id="{CC0EE52B-11D2-4457-B2C7-3E8DBBEF56A2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3776897" y="1453617"/>
            <a:ext cx="4065225" cy="3950765"/>
            <a:chOff x="1084" y="76"/>
            <a:chExt cx="6038" cy="5868"/>
          </a:xfrm>
          <a:solidFill>
            <a:srgbClr val="92D050"/>
          </a:solidFill>
        </p:grpSpPr>
        <p:sp>
          <p:nvSpPr>
            <p:cNvPr id="389" name="Freeform 920">
              <a:extLst>
                <a:ext uri="{FF2B5EF4-FFF2-40B4-BE49-F238E27FC236}">
                  <a16:creationId xmlns:a16="http://schemas.microsoft.com/office/drawing/2014/main" id="{D8E43774-7552-41F6-8F52-551A745F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627"/>
              <a:ext cx="1530" cy="1616"/>
            </a:xfrm>
            <a:custGeom>
              <a:avLst/>
              <a:gdLst>
                <a:gd name="T0" fmla="*/ 283 w 1530"/>
                <a:gd name="T1" fmla="*/ 114 h 1616"/>
                <a:gd name="T2" fmla="*/ 113 w 1530"/>
                <a:gd name="T3" fmla="*/ 0 h 1616"/>
                <a:gd name="T4" fmla="*/ 226 w 1530"/>
                <a:gd name="T5" fmla="*/ 199 h 1616"/>
                <a:gd name="T6" fmla="*/ 226 w 1530"/>
                <a:gd name="T7" fmla="*/ 425 h 1616"/>
                <a:gd name="T8" fmla="*/ 198 w 1530"/>
                <a:gd name="T9" fmla="*/ 624 h 1616"/>
                <a:gd name="T10" fmla="*/ 198 w 1530"/>
                <a:gd name="T11" fmla="*/ 907 h 1616"/>
                <a:gd name="T12" fmla="*/ 0 w 1530"/>
                <a:gd name="T13" fmla="*/ 1077 h 1616"/>
                <a:gd name="T14" fmla="*/ 56 w 1530"/>
                <a:gd name="T15" fmla="*/ 1276 h 1616"/>
                <a:gd name="T16" fmla="*/ 113 w 1530"/>
                <a:gd name="T17" fmla="*/ 1247 h 1616"/>
                <a:gd name="T18" fmla="*/ 255 w 1530"/>
                <a:gd name="T19" fmla="*/ 1247 h 1616"/>
                <a:gd name="T20" fmla="*/ 396 w 1530"/>
                <a:gd name="T21" fmla="*/ 1247 h 1616"/>
                <a:gd name="T22" fmla="*/ 453 w 1530"/>
                <a:gd name="T23" fmla="*/ 1389 h 1616"/>
                <a:gd name="T24" fmla="*/ 680 w 1530"/>
                <a:gd name="T25" fmla="*/ 1361 h 1616"/>
                <a:gd name="T26" fmla="*/ 765 w 1530"/>
                <a:gd name="T27" fmla="*/ 1389 h 1616"/>
                <a:gd name="T28" fmla="*/ 822 w 1530"/>
                <a:gd name="T29" fmla="*/ 1361 h 1616"/>
                <a:gd name="T30" fmla="*/ 935 w 1530"/>
                <a:gd name="T31" fmla="*/ 1446 h 1616"/>
                <a:gd name="T32" fmla="*/ 1134 w 1530"/>
                <a:gd name="T33" fmla="*/ 1588 h 1616"/>
                <a:gd name="T34" fmla="*/ 1190 w 1530"/>
                <a:gd name="T35" fmla="*/ 1474 h 1616"/>
                <a:gd name="T36" fmla="*/ 1275 w 1530"/>
                <a:gd name="T37" fmla="*/ 1418 h 1616"/>
                <a:gd name="T38" fmla="*/ 1445 w 1530"/>
                <a:gd name="T39" fmla="*/ 1446 h 1616"/>
                <a:gd name="T40" fmla="*/ 1445 w 1530"/>
                <a:gd name="T41" fmla="*/ 1134 h 1616"/>
                <a:gd name="T42" fmla="*/ 1275 w 1530"/>
                <a:gd name="T43" fmla="*/ 1021 h 1616"/>
                <a:gd name="T44" fmla="*/ 1389 w 1530"/>
                <a:gd name="T45" fmla="*/ 936 h 1616"/>
                <a:gd name="T46" fmla="*/ 1445 w 1530"/>
                <a:gd name="T47" fmla="*/ 851 h 1616"/>
                <a:gd name="T48" fmla="*/ 1530 w 1530"/>
                <a:gd name="T49" fmla="*/ 737 h 1616"/>
                <a:gd name="T50" fmla="*/ 1417 w 1530"/>
                <a:gd name="T51" fmla="*/ 624 h 1616"/>
                <a:gd name="T52" fmla="*/ 1360 w 1530"/>
                <a:gd name="T53" fmla="*/ 539 h 1616"/>
                <a:gd name="T54" fmla="*/ 1247 w 1530"/>
                <a:gd name="T55" fmla="*/ 340 h 1616"/>
                <a:gd name="T56" fmla="*/ 1134 w 1530"/>
                <a:gd name="T57" fmla="*/ 397 h 1616"/>
                <a:gd name="T58" fmla="*/ 850 w 1530"/>
                <a:gd name="T59" fmla="*/ 624 h 1616"/>
                <a:gd name="T60" fmla="*/ 765 w 1530"/>
                <a:gd name="T61" fmla="*/ 624 h 1616"/>
                <a:gd name="T62" fmla="*/ 510 w 1530"/>
                <a:gd name="T63" fmla="*/ 340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0" h="1616">
                  <a:moveTo>
                    <a:pt x="482" y="114"/>
                  </a:moveTo>
                  <a:lnTo>
                    <a:pt x="283" y="114"/>
                  </a:lnTo>
                  <a:lnTo>
                    <a:pt x="283" y="57"/>
                  </a:lnTo>
                  <a:lnTo>
                    <a:pt x="113" y="0"/>
                  </a:lnTo>
                  <a:lnTo>
                    <a:pt x="113" y="57"/>
                  </a:lnTo>
                  <a:lnTo>
                    <a:pt x="226" y="199"/>
                  </a:lnTo>
                  <a:lnTo>
                    <a:pt x="198" y="312"/>
                  </a:lnTo>
                  <a:lnTo>
                    <a:pt x="226" y="425"/>
                  </a:lnTo>
                  <a:lnTo>
                    <a:pt x="226" y="539"/>
                  </a:lnTo>
                  <a:lnTo>
                    <a:pt x="198" y="624"/>
                  </a:lnTo>
                  <a:lnTo>
                    <a:pt x="170" y="851"/>
                  </a:lnTo>
                  <a:lnTo>
                    <a:pt x="198" y="907"/>
                  </a:lnTo>
                  <a:lnTo>
                    <a:pt x="113" y="992"/>
                  </a:lnTo>
                  <a:lnTo>
                    <a:pt x="0" y="1077"/>
                  </a:lnTo>
                  <a:lnTo>
                    <a:pt x="85" y="1219"/>
                  </a:lnTo>
                  <a:lnTo>
                    <a:pt x="56" y="1276"/>
                  </a:lnTo>
                  <a:lnTo>
                    <a:pt x="113" y="1333"/>
                  </a:lnTo>
                  <a:lnTo>
                    <a:pt x="113" y="1247"/>
                  </a:lnTo>
                  <a:lnTo>
                    <a:pt x="198" y="1276"/>
                  </a:lnTo>
                  <a:lnTo>
                    <a:pt x="255" y="1247"/>
                  </a:lnTo>
                  <a:lnTo>
                    <a:pt x="340" y="1276"/>
                  </a:lnTo>
                  <a:lnTo>
                    <a:pt x="396" y="1247"/>
                  </a:lnTo>
                  <a:lnTo>
                    <a:pt x="396" y="1304"/>
                  </a:lnTo>
                  <a:lnTo>
                    <a:pt x="453" y="1389"/>
                  </a:lnTo>
                  <a:lnTo>
                    <a:pt x="595" y="1389"/>
                  </a:lnTo>
                  <a:lnTo>
                    <a:pt x="680" y="1361"/>
                  </a:lnTo>
                  <a:lnTo>
                    <a:pt x="708" y="1389"/>
                  </a:lnTo>
                  <a:lnTo>
                    <a:pt x="765" y="1389"/>
                  </a:lnTo>
                  <a:lnTo>
                    <a:pt x="793" y="1361"/>
                  </a:lnTo>
                  <a:lnTo>
                    <a:pt x="822" y="1361"/>
                  </a:lnTo>
                  <a:lnTo>
                    <a:pt x="850" y="1418"/>
                  </a:lnTo>
                  <a:lnTo>
                    <a:pt x="935" y="1446"/>
                  </a:lnTo>
                  <a:lnTo>
                    <a:pt x="1077" y="1616"/>
                  </a:lnTo>
                  <a:lnTo>
                    <a:pt x="1134" y="1588"/>
                  </a:lnTo>
                  <a:lnTo>
                    <a:pt x="1190" y="1588"/>
                  </a:lnTo>
                  <a:lnTo>
                    <a:pt x="1190" y="1474"/>
                  </a:lnTo>
                  <a:lnTo>
                    <a:pt x="1190" y="1418"/>
                  </a:lnTo>
                  <a:lnTo>
                    <a:pt x="1275" y="1418"/>
                  </a:lnTo>
                  <a:lnTo>
                    <a:pt x="1332" y="1446"/>
                  </a:lnTo>
                  <a:lnTo>
                    <a:pt x="1445" y="1446"/>
                  </a:lnTo>
                  <a:lnTo>
                    <a:pt x="1502" y="1219"/>
                  </a:lnTo>
                  <a:lnTo>
                    <a:pt x="1445" y="1134"/>
                  </a:lnTo>
                  <a:lnTo>
                    <a:pt x="1304" y="1077"/>
                  </a:lnTo>
                  <a:lnTo>
                    <a:pt x="1275" y="1021"/>
                  </a:lnTo>
                  <a:lnTo>
                    <a:pt x="1304" y="936"/>
                  </a:lnTo>
                  <a:lnTo>
                    <a:pt x="1389" y="936"/>
                  </a:lnTo>
                  <a:lnTo>
                    <a:pt x="1445" y="907"/>
                  </a:lnTo>
                  <a:lnTo>
                    <a:pt x="1445" y="851"/>
                  </a:lnTo>
                  <a:lnTo>
                    <a:pt x="1502" y="822"/>
                  </a:lnTo>
                  <a:lnTo>
                    <a:pt x="1530" y="737"/>
                  </a:lnTo>
                  <a:lnTo>
                    <a:pt x="1445" y="709"/>
                  </a:lnTo>
                  <a:lnTo>
                    <a:pt x="1417" y="624"/>
                  </a:lnTo>
                  <a:lnTo>
                    <a:pt x="1360" y="567"/>
                  </a:lnTo>
                  <a:lnTo>
                    <a:pt x="1360" y="539"/>
                  </a:lnTo>
                  <a:lnTo>
                    <a:pt x="1247" y="397"/>
                  </a:lnTo>
                  <a:lnTo>
                    <a:pt x="1247" y="340"/>
                  </a:lnTo>
                  <a:lnTo>
                    <a:pt x="1134" y="312"/>
                  </a:lnTo>
                  <a:lnTo>
                    <a:pt x="1134" y="397"/>
                  </a:lnTo>
                  <a:lnTo>
                    <a:pt x="935" y="595"/>
                  </a:lnTo>
                  <a:lnTo>
                    <a:pt x="850" y="624"/>
                  </a:lnTo>
                  <a:lnTo>
                    <a:pt x="793" y="595"/>
                  </a:lnTo>
                  <a:lnTo>
                    <a:pt x="765" y="624"/>
                  </a:lnTo>
                  <a:lnTo>
                    <a:pt x="595" y="539"/>
                  </a:lnTo>
                  <a:lnTo>
                    <a:pt x="510" y="340"/>
                  </a:lnTo>
                  <a:lnTo>
                    <a:pt x="482" y="11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0" name="Freeform 923">
              <a:extLst>
                <a:ext uri="{FF2B5EF4-FFF2-40B4-BE49-F238E27FC236}">
                  <a16:creationId xmlns:a16="http://schemas.microsoft.com/office/drawing/2014/main" id="{3DBB3944-EEFB-4852-A143-DC433FCEC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874"/>
              <a:ext cx="936" cy="681"/>
            </a:xfrm>
            <a:custGeom>
              <a:avLst/>
              <a:gdLst>
                <a:gd name="T0" fmla="*/ 57 w 936"/>
                <a:gd name="T1" fmla="*/ 29 h 681"/>
                <a:gd name="T2" fmla="*/ 29 w 936"/>
                <a:gd name="T3" fmla="*/ 86 h 681"/>
                <a:gd name="T4" fmla="*/ 57 w 936"/>
                <a:gd name="T5" fmla="*/ 114 h 681"/>
                <a:gd name="T6" fmla="*/ 0 w 936"/>
                <a:gd name="T7" fmla="*/ 171 h 681"/>
                <a:gd name="T8" fmla="*/ 57 w 936"/>
                <a:gd name="T9" fmla="*/ 199 h 681"/>
                <a:gd name="T10" fmla="*/ 57 w 936"/>
                <a:gd name="T11" fmla="*/ 256 h 681"/>
                <a:gd name="T12" fmla="*/ 284 w 936"/>
                <a:gd name="T13" fmla="*/ 426 h 681"/>
                <a:gd name="T14" fmla="*/ 312 w 936"/>
                <a:gd name="T15" fmla="*/ 482 h 681"/>
                <a:gd name="T16" fmla="*/ 284 w 936"/>
                <a:gd name="T17" fmla="*/ 539 h 681"/>
                <a:gd name="T18" fmla="*/ 312 w 936"/>
                <a:gd name="T19" fmla="*/ 567 h 681"/>
                <a:gd name="T20" fmla="*/ 341 w 936"/>
                <a:gd name="T21" fmla="*/ 567 h 681"/>
                <a:gd name="T22" fmla="*/ 397 w 936"/>
                <a:gd name="T23" fmla="*/ 511 h 681"/>
                <a:gd name="T24" fmla="*/ 454 w 936"/>
                <a:gd name="T25" fmla="*/ 596 h 681"/>
                <a:gd name="T26" fmla="*/ 454 w 936"/>
                <a:gd name="T27" fmla="*/ 624 h 681"/>
                <a:gd name="T28" fmla="*/ 482 w 936"/>
                <a:gd name="T29" fmla="*/ 681 h 681"/>
                <a:gd name="T30" fmla="*/ 596 w 936"/>
                <a:gd name="T31" fmla="*/ 681 h 681"/>
                <a:gd name="T32" fmla="*/ 624 w 936"/>
                <a:gd name="T33" fmla="*/ 567 h 681"/>
                <a:gd name="T34" fmla="*/ 681 w 936"/>
                <a:gd name="T35" fmla="*/ 511 h 681"/>
                <a:gd name="T36" fmla="*/ 709 w 936"/>
                <a:gd name="T37" fmla="*/ 539 h 681"/>
                <a:gd name="T38" fmla="*/ 822 w 936"/>
                <a:gd name="T39" fmla="*/ 511 h 681"/>
                <a:gd name="T40" fmla="*/ 851 w 936"/>
                <a:gd name="T41" fmla="*/ 397 h 681"/>
                <a:gd name="T42" fmla="*/ 936 w 936"/>
                <a:gd name="T43" fmla="*/ 369 h 681"/>
                <a:gd name="T44" fmla="*/ 794 w 936"/>
                <a:gd name="T45" fmla="*/ 199 h 681"/>
                <a:gd name="T46" fmla="*/ 709 w 936"/>
                <a:gd name="T47" fmla="*/ 171 h 681"/>
                <a:gd name="T48" fmla="*/ 681 w 936"/>
                <a:gd name="T49" fmla="*/ 114 h 681"/>
                <a:gd name="T50" fmla="*/ 652 w 936"/>
                <a:gd name="T51" fmla="*/ 114 h 681"/>
                <a:gd name="T52" fmla="*/ 624 w 936"/>
                <a:gd name="T53" fmla="*/ 142 h 681"/>
                <a:gd name="T54" fmla="*/ 567 w 936"/>
                <a:gd name="T55" fmla="*/ 142 h 681"/>
                <a:gd name="T56" fmla="*/ 539 w 936"/>
                <a:gd name="T57" fmla="*/ 114 h 681"/>
                <a:gd name="T58" fmla="*/ 454 w 936"/>
                <a:gd name="T59" fmla="*/ 142 h 681"/>
                <a:gd name="T60" fmla="*/ 312 w 936"/>
                <a:gd name="T61" fmla="*/ 142 h 681"/>
                <a:gd name="T62" fmla="*/ 255 w 936"/>
                <a:gd name="T63" fmla="*/ 57 h 681"/>
                <a:gd name="T64" fmla="*/ 255 w 936"/>
                <a:gd name="T65" fmla="*/ 0 h 681"/>
                <a:gd name="T66" fmla="*/ 199 w 936"/>
                <a:gd name="T67" fmla="*/ 29 h 681"/>
                <a:gd name="T68" fmla="*/ 114 w 936"/>
                <a:gd name="T69" fmla="*/ 0 h 681"/>
                <a:gd name="T70" fmla="*/ 57 w 936"/>
                <a:gd name="T71" fmla="*/ 2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6" h="681">
                  <a:moveTo>
                    <a:pt x="57" y="29"/>
                  </a:moveTo>
                  <a:lnTo>
                    <a:pt x="29" y="86"/>
                  </a:lnTo>
                  <a:lnTo>
                    <a:pt x="57" y="114"/>
                  </a:lnTo>
                  <a:lnTo>
                    <a:pt x="0" y="171"/>
                  </a:lnTo>
                  <a:lnTo>
                    <a:pt x="57" y="199"/>
                  </a:lnTo>
                  <a:lnTo>
                    <a:pt x="57" y="256"/>
                  </a:lnTo>
                  <a:lnTo>
                    <a:pt x="284" y="426"/>
                  </a:lnTo>
                  <a:lnTo>
                    <a:pt x="312" y="482"/>
                  </a:lnTo>
                  <a:lnTo>
                    <a:pt x="284" y="539"/>
                  </a:lnTo>
                  <a:lnTo>
                    <a:pt x="312" y="567"/>
                  </a:lnTo>
                  <a:lnTo>
                    <a:pt x="341" y="567"/>
                  </a:lnTo>
                  <a:lnTo>
                    <a:pt x="397" y="511"/>
                  </a:lnTo>
                  <a:lnTo>
                    <a:pt x="454" y="596"/>
                  </a:lnTo>
                  <a:lnTo>
                    <a:pt x="454" y="624"/>
                  </a:lnTo>
                  <a:lnTo>
                    <a:pt x="482" y="681"/>
                  </a:lnTo>
                  <a:lnTo>
                    <a:pt x="596" y="681"/>
                  </a:lnTo>
                  <a:lnTo>
                    <a:pt x="624" y="567"/>
                  </a:lnTo>
                  <a:lnTo>
                    <a:pt x="681" y="511"/>
                  </a:lnTo>
                  <a:lnTo>
                    <a:pt x="709" y="539"/>
                  </a:lnTo>
                  <a:lnTo>
                    <a:pt x="822" y="511"/>
                  </a:lnTo>
                  <a:lnTo>
                    <a:pt x="851" y="397"/>
                  </a:lnTo>
                  <a:lnTo>
                    <a:pt x="936" y="369"/>
                  </a:lnTo>
                  <a:lnTo>
                    <a:pt x="794" y="199"/>
                  </a:lnTo>
                  <a:lnTo>
                    <a:pt x="709" y="171"/>
                  </a:lnTo>
                  <a:lnTo>
                    <a:pt x="681" y="114"/>
                  </a:lnTo>
                  <a:lnTo>
                    <a:pt x="652" y="114"/>
                  </a:lnTo>
                  <a:lnTo>
                    <a:pt x="624" y="142"/>
                  </a:lnTo>
                  <a:lnTo>
                    <a:pt x="567" y="142"/>
                  </a:lnTo>
                  <a:lnTo>
                    <a:pt x="539" y="114"/>
                  </a:lnTo>
                  <a:lnTo>
                    <a:pt x="454" y="142"/>
                  </a:lnTo>
                  <a:lnTo>
                    <a:pt x="312" y="142"/>
                  </a:lnTo>
                  <a:lnTo>
                    <a:pt x="255" y="57"/>
                  </a:lnTo>
                  <a:lnTo>
                    <a:pt x="255" y="0"/>
                  </a:lnTo>
                  <a:lnTo>
                    <a:pt x="199" y="29"/>
                  </a:lnTo>
                  <a:lnTo>
                    <a:pt x="114" y="0"/>
                  </a:lnTo>
                  <a:lnTo>
                    <a:pt x="57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1" name="Freeform 924">
              <a:extLst>
                <a:ext uri="{FF2B5EF4-FFF2-40B4-BE49-F238E27FC236}">
                  <a16:creationId xmlns:a16="http://schemas.microsoft.com/office/drawing/2014/main" id="{28EA9112-891A-4EF3-A93F-2E1ADC05A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818"/>
              <a:ext cx="397" cy="283"/>
            </a:xfrm>
            <a:custGeom>
              <a:avLst/>
              <a:gdLst>
                <a:gd name="T0" fmla="*/ 369 w 397"/>
                <a:gd name="T1" fmla="*/ 142 h 283"/>
                <a:gd name="T2" fmla="*/ 284 w 397"/>
                <a:gd name="T3" fmla="*/ 198 h 283"/>
                <a:gd name="T4" fmla="*/ 199 w 397"/>
                <a:gd name="T5" fmla="*/ 198 h 283"/>
                <a:gd name="T6" fmla="*/ 170 w 397"/>
                <a:gd name="T7" fmla="*/ 255 h 283"/>
                <a:gd name="T8" fmla="*/ 142 w 397"/>
                <a:gd name="T9" fmla="*/ 283 h 283"/>
                <a:gd name="T10" fmla="*/ 114 w 397"/>
                <a:gd name="T11" fmla="*/ 227 h 283"/>
                <a:gd name="T12" fmla="*/ 85 w 397"/>
                <a:gd name="T13" fmla="*/ 255 h 283"/>
                <a:gd name="T14" fmla="*/ 0 w 397"/>
                <a:gd name="T15" fmla="*/ 198 h 283"/>
                <a:gd name="T16" fmla="*/ 0 w 397"/>
                <a:gd name="T17" fmla="*/ 113 h 283"/>
                <a:gd name="T18" fmla="*/ 85 w 397"/>
                <a:gd name="T19" fmla="*/ 113 h 283"/>
                <a:gd name="T20" fmla="*/ 114 w 397"/>
                <a:gd name="T21" fmla="*/ 56 h 283"/>
                <a:gd name="T22" fmla="*/ 142 w 397"/>
                <a:gd name="T23" fmla="*/ 0 h 283"/>
                <a:gd name="T24" fmla="*/ 255 w 397"/>
                <a:gd name="T25" fmla="*/ 85 h 283"/>
                <a:gd name="T26" fmla="*/ 312 w 397"/>
                <a:gd name="T27" fmla="*/ 142 h 283"/>
                <a:gd name="T28" fmla="*/ 312 w 397"/>
                <a:gd name="T29" fmla="*/ 56 h 283"/>
                <a:gd name="T30" fmla="*/ 397 w 397"/>
                <a:gd name="T31" fmla="*/ 85 h 283"/>
                <a:gd name="T32" fmla="*/ 369 w 397"/>
                <a:gd name="T33" fmla="*/ 14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7" h="283">
                  <a:moveTo>
                    <a:pt x="369" y="142"/>
                  </a:moveTo>
                  <a:lnTo>
                    <a:pt x="284" y="198"/>
                  </a:lnTo>
                  <a:lnTo>
                    <a:pt x="199" y="198"/>
                  </a:lnTo>
                  <a:lnTo>
                    <a:pt x="170" y="255"/>
                  </a:lnTo>
                  <a:lnTo>
                    <a:pt x="142" y="283"/>
                  </a:lnTo>
                  <a:lnTo>
                    <a:pt x="114" y="227"/>
                  </a:lnTo>
                  <a:lnTo>
                    <a:pt x="85" y="255"/>
                  </a:lnTo>
                  <a:lnTo>
                    <a:pt x="0" y="198"/>
                  </a:lnTo>
                  <a:lnTo>
                    <a:pt x="0" y="113"/>
                  </a:lnTo>
                  <a:lnTo>
                    <a:pt x="85" y="113"/>
                  </a:lnTo>
                  <a:lnTo>
                    <a:pt x="114" y="56"/>
                  </a:lnTo>
                  <a:lnTo>
                    <a:pt x="142" y="0"/>
                  </a:lnTo>
                  <a:lnTo>
                    <a:pt x="255" y="85"/>
                  </a:lnTo>
                  <a:lnTo>
                    <a:pt x="312" y="142"/>
                  </a:lnTo>
                  <a:lnTo>
                    <a:pt x="312" y="56"/>
                  </a:lnTo>
                  <a:lnTo>
                    <a:pt x="397" y="85"/>
                  </a:lnTo>
                  <a:lnTo>
                    <a:pt x="369" y="1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2" name="Freeform 925">
              <a:extLst>
                <a:ext uri="{FF2B5EF4-FFF2-40B4-BE49-F238E27FC236}">
                  <a16:creationId xmlns:a16="http://schemas.microsoft.com/office/drawing/2014/main" id="{761FB930-E389-402E-9BF2-2E025D09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534"/>
              <a:ext cx="397" cy="397"/>
            </a:xfrm>
            <a:custGeom>
              <a:avLst/>
              <a:gdLst>
                <a:gd name="T0" fmla="*/ 312 w 397"/>
                <a:gd name="T1" fmla="*/ 170 h 397"/>
                <a:gd name="T2" fmla="*/ 312 w 397"/>
                <a:gd name="T3" fmla="*/ 57 h 397"/>
                <a:gd name="T4" fmla="*/ 227 w 397"/>
                <a:gd name="T5" fmla="*/ 57 h 397"/>
                <a:gd name="T6" fmla="*/ 227 w 397"/>
                <a:gd name="T7" fmla="*/ 0 h 397"/>
                <a:gd name="T8" fmla="*/ 170 w 397"/>
                <a:gd name="T9" fmla="*/ 57 h 397"/>
                <a:gd name="T10" fmla="*/ 141 w 397"/>
                <a:gd name="T11" fmla="*/ 199 h 397"/>
                <a:gd name="T12" fmla="*/ 56 w 397"/>
                <a:gd name="T13" fmla="*/ 142 h 397"/>
                <a:gd name="T14" fmla="*/ 0 w 397"/>
                <a:gd name="T15" fmla="*/ 199 h 397"/>
                <a:gd name="T16" fmla="*/ 113 w 397"/>
                <a:gd name="T17" fmla="*/ 397 h 397"/>
                <a:gd name="T18" fmla="*/ 198 w 397"/>
                <a:gd name="T19" fmla="*/ 397 h 397"/>
                <a:gd name="T20" fmla="*/ 255 w 397"/>
                <a:gd name="T21" fmla="*/ 284 h 397"/>
                <a:gd name="T22" fmla="*/ 368 w 397"/>
                <a:gd name="T23" fmla="*/ 369 h 397"/>
                <a:gd name="T24" fmla="*/ 397 w 397"/>
                <a:gd name="T25" fmla="*/ 312 h 397"/>
                <a:gd name="T26" fmla="*/ 312 w 397"/>
                <a:gd name="T27" fmla="*/ 17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7" h="397">
                  <a:moveTo>
                    <a:pt x="312" y="170"/>
                  </a:moveTo>
                  <a:lnTo>
                    <a:pt x="312" y="57"/>
                  </a:lnTo>
                  <a:lnTo>
                    <a:pt x="227" y="57"/>
                  </a:lnTo>
                  <a:lnTo>
                    <a:pt x="227" y="0"/>
                  </a:lnTo>
                  <a:lnTo>
                    <a:pt x="170" y="57"/>
                  </a:lnTo>
                  <a:lnTo>
                    <a:pt x="141" y="199"/>
                  </a:lnTo>
                  <a:lnTo>
                    <a:pt x="56" y="142"/>
                  </a:lnTo>
                  <a:lnTo>
                    <a:pt x="0" y="199"/>
                  </a:lnTo>
                  <a:lnTo>
                    <a:pt x="113" y="397"/>
                  </a:lnTo>
                  <a:lnTo>
                    <a:pt x="198" y="397"/>
                  </a:lnTo>
                  <a:lnTo>
                    <a:pt x="255" y="284"/>
                  </a:lnTo>
                  <a:lnTo>
                    <a:pt x="368" y="369"/>
                  </a:lnTo>
                  <a:lnTo>
                    <a:pt x="397" y="312"/>
                  </a:lnTo>
                  <a:lnTo>
                    <a:pt x="312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3" name="Freeform 926">
              <a:extLst>
                <a:ext uri="{FF2B5EF4-FFF2-40B4-BE49-F238E27FC236}">
                  <a16:creationId xmlns:a16="http://schemas.microsoft.com/office/drawing/2014/main" id="{42EF6B43-4CAE-4EEC-8D32-11D3C5815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3960"/>
              <a:ext cx="227" cy="198"/>
            </a:xfrm>
            <a:custGeom>
              <a:avLst/>
              <a:gdLst>
                <a:gd name="T0" fmla="*/ 227 w 227"/>
                <a:gd name="T1" fmla="*/ 170 h 198"/>
                <a:gd name="T2" fmla="*/ 142 w 227"/>
                <a:gd name="T3" fmla="*/ 198 h 198"/>
                <a:gd name="T4" fmla="*/ 57 w 227"/>
                <a:gd name="T5" fmla="*/ 198 h 198"/>
                <a:gd name="T6" fmla="*/ 0 w 227"/>
                <a:gd name="T7" fmla="*/ 113 h 198"/>
                <a:gd name="T8" fmla="*/ 29 w 227"/>
                <a:gd name="T9" fmla="*/ 56 h 198"/>
                <a:gd name="T10" fmla="*/ 114 w 227"/>
                <a:gd name="T11" fmla="*/ 56 h 198"/>
                <a:gd name="T12" fmla="*/ 199 w 227"/>
                <a:gd name="T13" fmla="*/ 0 h 198"/>
                <a:gd name="T14" fmla="*/ 227 w 227"/>
                <a:gd name="T15" fmla="*/ 28 h 198"/>
                <a:gd name="T16" fmla="*/ 170 w 227"/>
                <a:gd name="T17" fmla="*/ 85 h 198"/>
                <a:gd name="T18" fmla="*/ 227 w 227"/>
                <a:gd name="T19" fmla="*/ 113 h 198"/>
                <a:gd name="T20" fmla="*/ 227 w 227"/>
                <a:gd name="T21" fmla="*/ 1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198">
                  <a:moveTo>
                    <a:pt x="227" y="170"/>
                  </a:moveTo>
                  <a:lnTo>
                    <a:pt x="142" y="198"/>
                  </a:lnTo>
                  <a:lnTo>
                    <a:pt x="57" y="198"/>
                  </a:lnTo>
                  <a:lnTo>
                    <a:pt x="0" y="113"/>
                  </a:lnTo>
                  <a:lnTo>
                    <a:pt x="29" y="56"/>
                  </a:lnTo>
                  <a:lnTo>
                    <a:pt x="114" y="56"/>
                  </a:lnTo>
                  <a:lnTo>
                    <a:pt x="199" y="0"/>
                  </a:lnTo>
                  <a:lnTo>
                    <a:pt x="227" y="28"/>
                  </a:lnTo>
                  <a:lnTo>
                    <a:pt x="170" y="85"/>
                  </a:lnTo>
                  <a:lnTo>
                    <a:pt x="227" y="113"/>
                  </a:lnTo>
                  <a:lnTo>
                    <a:pt x="227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4" name="Freeform 927">
              <a:extLst>
                <a:ext uri="{FF2B5EF4-FFF2-40B4-BE49-F238E27FC236}">
                  <a16:creationId xmlns:a16="http://schemas.microsoft.com/office/drawing/2014/main" id="{B92EC53B-DF66-4AE3-8D69-AF69A891A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4130"/>
              <a:ext cx="1191" cy="992"/>
            </a:xfrm>
            <a:custGeom>
              <a:avLst/>
              <a:gdLst>
                <a:gd name="T0" fmla="*/ 142 w 1191"/>
                <a:gd name="T1" fmla="*/ 28 h 992"/>
                <a:gd name="T2" fmla="*/ 454 w 1191"/>
                <a:gd name="T3" fmla="*/ 170 h 992"/>
                <a:gd name="T4" fmla="*/ 454 w 1191"/>
                <a:gd name="T5" fmla="*/ 283 h 992"/>
                <a:gd name="T6" fmla="*/ 511 w 1191"/>
                <a:gd name="T7" fmla="*/ 311 h 992"/>
                <a:gd name="T8" fmla="*/ 624 w 1191"/>
                <a:gd name="T9" fmla="*/ 340 h 992"/>
                <a:gd name="T10" fmla="*/ 652 w 1191"/>
                <a:gd name="T11" fmla="*/ 425 h 992"/>
                <a:gd name="T12" fmla="*/ 794 w 1191"/>
                <a:gd name="T13" fmla="*/ 311 h 992"/>
                <a:gd name="T14" fmla="*/ 879 w 1191"/>
                <a:gd name="T15" fmla="*/ 283 h 992"/>
                <a:gd name="T16" fmla="*/ 1021 w 1191"/>
                <a:gd name="T17" fmla="*/ 141 h 992"/>
                <a:gd name="T18" fmla="*/ 1163 w 1191"/>
                <a:gd name="T19" fmla="*/ 85 h 992"/>
                <a:gd name="T20" fmla="*/ 1163 w 1191"/>
                <a:gd name="T21" fmla="*/ 226 h 992"/>
                <a:gd name="T22" fmla="*/ 1134 w 1191"/>
                <a:gd name="T23" fmla="*/ 368 h 992"/>
                <a:gd name="T24" fmla="*/ 1191 w 1191"/>
                <a:gd name="T25" fmla="*/ 538 h 992"/>
                <a:gd name="T26" fmla="*/ 992 w 1191"/>
                <a:gd name="T27" fmla="*/ 623 h 992"/>
                <a:gd name="T28" fmla="*/ 907 w 1191"/>
                <a:gd name="T29" fmla="*/ 793 h 992"/>
                <a:gd name="T30" fmla="*/ 822 w 1191"/>
                <a:gd name="T31" fmla="*/ 793 h 992"/>
                <a:gd name="T32" fmla="*/ 737 w 1191"/>
                <a:gd name="T33" fmla="*/ 850 h 992"/>
                <a:gd name="T34" fmla="*/ 709 w 1191"/>
                <a:gd name="T35" fmla="*/ 935 h 992"/>
                <a:gd name="T36" fmla="*/ 596 w 1191"/>
                <a:gd name="T37" fmla="*/ 878 h 992"/>
                <a:gd name="T38" fmla="*/ 539 w 1191"/>
                <a:gd name="T39" fmla="*/ 964 h 992"/>
                <a:gd name="T40" fmla="*/ 482 w 1191"/>
                <a:gd name="T41" fmla="*/ 992 h 992"/>
                <a:gd name="T42" fmla="*/ 397 w 1191"/>
                <a:gd name="T43" fmla="*/ 935 h 992"/>
                <a:gd name="T44" fmla="*/ 284 w 1191"/>
                <a:gd name="T45" fmla="*/ 793 h 992"/>
                <a:gd name="T46" fmla="*/ 227 w 1191"/>
                <a:gd name="T47" fmla="*/ 623 h 992"/>
                <a:gd name="T48" fmla="*/ 340 w 1191"/>
                <a:gd name="T49" fmla="*/ 652 h 992"/>
                <a:gd name="T50" fmla="*/ 454 w 1191"/>
                <a:gd name="T51" fmla="*/ 595 h 992"/>
                <a:gd name="T52" fmla="*/ 539 w 1191"/>
                <a:gd name="T53" fmla="*/ 482 h 992"/>
                <a:gd name="T54" fmla="*/ 425 w 1191"/>
                <a:gd name="T55" fmla="*/ 397 h 992"/>
                <a:gd name="T56" fmla="*/ 312 w 1191"/>
                <a:gd name="T57" fmla="*/ 425 h 992"/>
                <a:gd name="T58" fmla="*/ 312 w 1191"/>
                <a:gd name="T59" fmla="*/ 368 h 992"/>
                <a:gd name="T60" fmla="*/ 142 w 1191"/>
                <a:gd name="T61" fmla="*/ 311 h 992"/>
                <a:gd name="T62" fmla="*/ 57 w 1191"/>
                <a:gd name="T63" fmla="*/ 255 h 992"/>
                <a:gd name="T64" fmla="*/ 0 w 1191"/>
                <a:gd name="T65" fmla="*/ 56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1" h="992">
                  <a:moveTo>
                    <a:pt x="57" y="28"/>
                  </a:moveTo>
                  <a:lnTo>
                    <a:pt x="142" y="28"/>
                  </a:lnTo>
                  <a:lnTo>
                    <a:pt x="227" y="0"/>
                  </a:lnTo>
                  <a:lnTo>
                    <a:pt x="454" y="170"/>
                  </a:lnTo>
                  <a:lnTo>
                    <a:pt x="482" y="226"/>
                  </a:lnTo>
                  <a:lnTo>
                    <a:pt x="454" y="283"/>
                  </a:lnTo>
                  <a:lnTo>
                    <a:pt x="482" y="311"/>
                  </a:lnTo>
                  <a:lnTo>
                    <a:pt x="511" y="311"/>
                  </a:lnTo>
                  <a:lnTo>
                    <a:pt x="567" y="255"/>
                  </a:lnTo>
                  <a:lnTo>
                    <a:pt x="624" y="340"/>
                  </a:lnTo>
                  <a:lnTo>
                    <a:pt x="624" y="368"/>
                  </a:lnTo>
                  <a:lnTo>
                    <a:pt x="652" y="425"/>
                  </a:lnTo>
                  <a:lnTo>
                    <a:pt x="766" y="425"/>
                  </a:lnTo>
                  <a:lnTo>
                    <a:pt x="794" y="311"/>
                  </a:lnTo>
                  <a:lnTo>
                    <a:pt x="851" y="255"/>
                  </a:lnTo>
                  <a:lnTo>
                    <a:pt x="879" y="283"/>
                  </a:lnTo>
                  <a:lnTo>
                    <a:pt x="992" y="255"/>
                  </a:lnTo>
                  <a:lnTo>
                    <a:pt x="1021" y="141"/>
                  </a:lnTo>
                  <a:lnTo>
                    <a:pt x="1106" y="113"/>
                  </a:lnTo>
                  <a:lnTo>
                    <a:pt x="1163" y="85"/>
                  </a:lnTo>
                  <a:lnTo>
                    <a:pt x="1163" y="198"/>
                  </a:lnTo>
                  <a:lnTo>
                    <a:pt x="1163" y="226"/>
                  </a:lnTo>
                  <a:lnTo>
                    <a:pt x="1163" y="340"/>
                  </a:lnTo>
                  <a:lnTo>
                    <a:pt x="1134" y="368"/>
                  </a:lnTo>
                  <a:lnTo>
                    <a:pt x="1163" y="425"/>
                  </a:lnTo>
                  <a:lnTo>
                    <a:pt x="1191" y="538"/>
                  </a:lnTo>
                  <a:lnTo>
                    <a:pt x="1077" y="567"/>
                  </a:lnTo>
                  <a:lnTo>
                    <a:pt x="992" y="623"/>
                  </a:lnTo>
                  <a:lnTo>
                    <a:pt x="964" y="822"/>
                  </a:lnTo>
                  <a:lnTo>
                    <a:pt x="907" y="793"/>
                  </a:lnTo>
                  <a:lnTo>
                    <a:pt x="907" y="765"/>
                  </a:lnTo>
                  <a:lnTo>
                    <a:pt x="822" y="793"/>
                  </a:lnTo>
                  <a:lnTo>
                    <a:pt x="794" y="850"/>
                  </a:lnTo>
                  <a:lnTo>
                    <a:pt x="737" y="850"/>
                  </a:lnTo>
                  <a:lnTo>
                    <a:pt x="737" y="964"/>
                  </a:lnTo>
                  <a:lnTo>
                    <a:pt x="709" y="935"/>
                  </a:lnTo>
                  <a:lnTo>
                    <a:pt x="624" y="878"/>
                  </a:lnTo>
                  <a:lnTo>
                    <a:pt x="596" y="878"/>
                  </a:lnTo>
                  <a:lnTo>
                    <a:pt x="567" y="935"/>
                  </a:lnTo>
                  <a:lnTo>
                    <a:pt x="539" y="964"/>
                  </a:lnTo>
                  <a:lnTo>
                    <a:pt x="511" y="964"/>
                  </a:lnTo>
                  <a:lnTo>
                    <a:pt x="482" y="992"/>
                  </a:lnTo>
                  <a:lnTo>
                    <a:pt x="397" y="992"/>
                  </a:lnTo>
                  <a:lnTo>
                    <a:pt x="397" y="935"/>
                  </a:lnTo>
                  <a:lnTo>
                    <a:pt x="255" y="878"/>
                  </a:lnTo>
                  <a:lnTo>
                    <a:pt x="284" y="793"/>
                  </a:lnTo>
                  <a:lnTo>
                    <a:pt x="284" y="680"/>
                  </a:lnTo>
                  <a:lnTo>
                    <a:pt x="227" y="623"/>
                  </a:lnTo>
                  <a:lnTo>
                    <a:pt x="284" y="595"/>
                  </a:lnTo>
                  <a:lnTo>
                    <a:pt x="340" y="652"/>
                  </a:lnTo>
                  <a:lnTo>
                    <a:pt x="340" y="595"/>
                  </a:lnTo>
                  <a:lnTo>
                    <a:pt x="454" y="595"/>
                  </a:lnTo>
                  <a:lnTo>
                    <a:pt x="539" y="538"/>
                  </a:lnTo>
                  <a:lnTo>
                    <a:pt x="539" y="482"/>
                  </a:lnTo>
                  <a:lnTo>
                    <a:pt x="454" y="453"/>
                  </a:lnTo>
                  <a:lnTo>
                    <a:pt x="425" y="397"/>
                  </a:lnTo>
                  <a:lnTo>
                    <a:pt x="397" y="425"/>
                  </a:lnTo>
                  <a:lnTo>
                    <a:pt x="312" y="425"/>
                  </a:lnTo>
                  <a:lnTo>
                    <a:pt x="284" y="397"/>
                  </a:lnTo>
                  <a:lnTo>
                    <a:pt x="312" y="368"/>
                  </a:lnTo>
                  <a:lnTo>
                    <a:pt x="227" y="311"/>
                  </a:lnTo>
                  <a:lnTo>
                    <a:pt x="142" y="311"/>
                  </a:lnTo>
                  <a:lnTo>
                    <a:pt x="114" y="311"/>
                  </a:lnTo>
                  <a:lnTo>
                    <a:pt x="57" y="255"/>
                  </a:lnTo>
                  <a:lnTo>
                    <a:pt x="57" y="113"/>
                  </a:lnTo>
                  <a:lnTo>
                    <a:pt x="0" y="56"/>
                  </a:lnTo>
                  <a:lnTo>
                    <a:pt x="57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5" name="Freeform 928">
              <a:extLst>
                <a:ext uri="{FF2B5EF4-FFF2-40B4-BE49-F238E27FC236}">
                  <a16:creationId xmlns:a16="http://schemas.microsoft.com/office/drawing/2014/main" id="{E58CAB5B-E31D-4EED-8FC6-1D5C1646C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4498"/>
              <a:ext cx="794" cy="652"/>
            </a:xfrm>
            <a:custGeom>
              <a:avLst/>
              <a:gdLst>
                <a:gd name="T0" fmla="*/ 539 w 794"/>
                <a:gd name="T1" fmla="*/ 29 h 652"/>
                <a:gd name="T2" fmla="*/ 567 w 794"/>
                <a:gd name="T3" fmla="*/ 57 h 652"/>
                <a:gd name="T4" fmla="*/ 652 w 794"/>
                <a:gd name="T5" fmla="*/ 57 h 652"/>
                <a:gd name="T6" fmla="*/ 680 w 794"/>
                <a:gd name="T7" fmla="*/ 29 h 652"/>
                <a:gd name="T8" fmla="*/ 709 w 794"/>
                <a:gd name="T9" fmla="*/ 85 h 652"/>
                <a:gd name="T10" fmla="*/ 794 w 794"/>
                <a:gd name="T11" fmla="*/ 114 h 652"/>
                <a:gd name="T12" fmla="*/ 794 w 794"/>
                <a:gd name="T13" fmla="*/ 170 h 652"/>
                <a:gd name="T14" fmla="*/ 709 w 794"/>
                <a:gd name="T15" fmla="*/ 227 h 652"/>
                <a:gd name="T16" fmla="*/ 595 w 794"/>
                <a:gd name="T17" fmla="*/ 227 h 652"/>
                <a:gd name="T18" fmla="*/ 595 w 794"/>
                <a:gd name="T19" fmla="*/ 284 h 652"/>
                <a:gd name="T20" fmla="*/ 539 w 794"/>
                <a:gd name="T21" fmla="*/ 227 h 652"/>
                <a:gd name="T22" fmla="*/ 482 w 794"/>
                <a:gd name="T23" fmla="*/ 255 h 652"/>
                <a:gd name="T24" fmla="*/ 539 w 794"/>
                <a:gd name="T25" fmla="*/ 312 h 652"/>
                <a:gd name="T26" fmla="*/ 539 w 794"/>
                <a:gd name="T27" fmla="*/ 425 h 652"/>
                <a:gd name="T28" fmla="*/ 510 w 794"/>
                <a:gd name="T29" fmla="*/ 510 h 652"/>
                <a:gd name="T30" fmla="*/ 454 w 794"/>
                <a:gd name="T31" fmla="*/ 539 h 652"/>
                <a:gd name="T32" fmla="*/ 397 w 794"/>
                <a:gd name="T33" fmla="*/ 539 h 652"/>
                <a:gd name="T34" fmla="*/ 397 w 794"/>
                <a:gd name="T35" fmla="*/ 567 h 652"/>
                <a:gd name="T36" fmla="*/ 454 w 794"/>
                <a:gd name="T37" fmla="*/ 652 h 652"/>
                <a:gd name="T38" fmla="*/ 425 w 794"/>
                <a:gd name="T39" fmla="*/ 652 h 652"/>
                <a:gd name="T40" fmla="*/ 340 w 794"/>
                <a:gd name="T41" fmla="*/ 596 h 652"/>
                <a:gd name="T42" fmla="*/ 284 w 794"/>
                <a:gd name="T43" fmla="*/ 624 h 652"/>
                <a:gd name="T44" fmla="*/ 284 w 794"/>
                <a:gd name="T45" fmla="*/ 567 h 652"/>
                <a:gd name="T46" fmla="*/ 312 w 794"/>
                <a:gd name="T47" fmla="*/ 539 h 652"/>
                <a:gd name="T48" fmla="*/ 312 w 794"/>
                <a:gd name="T49" fmla="*/ 510 h 652"/>
                <a:gd name="T50" fmla="*/ 227 w 794"/>
                <a:gd name="T51" fmla="*/ 510 h 652"/>
                <a:gd name="T52" fmla="*/ 170 w 794"/>
                <a:gd name="T53" fmla="*/ 454 h 652"/>
                <a:gd name="T54" fmla="*/ 113 w 794"/>
                <a:gd name="T55" fmla="*/ 397 h 652"/>
                <a:gd name="T56" fmla="*/ 0 w 794"/>
                <a:gd name="T57" fmla="*/ 425 h 652"/>
                <a:gd name="T58" fmla="*/ 0 w 794"/>
                <a:gd name="T59" fmla="*/ 312 h 652"/>
                <a:gd name="T60" fmla="*/ 85 w 794"/>
                <a:gd name="T61" fmla="*/ 312 h 652"/>
                <a:gd name="T62" fmla="*/ 85 w 794"/>
                <a:gd name="T63" fmla="*/ 199 h 652"/>
                <a:gd name="T64" fmla="*/ 170 w 794"/>
                <a:gd name="T65" fmla="*/ 170 h 652"/>
                <a:gd name="T66" fmla="*/ 142 w 794"/>
                <a:gd name="T67" fmla="*/ 114 h 652"/>
                <a:gd name="T68" fmla="*/ 340 w 794"/>
                <a:gd name="T69" fmla="*/ 85 h 652"/>
                <a:gd name="T70" fmla="*/ 397 w 794"/>
                <a:gd name="T71" fmla="*/ 0 h 652"/>
                <a:gd name="T72" fmla="*/ 482 w 794"/>
                <a:gd name="T73" fmla="*/ 57 h 652"/>
                <a:gd name="T74" fmla="*/ 539 w 794"/>
                <a:gd name="T75" fmla="*/ 2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4" h="652">
                  <a:moveTo>
                    <a:pt x="539" y="29"/>
                  </a:moveTo>
                  <a:lnTo>
                    <a:pt x="567" y="57"/>
                  </a:lnTo>
                  <a:lnTo>
                    <a:pt x="652" y="57"/>
                  </a:lnTo>
                  <a:lnTo>
                    <a:pt x="680" y="29"/>
                  </a:lnTo>
                  <a:lnTo>
                    <a:pt x="709" y="85"/>
                  </a:lnTo>
                  <a:lnTo>
                    <a:pt x="794" y="114"/>
                  </a:lnTo>
                  <a:lnTo>
                    <a:pt x="794" y="170"/>
                  </a:lnTo>
                  <a:lnTo>
                    <a:pt x="709" y="227"/>
                  </a:lnTo>
                  <a:lnTo>
                    <a:pt x="595" y="227"/>
                  </a:lnTo>
                  <a:lnTo>
                    <a:pt x="595" y="284"/>
                  </a:lnTo>
                  <a:lnTo>
                    <a:pt x="539" y="227"/>
                  </a:lnTo>
                  <a:lnTo>
                    <a:pt x="482" y="255"/>
                  </a:lnTo>
                  <a:lnTo>
                    <a:pt x="539" y="312"/>
                  </a:lnTo>
                  <a:lnTo>
                    <a:pt x="539" y="425"/>
                  </a:lnTo>
                  <a:lnTo>
                    <a:pt x="510" y="510"/>
                  </a:lnTo>
                  <a:lnTo>
                    <a:pt x="454" y="539"/>
                  </a:lnTo>
                  <a:lnTo>
                    <a:pt x="397" y="539"/>
                  </a:lnTo>
                  <a:lnTo>
                    <a:pt x="397" y="567"/>
                  </a:lnTo>
                  <a:lnTo>
                    <a:pt x="454" y="652"/>
                  </a:lnTo>
                  <a:lnTo>
                    <a:pt x="425" y="652"/>
                  </a:lnTo>
                  <a:lnTo>
                    <a:pt x="340" y="596"/>
                  </a:lnTo>
                  <a:lnTo>
                    <a:pt x="284" y="624"/>
                  </a:lnTo>
                  <a:lnTo>
                    <a:pt x="284" y="567"/>
                  </a:lnTo>
                  <a:lnTo>
                    <a:pt x="312" y="539"/>
                  </a:lnTo>
                  <a:lnTo>
                    <a:pt x="312" y="510"/>
                  </a:lnTo>
                  <a:lnTo>
                    <a:pt x="227" y="510"/>
                  </a:lnTo>
                  <a:lnTo>
                    <a:pt x="170" y="454"/>
                  </a:lnTo>
                  <a:lnTo>
                    <a:pt x="113" y="397"/>
                  </a:lnTo>
                  <a:lnTo>
                    <a:pt x="0" y="425"/>
                  </a:lnTo>
                  <a:lnTo>
                    <a:pt x="0" y="312"/>
                  </a:lnTo>
                  <a:lnTo>
                    <a:pt x="85" y="312"/>
                  </a:lnTo>
                  <a:lnTo>
                    <a:pt x="85" y="199"/>
                  </a:lnTo>
                  <a:lnTo>
                    <a:pt x="170" y="170"/>
                  </a:lnTo>
                  <a:lnTo>
                    <a:pt x="142" y="114"/>
                  </a:lnTo>
                  <a:lnTo>
                    <a:pt x="340" y="85"/>
                  </a:lnTo>
                  <a:lnTo>
                    <a:pt x="397" y="0"/>
                  </a:lnTo>
                  <a:lnTo>
                    <a:pt x="482" y="57"/>
                  </a:lnTo>
                  <a:lnTo>
                    <a:pt x="539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Freeform 929">
              <a:extLst>
                <a:ext uri="{FF2B5EF4-FFF2-40B4-BE49-F238E27FC236}">
                  <a16:creationId xmlns:a16="http://schemas.microsoft.com/office/drawing/2014/main" id="{570C159E-7254-44CB-8360-41EC6ED8C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3818"/>
              <a:ext cx="1503" cy="1247"/>
            </a:xfrm>
            <a:custGeom>
              <a:avLst/>
              <a:gdLst>
                <a:gd name="T0" fmla="*/ 29 w 1503"/>
                <a:gd name="T1" fmla="*/ 737 h 1247"/>
                <a:gd name="T2" fmla="*/ 29 w 1503"/>
                <a:gd name="T3" fmla="*/ 652 h 1247"/>
                <a:gd name="T4" fmla="*/ 85 w 1503"/>
                <a:gd name="T5" fmla="*/ 397 h 1247"/>
                <a:gd name="T6" fmla="*/ 170 w 1503"/>
                <a:gd name="T7" fmla="*/ 227 h 1247"/>
                <a:gd name="T8" fmla="*/ 312 w 1503"/>
                <a:gd name="T9" fmla="*/ 255 h 1247"/>
                <a:gd name="T10" fmla="*/ 397 w 1503"/>
                <a:gd name="T11" fmla="*/ 28 h 1247"/>
                <a:gd name="T12" fmla="*/ 482 w 1503"/>
                <a:gd name="T13" fmla="*/ 142 h 1247"/>
                <a:gd name="T14" fmla="*/ 652 w 1503"/>
                <a:gd name="T15" fmla="*/ 227 h 1247"/>
                <a:gd name="T16" fmla="*/ 851 w 1503"/>
                <a:gd name="T17" fmla="*/ 312 h 1247"/>
                <a:gd name="T18" fmla="*/ 964 w 1503"/>
                <a:gd name="T19" fmla="*/ 283 h 1247"/>
                <a:gd name="T20" fmla="*/ 964 w 1503"/>
                <a:gd name="T21" fmla="*/ 198 h 1247"/>
                <a:gd name="T22" fmla="*/ 1049 w 1503"/>
                <a:gd name="T23" fmla="*/ 113 h 1247"/>
                <a:gd name="T24" fmla="*/ 1248 w 1503"/>
                <a:gd name="T25" fmla="*/ 56 h 1247"/>
                <a:gd name="T26" fmla="*/ 1361 w 1503"/>
                <a:gd name="T27" fmla="*/ 0 h 1247"/>
                <a:gd name="T28" fmla="*/ 1389 w 1503"/>
                <a:gd name="T29" fmla="*/ 142 h 1247"/>
                <a:gd name="T30" fmla="*/ 1361 w 1503"/>
                <a:gd name="T31" fmla="*/ 255 h 1247"/>
                <a:gd name="T32" fmla="*/ 1333 w 1503"/>
                <a:gd name="T33" fmla="*/ 340 h 1247"/>
                <a:gd name="T34" fmla="*/ 1389 w 1503"/>
                <a:gd name="T35" fmla="*/ 368 h 1247"/>
                <a:gd name="T36" fmla="*/ 1446 w 1503"/>
                <a:gd name="T37" fmla="*/ 425 h 1247"/>
                <a:gd name="T38" fmla="*/ 1418 w 1503"/>
                <a:gd name="T39" fmla="*/ 482 h 1247"/>
                <a:gd name="T40" fmla="*/ 1503 w 1503"/>
                <a:gd name="T41" fmla="*/ 567 h 1247"/>
                <a:gd name="T42" fmla="*/ 1446 w 1503"/>
                <a:gd name="T43" fmla="*/ 652 h 1247"/>
                <a:gd name="T44" fmla="*/ 1389 w 1503"/>
                <a:gd name="T45" fmla="*/ 709 h 1247"/>
                <a:gd name="T46" fmla="*/ 1191 w 1503"/>
                <a:gd name="T47" fmla="*/ 822 h 1247"/>
                <a:gd name="T48" fmla="*/ 964 w 1503"/>
                <a:gd name="T49" fmla="*/ 907 h 1247"/>
                <a:gd name="T50" fmla="*/ 822 w 1503"/>
                <a:gd name="T51" fmla="*/ 935 h 1247"/>
                <a:gd name="T52" fmla="*/ 681 w 1503"/>
                <a:gd name="T53" fmla="*/ 992 h 1247"/>
                <a:gd name="T54" fmla="*/ 510 w 1503"/>
                <a:gd name="T55" fmla="*/ 1077 h 1247"/>
                <a:gd name="T56" fmla="*/ 425 w 1503"/>
                <a:gd name="T57" fmla="*/ 1219 h 1247"/>
                <a:gd name="T58" fmla="*/ 369 w 1503"/>
                <a:gd name="T59" fmla="*/ 1219 h 1247"/>
                <a:gd name="T60" fmla="*/ 284 w 1503"/>
                <a:gd name="T61" fmla="*/ 1219 h 1247"/>
                <a:gd name="T62" fmla="*/ 227 w 1503"/>
                <a:gd name="T63" fmla="*/ 1219 h 1247"/>
                <a:gd name="T64" fmla="*/ 57 w 1503"/>
                <a:gd name="T65" fmla="*/ 1134 h 1247"/>
                <a:gd name="T66" fmla="*/ 142 w 1503"/>
                <a:gd name="T67" fmla="*/ 1190 h 1247"/>
                <a:gd name="T68" fmla="*/ 170 w 1503"/>
                <a:gd name="T69" fmla="*/ 1105 h 1247"/>
                <a:gd name="T70" fmla="*/ 199 w 1503"/>
                <a:gd name="T71" fmla="*/ 1020 h 1247"/>
                <a:gd name="T72" fmla="*/ 227 w 1503"/>
                <a:gd name="T73" fmla="*/ 1077 h 1247"/>
                <a:gd name="T74" fmla="*/ 312 w 1503"/>
                <a:gd name="T75" fmla="*/ 1105 h 1247"/>
                <a:gd name="T76" fmla="*/ 199 w 1503"/>
                <a:gd name="T77" fmla="*/ 879 h 1247"/>
                <a:gd name="T78" fmla="*/ 57 w 1503"/>
                <a:gd name="T79" fmla="*/ 85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3" h="1247">
                  <a:moveTo>
                    <a:pt x="57" y="850"/>
                  </a:moveTo>
                  <a:lnTo>
                    <a:pt x="29" y="737"/>
                  </a:lnTo>
                  <a:lnTo>
                    <a:pt x="0" y="680"/>
                  </a:lnTo>
                  <a:lnTo>
                    <a:pt x="29" y="652"/>
                  </a:lnTo>
                  <a:lnTo>
                    <a:pt x="29" y="397"/>
                  </a:lnTo>
                  <a:lnTo>
                    <a:pt x="85" y="397"/>
                  </a:lnTo>
                  <a:lnTo>
                    <a:pt x="85" y="227"/>
                  </a:lnTo>
                  <a:lnTo>
                    <a:pt x="170" y="227"/>
                  </a:lnTo>
                  <a:lnTo>
                    <a:pt x="227" y="255"/>
                  </a:lnTo>
                  <a:lnTo>
                    <a:pt x="312" y="255"/>
                  </a:lnTo>
                  <a:lnTo>
                    <a:pt x="340" y="255"/>
                  </a:lnTo>
                  <a:lnTo>
                    <a:pt x="397" y="28"/>
                  </a:lnTo>
                  <a:lnTo>
                    <a:pt x="454" y="56"/>
                  </a:lnTo>
                  <a:lnTo>
                    <a:pt x="482" y="142"/>
                  </a:lnTo>
                  <a:lnTo>
                    <a:pt x="624" y="170"/>
                  </a:lnTo>
                  <a:lnTo>
                    <a:pt x="652" y="227"/>
                  </a:lnTo>
                  <a:lnTo>
                    <a:pt x="766" y="312"/>
                  </a:lnTo>
                  <a:lnTo>
                    <a:pt x="851" y="312"/>
                  </a:lnTo>
                  <a:lnTo>
                    <a:pt x="907" y="255"/>
                  </a:lnTo>
                  <a:lnTo>
                    <a:pt x="964" y="283"/>
                  </a:lnTo>
                  <a:lnTo>
                    <a:pt x="992" y="227"/>
                  </a:lnTo>
                  <a:lnTo>
                    <a:pt x="964" y="198"/>
                  </a:lnTo>
                  <a:lnTo>
                    <a:pt x="1021" y="113"/>
                  </a:lnTo>
                  <a:lnTo>
                    <a:pt x="1049" y="113"/>
                  </a:lnTo>
                  <a:lnTo>
                    <a:pt x="1049" y="85"/>
                  </a:lnTo>
                  <a:lnTo>
                    <a:pt x="1248" y="56"/>
                  </a:lnTo>
                  <a:lnTo>
                    <a:pt x="1276" y="28"/>
                  </a:lnTo>
                  <a:lnTo>
                    <a:pt x="1361" y="0"/>
                  </a:lnTo>
                  <a:lnTo>
                    <a:pt x="1361" y="113"/>
                  </a:lnTo>
                  <a:lnTo>
                    <a:pt x="1389" y="142"/>
                  </a:lnTo>
                  <a:lnTo>
                    <a:pt x="1361" y="198"/>
                  </a:lnTo>
                  <a:lnTo>
                    <a:pt x="1361" y="255"/>
                  </a:lnTo>
                  <a:lnTo>
                    <a:pt x="1418" y="255"/>
                  </a:lnTo>
                  <a:lnTo>
                    <a:pt x="1333" y="340"/>
                  </a:lnTo>
                  <a:lnTo>
                    <a:pt x="1333" y="397"/>
                  </a:lnTo>
                  <a:lnTo>
                    <a:pt x="1389" y="368"/>
                  </a:lnTo>
                  <a:lnTo>
                    <a:pt x="1418" y="453"/>
                  </a:lnTo>
                  <a:lnTo>
                    <a:pt x="1446" y="425"/>
                  </a:lnTo>
                  <a:lnTo>
                    <a:pt x="1446" y="482"/>
                  </a:lnTo>
                  <a:lnTo>
                    <a:pt x="1418" y="482"/>
                  </a:lnTo>
                  <a:lnTo>
                    <a:pt x="1446" y="538"/>
                  </a:lnTo>
                  <a:lnTo>
                    <a:pt x="1503" y="567"/>
                  </a:lnTo>
                  <a:lnTo>
                    <a:pt x="1503" y="595"/>
                  </a:lnTo>
                  <a:lnTo>
                    <a:pt x="1446" y="652"/>
                  </a:lnTo>
                  <a:lnTo>
                    <a:pt x="1389" y="737"/>
                  </a:lnTo>
                  <a:lnTo>
                    <a:pt x="1389" y="709"/>
                  </a:lnTo>
                  <a:lnTo>
                    <a:pt x="1219" y="765"/>
                  </a:lnTo>
                  <a:lnTo>
                    <a:pt x="1191" y="822"/>
                  </a:lnTo>
                  <a:lnTo>
                    <a:pt x="1049" y="935"/>
                  </a:lnTo>
                  <a:lnTo>
                    <a:pt x="964" y="907"/>
                  </a:lnTo>
                  <a:lnTo>
                    <a:pt x="851" y="907"/>
                  </a:lnTo>
                  <a:lnTo>
                    <a:pt x="822" y="935"/>
                  </a:lnTo>
                  <a:lnTo>
                    <a:pt x="766" y="907"/>
                  </a:lnTo>
                  <a:lnTo>
                    <a:pt x="681" y="992"/>
                  </a:lnTo>
                  <a:lnTo>
                    <a:pt x="596" y="992"/>
                  </a:lnTo>
                  <a:lnTo>
                    <a:pt x="510" y="1077"/>
                  </a:lnTo>
                  <a:lnTo>
                    <a:pt x="482" y="1162"/>
                  </a:lnTo>
                  <a:lnTo>
                    <a:pt x="425" y="1219"/>
                  </a:lnTo>
                  <a:lnTo>
                    <a:pt x="397" y="1190"/>
                  </a:lnTo>
                  <a:lnTo>
                    <a:pt x="369" y="1219"/>
                  </a:lnTo>
                  <a:lnTo>
                    <a:pt x="255" y="1190"/>
                  </a:lnTo>
                  <a:lnTo>
                    <a:pt x="284" y="1219"/>
                  </a:lnTo>
                  <a:lnTo>
                    <a:pt x="227" y="1247"/>
                  </a:lnTo>
                  <a:lnTo>
                    <a:pt x="227" y="1219"/>
                  </a:lnTo>
                  <a:lnTo>
                    <a:pt x="142" y="1219"/>
                  </a:lnTo>
                  <a:lnTo>
                    <a:pt x="57" y="1134"/>
                  </a:lnTo>
                  <a:lnTo>
                    <a:pt x="85" y="1105"/>
                  </a:lnTo>
                  <a:lnTo>
                    <a:pt x="142" y="1190"/>
                  </a:lnTo>
                  <a:lnTo>
                    <a:pt x="199" y="1162"/>
                  </a:lnTo>
                  <a:lnTo>
                    <a:pt x="170" y="1105"/>
                  </a:lnTo>
                  <a:lnTo>
                    <a:pt x="142" y="1049"/>
                  </a:lnTo>
                  <a:lnTo>
                    <a:pt x="199" y="1020"/>
                  </a:lnTo>
                  <a:lnTo>
                    <a:pt x="227" y="1049"/>
                  </a:lnTo>
                  <a:lnTo>
                    <a:pt x="227" y="1077"/>
                  </a:lnTo>
                  <a:lnTo>
                    <a:pt x="255" y="1105"/>
                  </a:lnTo>
                  <a:lnTo>
                    <a:pt x="312" y="1105"/>
                  </a:lnTo>
                  <a:lnTo>
                    <a:pt x="284" y="964"/>
                  </a:lnTo>
                  <a:lnTo>
                    <a:pt x="199" y="879"/>
                  </a:lnTo>
                  <a:lnTo>
                    <a:pt x="85" y="879"/>
                  </a:lnTo>
                  <a:lnTo>
                    <a:pt x="57" y="8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7" name="Freeform 930">
              <a:extLst>
                <a:ext uri="{FF2B5EF4-FFF2-40B4-BE49-F238E27FC236}">
                  <a16:creationId xmlns:a16="http://schemas.microsoft.com/office/drawing/2014/main" id="{7FD0E119-C632-47A5-8DDD-AE2432C1C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336"/>
              <a:ext cx="1219" cy="794"/>
            </a:xfrm>
            <a:custGeom>
              <a:avLst/>
              <a:gdLst>
                <a:gd name="T0" fmla="*/ 255 w 1219"/>
                <a:gd name="T1" fmla="*/ 28 h 794"/>
                <a:gd name="T2" fmla="*/ 227 w 1219"/>
                <a:gd name="T3" fmla="*/ 113 h 794"/>
                <a:gd name="T4" fmla="*/ 170 w 1219"/>
                <a:gd name="T5" fmla="*/ 142 h 794"/>
                <a:gd name="T6" fmla="*/ 170 w 1219"/>
                <a:gd name="T7" fmla="*/ 198 h 794"/>
                <a:gd name="T8" fmla="*/ 114 w 1219"/>
                <a:gd name="T9" fmla="*/ 227 h 794"/>
                <a:gd name="T10" fmla="*/ 29 w 1219"/>
                <a:gd name="T11" fmla="*/ 227 h 794"/>
                <a:gd name="T12" fmla="*/ 0 w 1219"/>
                <a:gd name="T13" fmla="*/ 312 h 794"/>
                <a:gd name="T14" fmla="*/ 29 w 1219"/>
                <a:gd name="T15" fmla="*/ 368 h 794"/>
                <a:gd name="T16" fmla="*/ 170 w 1219"/>
                <a:gd name="T17" fmla="*/ 425 h 794"/>
                <a:gd name="T18" fmla="*/ 227 w 1219"/>
                <a:gd name="T19" fmla="*/ 510 h 794"/>
                <a:gd name="T20" fmla="*/ 284 w 1219"/>
                <a:gd name="T21" fmla="*/ 538 h 794"/>
                <a:gd name="T22" fmla="*/ 312 w 1219"/>
                <a:gd name="T23" fmla="*/ 624 h 794"/>
                <a:gd name="T24" fmla="*/ 454 w 1219"/>
                <a:gd name="T25" fmla="*/ 652 h 794"/>
                <a:gd name="T26" fmla="*/ 482 w 1219"/>
                <a:gd name="T27" fmla="*/ 709 h 794"/>
                <a:gd name="T28" fmla="*/ 596 w 1219"/>
                <a:gd name="T29" fmla="*/ 794 h 794"/>
                <a:gd name="T30" fmla="*/ 681 w 1219"/>
                <a:gd name="T31" fmla="*/ 794 h 794"/>
                <a:gd name="T32" fmla="*/ 737 w 1219"/>
                <a:gd name="T33" fmla="*/ 737 h 794"/>
                <a:gd name="T34" fmla="*/ 794 w 1219"/>
                <a:gd name="T35" fmla="*/ 765 h 794"/>
                <a:gd name="T36" fmla="*/ 822 w 1219"/>
                <a:gd name="T37" fmla="*/ 709 h 794"/>
                <a:gd name="T38" fmla="*/ 794 w 1219"/>
                <a:gd name="T39" fmla="*/ 680 h 794"/>
                <a:gd name="T40" fmla="*/ 851 w 1219"/>
                <a:gd name="T41" fmla="*/ 595 h 794"/>
                <a:gd name="T42" fmla="*/ 879 w 1219"/>
                <a:gd name="T43" fmla="*/ 595 h 794"/>
                <a:gd name="T44" fmla="*/ 879 w 1219"/>
                <a:gd name="T45" fmla="*/ 567 h 794"/>
                <a:gd name="T46" fmla="*/ 907 w 1219"/>
                <a:gd name="T47" fmla="*/ 453 h 794"/>
                <a:gd name="T48" fmla="*/ 1106 w 1219"/>
                <a:gd name="T49" fmla="*/ 368 h 794"/>
                <a:gd name="T50" fmla="*/ 1134 w 1219"/>
                <a:gd name="T51" fmla="*/ 283 h 794"/>
                <a:gd name="T52" fmla="*/ 1219 w 1219"/>
                <a:gd name="T53" fmla="*/ 283 h 794"/>
                <a:gd name="T54" fmla="*/ 1219 w 1219"/>
                <a:gd name="T55" fmla="*/ 255 h 794"/>
                <a:gd name="T56" fmla="*/ 1163 w 1219"/>
                <a:gd name="T57" fmla="*/ 255 h 794"/>
                <a:gd name="T58" fmla="*/ 1163 w 1219"/>
                <a:gd name="T59" fmla="*/ 170 h 794"/>
                <a:gd name="T60" fmla="*/ 1106 w 1219"/>
                <a:gd name="T61" fmla="*/ 170 h 794"/>
                <a:gd name="T62" fmla="*/ 1078 w 1219"/>
                <a:gd name="T63" fmla="*/ 198 h 794"/>
                <a:gd name="T64" fmla="*/ 1049 w 1219"/>
                <a:gd name="T65" fmla="*/ 255 h 794"/>
                <a:gd name="T66" fmla="*/ 964 w 1219"/>
                <a:gd name="T67" fmla="*/ 198 h 794"/>
                <a:gd name="T68" fmla="*/ 964 w 1219"/>
                <a:gd name="T69" fmla="*/ 227 h 794"/>
                <a:gd name="T70" fmla="*/ 936 w 1219"/>
                <a:gd name="T71" fmla="*/ 198 h 794"/>
                <a:gd name="T72" fmla="*/ 936 w 1219"/>
                <a:gd name="T73" fmla="*/ 113 h 794"/>
                <a:gd name="T74" fmla="*/ 851 w 1219"/>
                <a:gd name="T75" fmla="*/ 113 h 794"/>
                <a:gd name="T76" fmla="*/ 822 w 1219"/>
                <a:gd name="T77" fmla="*/ 85 h 794"/>
                <a:gd name="T78" fmla="*/ 766 w 1219"/>
                <a:gd name="T79" fmla="*/ 28 h 794"/>
                <a:gd name="T80" fmla="*/ 652 w 1219"/>
                <a:gd name="T81" fmla="*/ 28 h 794"/>
                <a:gd name="T82" fmla="*/ 567 w 1219"/>
                <a:gd name="T83" fmla="*/ 57 h 794"/>
                <a:gd name="T84" fmla="*/ 426 w 1219"/>
                <a:gd name="T85" fmla="*/ 57 h 794"/>
                <a:gd name="T86" fmla="*/ 369 w 1219"/>
                <a:gd name="T87" fmla="*/ 57 h 794"/>
                <a:gd name="T88" fmla="*/ 340 w 1219"/>
                <a:gd name="T89" fmla="*/ 0 h 794"/>
                <a:gd name="T90" fmla="*/ 284 w 1219"/>
                <a:gd name="T91" fmla="*/ 0 h 794"/>
                <a:gd name="T92" fmla="*/ 255 w 1219"/>
                <a:gd name="T93" fmla="*/ 28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9" h="794">
                  <a:moveTo>
                    <a:pt x="255" y="28"/>
                  </a:moveTo>
                  <a:lnTo>
                    <a:pt x="227" y="113"/>
                  </a:lnTo>
                  <a:lnTo>
                    <a:pt x="170" y="142"/>
                  </a:lnTo>
                  <a:lnTo>
                    <a:pt x="170" y="198"/>
                  </a:lnTo>
                  <a:lnTo>
                    <a:pt x="114" y="227"/>
                  </a:lnTo>
                  <a:lnTo>
                    <a:pt x="29" y="227"/>
                  </a:lnTo>
                  <a:lnTo>
                    <a:pt x="0" y="312"/>
                  </a:lnTo>
                  <a:lnTo>
                    <a:pt x="29" y="368"/>
                  </a:lnTo>
                  <a:lnTo>
                    <a:pt x="170" y="425"/>
                  </a:lnTo>
                  <a:lnTo>
                    <a:pt x="227" y="510"/>
                  </a:lnTo>
                  <a:lnTo>
                    <a:pt x="284" y="538"/>
                  </a:lnTo>
                  <a:lnTo>
                    <a:pt x="312" y="624"/>
                  </a:lnTo>
                  <a:lnTo>
                    <a:pt x="454" y="652"/>
                  </a:lnTo>
                  <a:lnTo>
                    <a:pt x="482" y="709"/>
                  </a:lnTo>
                  <a:lnTo>
                    <a:pt x="596" y="794"/>
                  </a:lnTo>
                  <a:lnTo>
                    <a:pt x="681" y="794"/>
                  </a:lnTo>
                  <a:lnTo>
                    <a:pt x="737" y="737"/>
                  </a:lnTo>
                  <a:lnTo>
                    <a:pt x="794" y="765"/>
                  </a:lnTo>
                  <a:lnTo>
                    <a:pt x="822" y="709"/>
                  </a:lnTo>
                  <a:lnTo>
                    <a:pt x="794" y="680"/>
                  </a:lnTo>
                  <a:lnTo>
                    <a:pt x="851" y="595"/>
                  </a:lnTo>
                  <a:lnTo>
                    <a:pt x="879" y="595"/>
                  </a:lnTo>
                  <a:lnTo>
                    <a:pt x="879" y="567"/>
                  </a:lnTo>
                  <a:lnTo>
                    <a:pt x="907" y="453"/>
                  </a:lnTo>
                  <a:lnTo>
                    <a:pt x="1106" y="368"/>
                  </a:lnTo>
                  <a:lnTo>
                    <a:pt x="1134" y="283"/>
                  </a:lnTo>
                  <a:lnTo>
                    <a:pt x="1219" y="283"/>
                  </a:lnTo>
                  <a:lnTo>
                    <a:pt x="1219" y="255"/>
                  </a:lnTo>
                  <a:lnTo>
                    <a:pt x="1163" y="255"/>
                  </a:lnTo>
                  <a:lnTo>
                    <a:pt x="1163" y="170"/>
                  </a:lnTo>
                  <a:lnTo>
                    <a:pt x="1106" y="170"/>
                  </a:lnTo>
                  <a:lnTo>
                    <a:pt x="1078" y="198"/>
                  </a:lnTo>
                  <a:lnTo>
                    <a:pt x="1049" y="255"/>
                  </a:lnTo>
                  <a:lnTo>
                    <a:pt x="964" y="198"/>
                  </a:lnTo>
                  <a:lnTo>
                    <a:pt x="964" y="227"/>
                  </a:lnTo>
                  <a:lnTo>
                    <a:pt x="936" y="198"/>
                  </a:lnTo>
                  <a:lnTo>
                    <a:pt x="936" y="113"/>
                  </a:lnTo>
                  <a:lnTo>
                    <a:pt x="851" y="113"/>
                  </a:lnTo>
                  <a:lnTo>
                    <a:pt x="822" y="85"/>
                  </a:lnTo>
                  <a:lnTo>
                    <a:pt x="766" y="28"/>
                  </a:lnTo>
                  <a:lnTo>
                    <a:pt x="652" y="28"/>
                  </a:lnTo>
                  <a:lnTo>
                    <a:pt x="567" y="57"/>
                  </a:lnTo>
                  <a:lnTo>
                    <a:pt x="426" y="57"/>
                  </a:lnTo>
                  <a:lnTo>
                    <a:pt x="369" y="57"/>
                  </a:lnTo>
                  <a:lnTo>
                    <a:pt x="340" y="0"/>
                  </a:lnTo>
                  <a:lnTo>
                    <a:pt x="284" y="0"/>
                  </a:lnTo>
                  <a:lnTo>
                    <a:pt x="255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931">
              <a:extLst>
                <a:ext uri="{FF2B5EF4-FFF2-40B4-BE49-F238E27FC236}">
                  <a16:creationId xmlns:a16="http://schemas.microsoft.com/office/drawing/2014/main" id="{A9A729DC-FE68-49B6-8514-B4E13703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826"/>
              <a:ext cx="1191" cy="1134"/>
            </a:xfrm>
            <a:custGeom>
              <a:avLst/>
              <a:gdLst>
                <a:gd name="T0" fmla="*/ 879 w 1191"/>
                <a:gd name="T1" fmla="*/ 1134 h 1134"/>
                <a:gd name="T2" fmla="*/ 851 w 1191"/>
                <a:gd name="T3" fmla="*/ 1105 h 1134"/>
                <a:gd name="T4" fmla="*/ 851 w 1191"/>
                <a:gd name="T5" fmla="*/ 992 h 1134"/>
                <a:gd name="T6" fmla="*/ 766 w 1191"/>
                <a:gd name="T7" fmla="*/ 1020 h 1134"/>
                <a:gd name="T8" fmla="*/ 738 w 1191"/>
                <a:gd name="T9" fmla="*/ 1048 h 1134"/>
                <a:gd name="T10" fmla="*/ 539 w 1191"/>
                <a:gd name="T11" fmla="*/ 1077 h 1134"/>
                <a:gd name="T12" fmla="*/ 567 w 1191"/>
                <a:gd name="T13" fmla="*/ 963 h 1134"/>
                <a:gd name="T14" fmla="*/ 766 w 1191"/>
                <a:gd name="T15" fmla="*/ 878 h 1134"/>
                <a:gd name="T16" fmla="*/ 794 w 1191"/>
                <a:gd name="T17" fmla="*/ 793 h 1134"/>
                <a:gd name="T18" fmla="*/ 879 w 1191"/>
                <a:gd name="T19" fmla="*/ 793 h 1134"/>
                <a:gd name="T20" fmla="*/ 879 w 1191"/>
                <a:gd name="T21" fmla="*/ 765 h 1134"/>
                <a:gd name="T22" fmla="*/ 823 w 1191"/>
                <a:gd name="T23" fmla="*/ 765 h 1134"/>
                <a:gd name="T24" fmla="*/ 823 w 1191"/>
                <a:gd name="T25" fmla="*/ 680 h 1134"/>
                <a:gd name="T26" fmla="*/ 766 w 1191"/>
                <a:gd name="T27" fmla="*/ 680 h 1134"/>
                <a:gd name="T28" fmla="*/ 738 w 1191"/>
                <a:gd name="T29" fmla="*/ 708 h 1134"/>
                <a:gd name="T30" fmla="*/ 709 w 1191"/>
                <a:gd name="T31" fmla="*/ 765 h 1134"/>
                <a:gd name="T32" fmla="*/ 624 w 1191"/>
                <a:gd name="T33" fmla="*/ 708 h 1134"/>
                <a:gd name="T34" fmla="*/ 624 w 1191"/>
                <a:gd name="T35" fmla="*/ 737 h 1134"/>
                <a:gd name="T36" fmla="*/ 596 w 1191"/>
                <a:gd name="T37" fmla="*/ 708 h 1134"/>
                <a:gd name="T38" fmla="*/ 596 w 1191"/>
                <a:gd name="T39" fmla="*/ 623 h 1134"/>
                <a:gd name="T40" fmla="*/ 511 w 1191"/>
                <a:gd name="T41" fmla="*/ 623 h 1134"/>
                <a:gd name="T42" fmla="*/ 426 w 1191"/>
                <a:gd name="T43" fmla="*/ 538 h 1134"/>
                <a:gd name="T44" fmla="*/ 312 w 1191"/>
                <a:gd name="T45" fmla="*/ 538 h 1134"/>
                <a:gd name="T46" fmla="*/ 227 w 1191"/>
                <a:gd name="T47" fmla="*/ 567 h 1134"/>
                <a:gd name="T48" fmla="*/ 29 w 1191"/>
                <a:gd name="T49" fmla="*/ 567 h 1134"/>
                <a:gd name="T50" fmla="*/ 0 w 1191"/>
                <a:gd name="T51" fmla="*/ 510 h 1134"/>
                <a:gd name="T52" fmla="*/ 29 w 1191"/>
                <a:gd name="T53" fmla="*/ 453 h 1134"/>
                <a:gd name="T54" fmla="*/ 29 w 1191"/>
                <a:gd name="T55" fmla="*/ 396 h 1134"/>
                <a:gd name="T56" fmla="*/ 86 w 1191"/>
                <a:gd name="T57" fmla="*/ 396 h 1134"/>
                <a:gd name="T58" fmla="*/ 114 w 1191"/>
                <a:gd name="T59" fmla="*/ 425 h 1134"/>
                <a:gd name="T60" fmla="*/ 199 w 1191"/>
                <a:gd name="T61" fmla="*/ 425 h 1134"/>
                <a:gd name="T62" fmla="*/ 227 w 1191"/>
                <a:gd name="T63" fmla="*/ 453 h 1134"/>
                <a:gd name="T64" fmla="*/ 369 w 1191"/>
                <a:gd name="T65" fmla="*/ 396 h 1134"/>
                <a:gd name="T66" fmla="*/ 426 w 1191"/>
                <a:gd name="T67" fmla="*/ 425 h 1134"/>
                <a:gd name="T68" fmla="*/ 397 w 1191"/>
                <a:gd name="T69" fmla="*/ 340 h 1134"/>
                <a:gd name="T70" fmla="*/ 454 w 1191"/>
                <a:gd name="T71" fmla="*/ 368 h 1134"/>
                <a:gd name="T72" fmla="*/ 624 w 1191"/>
                <a:gd name="T73" fmla="*/ 255 h 1134"/>
                <a:gd name="T74" fmla="*/ 653 w 1191"/>
                <a:gd name="T75" fmla="*/ 170 h 1134"/>
                <a:gd name="T76" fmla="*/ 709 w 1191"/>
                <a:gd name="T77" fmla="*/ 141 h 1134"/>
                <a:gd name="T78" fmla="*/ 709 w 1191"/>
                <a:gd name="T79" fmla="*/ 85 h 1134"/>
                <a:gd name="T80" fmla="*/ 738 w 1191"/>
                <a:gd name="T81" fmla="*/ 28 h 1134"/>
                <a:gd name="T82" fmla="*/ 738 w 1191"/>
                <a:gd name="T83" fmla="*/ 0 h 1134"/>
                <a:gd name="T84" fmla="*/ 794 w 1191"/>
                <a:gd name="T85" fmla="*/ 28 h 1134"/>
                <a:gd name="T86" fmla="*/ 823 w 1191"/>
                <a:gd name="T87" fmla="*/ 28 h 1134"/>
                <a:gd name="T88" fmla="*/ 823 w 1191"/>
                <a:gd name="T89" fmla="*/ 113 h 1134"/>
                <a:gd name="T90" fmla="*/ 879 w 1191"/>
                <a:gd name="T91" fmla="*/ 198 h 1134"/>
                <a:gd name="T92" fmla="*/ 851 w 1191"/>
                <a:gd name="T93" fmla="*/ 368 h 1134"/>
                <a:gd name="T94" fmla="*/ 993 w 1191"/>
                <a:gd name="T95" fmla="*/ 425 h 1134"/>
                <a:gd name="T96" fmla="*/ 1021 w 1191"/>
                <a:gd name="T97" fmla="*/ 340 h 1134"/>
                <a:gd name="T98" fmla="*/ 1078 w 1191"/>
                <a:gd name="T99" fmla="*/ 368 h 1134"/>
                <a:gd name="T100" fmla="*/ 1134 w 1191"/>
                <a:gd name="T101" fmla="*/ 368 h 1134"/>
                <a:gd name="T102" fmla="*/ 1191 w 1191"/>
                <a:gd name="T103" fmla="*/ 396 h 1134"/>
                <a:gd name="T104" fmla="*/ 1134 w 1191"/>
                <a:gd name="T105" fmla="*/ 538 h 1134"/>
                <a:gd name="T106" fmla="*/ 1134 w 1191"/>
                <a:gd name="T107" fmla="*/ 680 h 1134"/>
                <a:gd name="T108" fmla="*/ 1163 w 1191"/>
                <a:gd name="T109" fmla="*/ 737 h 1134"/>
                <a:gd name="T110" fmla="*/ 1134 w 1191"/>
                <a:gd name="T111" fmla="*/ 935 h 1134"/>
                <a:gd name="T112" fmla="*/ 1049 w 1191"/>
                <a:gd name="T113" fmla="*/ 907 h 1134"/>
                <a:gd name="T114" fmla="*/ 993 w 1191"/>
                <a:gd name="T115" fmla="*/ 963 h 1134"/>
                <a:gd name="T116" fmla="*/ 1078 w 1191"/>
                <a:gd name="T117" fmla="*/ 963 h 1134"/>
                <a:gd name="T118" fmla="*/ 1049 w 1191"/>
                <a:gd name="T119" fmla="*/ 992 h 1134"/>
                <a:gd name="T120" fmla="*/ 964 w 1191"/>
                <a:gd name="T121" fmla="*/ 1105 h 1134"/>
                <a:gd name="T122" fmla="*/ 879 w 1191"/>
                <a:gd name="T123" fmla="*/ 113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1" h="1134">
                  <a:moveTo>
                    <a:pt x="879" y="1134"/>
                  </a:moveTo>
                  <a:lnTo>
                    <a:pt x="851" y="1105"/>
                  </a:lnTo>
                  <a:lnTo>
                    <a:pt x="851" y="992"/>
                  </a:lnTo>
                  <a:lnTo>
                    <a:pt x="766" y="1020"/>
                  </a:lnTo>
                  <a:lnTo>
                    <a:pt x="738" y="1048"/>
                  </a:lnTo>
                  <a:lnTo>
                    <a:pt x="539" y="1077"/>
                  </a:lnTo>
                  <a:lnTo>
                    <a:pt x="567" y="963"/>
                  </a:lnTo>
                  <a:lnTo>
                    <a:pt x="766" y="878"/>
                  </a:lnTo>
                  <a:lnTo>
                    <a:pt x="794" y="793"/>
                  </a:lnTo>
                  <a:lnTo>
                    <a:pt x="879" y="793"/>
                  </a:lnTo>
                  <a:lnTo>
                    <a:pt x="879" y="765"/>
                  </a:lnTo>
                  <a:lnTo>
                    <a:pt x="823" y="765"/>
                  </a:lnTo>
                  <a:lnTo>
                    <a:pt x="823" y="680"/>
                  </a:lnTo>
                  <a:lnTo>
                    <a:pt x="766" y="680"/>
                  </a:lnTo>
                  <a:lnTo>
                    <a:pt x="738" y="708"/>
                  </a:lnTo>
                  <a:lnTo>
                    <a:pt x="709" y="765"/>
                  </a:lnTo>
                  <a:lnTo>
                    <a:pt x="624" y="708"/>
                  </a:lnTo>
                  <a:lnTo>
                    <a:pt x="624" y="737"/>
                  </a:lnTo>
                  <a:lnTo>
                    <a:pt x="596" y="708"/>
                  </a:lnTo>
                  <a:lnTo>
                    <a:pt x="596" y="623"/>
                  </a:lnTo>
                  <a:lnTo>
                    <a:pt x="511" y="623"/>
                  </a:lnTo>
                  <a:lnTo>
                    <a:pt x="426" y="538"/>
                  </a:lnTo>
                  <a:lnTo>
                    <a:pt x="312" y="538"/>
                  </a:lnTo>
                  <a:lnTo>
                    <a:pt x="227" y="567"/>
                  </a:lnTo>
                  <a:lnTo>
                    <a:pt x="29" y="567"/>
                  </a:lnTo>
                  <a:lnTo>
                    <a:pt x="0" y="510"/>
                  </a:lnTo>
                  <a:lnTo>
                    <a:pt x="29" y="453"/>
                  </a:lnTo>
                  <a:lnTo>
                    <a:pt x="29" y="396"/>
                  </a:lnTo>
                  <a:lnTo>
                    <a:pt x="86" y="396"/>
                  </a:lnTo>
                  <a:lnTo>
                    <a:pt x="114" y="425"/>
                  </a:lnTo>
                  <a:lnTo>
                    <a:pt x="199" y="425"/>
                  </a:lnTo>
                  <a:lnTo>
                    <a:pt x="227" y="453"/>
                  </a:lnTo>
                  <a:lnTo>
                    <a:pt x="369" y="396"/>
                  </a:lnTo>
                  <a:lnTo>
                    <a:pt x="426" y="425"/>
                  </a:lnTo>
                  <a:lnTo>
                    <a:pt x="397" y="340"/>
                  </a:lnTo>
                  <a:lnTo>
                    <a:pt x="454" y="368"/>
                  </a:lnTo>
                  <a:lnTo>
                    <a:pt x="624" y="255"/>
                  </a:lnTo>
                  <a:lnTo>
                    <a:pt x="653" y="170"/>
                  </a:lnTo>
                  <a:lnTo>
                    <a:pt x="709" y="141"/>
                  </a:lnTo>
                  <a:lnTo>
                    <a:pt x="709" y="85"/>
                  </a:lnTo>
                  <a:lnTo>
                    <a:pt x="738" y="28"/>
                  </a:lnTo>
                  <a:lnTo>
                    <a:pt x="738" y="0"/>
                  </a:lnTo>
                  <a:lnTo>
                    <a:pt x="794" y="28"/>
                  </a:lnTo>
                  <a:lnTo>
                    <a:pt x="823" y="28"/>
                  </a:lnTo>
                  <a:lnTo>
                    <a:pt x="823" y="113"/>
                  </a:lnTo>
                  <a:lnTo>
                    <a:pt x="879" y="198"/>
                  </a:lnTo>
                  <a:lnTo>
                    <a:pt x="851" y="368"/>
                  </a:lnTo>
                  <a:lnTo>
                    <a:pt x="993" y="425"/>
                  </a:lnTo>
                  <a:lnTo>
                    <a:pt x="1021" y="340"/>
                  </a:lnTo>
                  <a:lnTo>
                    <a:pt x="1078" y="368"/>
                  </a:lnTo>
                  <a:lnTo>
                    <a:pt x="1134" y="368"/>
                  </a:lnTo>
                  <a:lnTo>
                    <a:pt x="1191" y="396"/>
                  </a:lnTo>
                  <a:lnTo>
                    <a:pt x="1134" y="538"/>
                  </a:lnTo>
                  <a:lnTo>
                    <a:pt x="1134" y="680"/>
                  </a:lnTo>
                  <a:lnTo>
                    <a:pt x="1163" y="737"/>
                  </a:lnTo>
                  <a:lnTo>
                    <a:pt x="1134" y="935"/>
                  </a:lnTo>
                  <a:lnTo>
                    <a:pt x="1049" y="907"/>
                  </a:lnTo>
                  <a:lnTo>
                    <a:pt x="993" y="963"/>
                  </a:lnTo>
                  <a:lnTo>
                    <a:pt x="1078" y="963"/>
                  </a:lnTo>
                  <a:lnTo>
                    <a:pt x="1049" y="992"/>
                  </a:lnTo>
                  <a:lnTo>
                    <a:pt x="964" y="1105"/>
                  </a:lnTo>
                  <a:lnTo>
                    <a:pt x="879" y="113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9" name="Freeform 932">
              <a:extLst>
                <a:ext uri="{FF2B5EF4-FFF2-40B4-BE49-F238E27FC236}">
                  <a16:creationId xmlns:a16="http://schemas.microsoft.com/office/drawing/2014/main" id="{8BC52A7D-2E7E-4E92-8BDF-5CB8F14EE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2627"/>
              <a:ext cx="737" cy="652"/>
            </a:xfrm>
            <a:custGeom>
              <a:avLst/>
              <a:gdLst>
                <a:gd name="T0" fmla="*/ 652 w 737"/>
                <a:gd name="T1" fmla="*/ 199 h 652"/>
                <a:gd name="T2" fmla="*/ 652 w 737"/>
                <a:gd name="T3" fmla="*/ 227 h 652"/>
                <a:gd name="T4" fmla="*/ 623 w 737"/>
                <a:gd name="T5" fmla="*/ 284 h 652"/>
                <a:gd name="T6" fmla="*/ 623 w 737"/>
                <a:gd name="T7" fmla="*/ 340 h 652"/>
                <a:gd name="T8" fmla="*/ 567 w 737"/>
                <a:gd name="T9" fmla="*/ 369 h 652"/>
                <a:gd name="T10" fmla="*/ 538 w 737"/>
                <a:gd name="T11" fmla="*/ 454 h 652"/>
                <a:gd name="T12" fmla="*/ 368 w 737"/>
                <a:gd name="T13" fmla="*/ 567 h 652"/>
                <a:gd name="T14" fmla="*/ 311 w 737"/>
                <a:gd name="T15" fmla="*/ 539 h 652"/>
                <a:gd name="T16" fmla="*/ 340 w 737"/>
                <a:gd name="T17" fmla="*/ 624 h 652"/>
                <a:gd name="T18" fmla="*/ 283 w 737"/>
                <a:gd name="T19" fmla="*/ 595 h 652"/>
                <a:gd name="T20" fmla="*/ 141 w 737"/>
                <a:gd name="T21" fmla="*/ 652 h 652"/>
                <a:gd name="T22" fmla="*/ 113 w 737"/>
                <a:gd name="T23" fmla="*/ 624 h 652"/>
                <a:gd name="T24" fmla="*/ 28 w 737"/>
                <a:gd name="T25" fmla="*/ 624 h 652"/>
                <a:gd name="T26" fmla="*/ 0 w 737"/>
                <a:gd name="T27" fmla="*/ 595 h 652"/>
                <a:gd name="T28" fmla="*/ 56 w 737"/>
                <a:gd name="T29" fmla="*/ 510 h 652"/>
                <a:gd name="T30" fmla="*/ 0 w 737"/>
                <a:gd name="T31" fmla="*/ 482 h 652"/>
                <a:gd name="T32" fmla="*/ 28 w 737"/>
                <a:gd name="T33" fmla="*/ 454 h 652"/>
                <a:gd name="T34" fmla="*/ 170 w 737"/>
                <a:gd name="T35" fmla="*/ 397 h 652"/>
                <a:gd name="T36" fmla="*/ 226 w 737"/>
                <a:gd name="T37" fmla="*/ 454 h 652"/>
                <a:gd name="T38" fmla="*/ 283 w 737"/>
                <a:gd name="T39" fmla="*/ 454 h 652"/>
                <a:gd name="T40" fmla="*/ 425 w 737"/>
                <a:gd name="T41" fmla="*/ 369 h 652"/>
                <a:gd name="T42" fmla="*/ 595 w 737"/>
                <a:gd name="T43" fmla="*/ 85 h 652"/>
                <a:gd name="T44" fmla="*/ 623 w 737"/>
                <a:gd name="T45" fmla="*/ 0 h 652"/>
                <a:gd name="T46" fmla="*/ 737 w 737"/>
                <a:gd name="T47" fmla="*/ 28 h 652"/>
                <a:gd name="T48" fmla="*/ 737 w 737"/>
                <a:gd name="T49" fmla="*/ 57 h 652"/>
                <a:gd name="T50" fmla="*/ 708 w 737"/>
                <a:gd name="T51" fmla="*/ 85 h 652"/>
                <a:gd name="T52" fmla="*/ 652 w 737"/>
                <a:gd name="T53" fmla="*/ 170 h 652"/>
                <a:gd name="T54" fmla="*/ 652 w 737"/>
                <a:gd name="T55" fmla="*/ 19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7" h="652">
                  <a:moveTo>
                    <a:pt x="652" y="199"/>
                  </a:moveTo>
                  <a:lnTo>
                    <a:pt x="652" y="227"/>
                  </a:lnTo>
                  <a:lnTo>
                    <a:pt x="623" y="284"/>
                  </a:lnTo>
                  <a:lnTo>
                    <a:pt x="623" y="340"/>
                  </a:lnTo>
                  <a:lnTo>
                    <a:pt x="567" y="369"/>
                  </a:lnTo>
                  <a:lnTo>
                    <a:pt x="538" y="454"/>
                  </a:lnTo>
                  <a:lnTo>
                    <a:pt x="368" y="567"/>
                  </a:lnTo>
                  <a:lnTo>
                    <a:pt x="311" y="539"/>
                  </a:lnTo>
                  <a:lnTo>
                    <a:pt x="340" y="624"/>
                  </a:lnTo>
                  <a:lnTo>
                    <a:pt x="283" y="595"/>
                  </a:lnTo>
                  <a:lnTo>
                    <a:pt x="141" y="652"/>
                  </a:lnTo>
                  <a:lnTo>
                    <a:pt x="113" y="624"/>
                  </a:lnTo>
                  <a:lnTo>
                    <a:pt x="28" y="624"/>
                  </a:lnTo>
                  <a:lnTo>
                    <a:pt x="0" y="595"/>
                  </a:lnTo>
                  <a:lnTo>
                    <a:pt x="56" y="510"/>
                  </a:lnTo>
                  <a:lnTo>
                    <a:pt x="0" y="482"/>
                  </a:lnTo>
                  <a:lnTo>
                    <a:pt x="28" y="454"/>
                  </a:lnTo>
                  <a:lnTo>
                    <a:pt x="170" y="397"/>
                  </a:lnTo>
                  <a:lnTo>
                    <a:pt x="226" y="454"/>
                  </a:lnTo>
                  <a:lnTo>
                    <a:pt x="283" y="454"/>
                  </a:lnTo>
                  <a:lnTo>
                    <a:pt x="425" y="369"/>
                  </a:lnTo>
                  <a:lnTo>
                    <a:pt x="595" y="85"/>
                  </a:lnTo>
                  <a:lnTo>
                    <a:pt x="623" y="0"/>
                  </a:lnTo>
                  <a:lnTo>
                    <a:pt x="737" y="28"/>
                  </a:lnTo>
                  <a:lnTo>
                    <a:pt x="737" y="57"/>
                  </a:lnTo>
                  <a:lnTo>
                    <a:pt x="708" y="85"/>
                  </a:lnTo>
                  <a:lnTo>
                    <a:pt x="652" y="170"/>
                  </a:lnTo>
                  <a:lnTo>
                    <a:pt x="652" y="19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0" name="Freeform 933">
              <a:extLst>
                <a:ext uri="{FF2B5EF4-FFF2-40B4-BE49-F238E27FC236}">
                  <a16:creationId xmlns:a16="http://schemas.microsoft.com/office/drawing/2014/main" id="{8F66FDE0-9F83-43A5-AAB2-77D58FFC8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457"/>
              <a:ext cx="823" cy="907"/>
            </a:xfrm>
            <a:custGeom>
              <a:avLst/>
              <a:gdLst>
                <a:gd name="T0" fmla="*/ 823 w 823"/>
                <a:gd name="T1" fmla="*/ 567 h 907"/>
                <a:gd name="T2" fmla="*/ 681 w 823"/>
                <a:gd name="T3" fmla="*/ 624 h 907"/>
                <a:gd name="T4" fmla="*/ 653 w 823"/>
                <a:gd name="T5" fmla="*/ 652 h 907"/>
                <a:gd name="T6" fmla="*/ 709 w 823"/>
                <a:gd name="T7" fmla="*/ 680 h 907"/>
                <a:gd name="T8" fmla="*/ 653 w 823"/>
                <a:gd name="T9" fmla="*/ 765 h 907"/>
                <a:gd name="T10" fmla="*/ 596 w 823"/>
                <a:gd name="T11" fmla="*/ 765 h 907"/>
                <a:gd name="T12" fmla="*/ 596 w 823"/>
                <a:gd name="T13" fmla="*/ 822 h 907"/>
                <a:gd name="T14" fmla="*/ 567 w 823"/>
                <a:gd name="T15" fmla="*/ 879 h 907"/>
                <a:gd name="T16" fmla="*/ 511 w 823"/>
                <a:gd name="T17" fmla="*/ 879 h 907"/>
                <a:gd name="T18" fmla="*/ 482 w 823"/>
                <a:gd name="T19" fmla="*/ 907 h 907"/>
                <a:gd name="T20" fmla="*/ 397 w 823"/>
                <a:gd name="T21" fmla="*/ 879 h 907"/>
                <a:gd name="T22" fmla="*/ 369 w 823"/>
                <a:gd name="T23" fmla="*/ 794 h 907"/>
                <a:gd name="T24" fmla="*/ 312 w 823"/>
                <a:gd name="T25" fmla="*/ 737 h 907"/>
                <a:gd name="T26" fmla="*/ 312 w 823"/>
                <a:gd name="T27" fmla="*/ 709 h 907"/>
                <a:gd name="T28" fmla="*/ 199 w 823"/>
                <a:gd name="T29" fmla="*/ 567 h 907"/>
                <a:gd name="T30" fmla="*/ 199 w 823"/>
                <a:gd name="T31" fmla="*/ 510 h 907"/>
                <a:gd name="T32" fmla="*/ 86 w 823"/>
                <a:gd name="T33" fmla="*/ 482 h 907"/>
                <a:gd name="T34" fmla="*/ 114 w 823"/>
                <a:gd name="T35" fmla="*/ 454 h 907"/>
                <a:gd name="T36" fmla="*/ 114 w 823"/>
                <a:gd name="T37" fmla="*/ 284 h 907"/>
                <a:gd name="T38" fmla="*/ 57 w 823"/>
                <a:gd name="T39" fmla="*/ 312 h 907"/>
                <a:gd name="T40" fmla="*/ 0 w 823"/>
                <a:gd name="T41" fmla="*/ 284 h 907"/>
                <a:gd name="T42" fmla="*/ 86 w 823"/>
                <a:gd name="T43" fmla="*/ 255 h 907"/>
                <a:gd name="T44" fmla="*/ 57 w 823"/>
                <a:gd name="T45" fmla="*/ 198 h 907"/>
                <a:gd name="T46" fmla="*/ 114 w 823"/>
                <a:gd name="T47" fmla="*/ 170 h 907"/>
                <a:gd name="T48" fmla="*/ 86 w 823"/>
                <a:gd name="T49" fmla="*/ 113 h 907"/>
                <a:gd name="T50" fmla="*/ 114 w 823"/>
                <a:gd name="T51" fmla="*/ 85 h 907"/>
                <a:gd name="T52" fmla="*/ 142 w 823"/>
                <a:gd name="T53" fmla="*/ 0 h 907"/>
                <a:gd name="T54" fmla="*/ 227 w 823"/>
                <a:gd name="T55" fmla="*/ 28 h 907"/>
                <a:gd name="T56" fmla="*/ 256 w 823"/>
                <a:gd name="T57" fmla="*/ 85 h 907"/>
                <a:gd name="T58" fmla="*/ 369 w 823"/>
                <a:gd name="T59" fmla="*/ 85 h 907"/>
                <a:gd name="T60" fmla="*/ 397 w 823"/>
                <a:gd name="T61" fmla="*/ 170 h 907"/>
                <a:gd name="T62" fmla="*/ 482 w 823"/>
                <a:gd name="T63" fmla="*/ 255 h 907"/>
                <a:gd name="T64" fmla="*/ 454 w 823"/>
                <a:gd name="T65" fmla="*/ 340 h 907"/>
                <a:gd name="T66" fmla="*/ 482 w 823"/>
                <a:gd name="T67" fmla="*/ 369 h 907"/>
                <a:gd name="T68" fmla="*/ 539 w 823"/>
                <a:gd name="T69" fmla="*/ 340 h 907"/>
                <a:gd name="T70" fmla="*/ 624 w 823"/>
                <a:gd name="T71" fmla="*/ 369 h 907"/>
                <a:gd name="T72" fmla="*/ 681 w 823"/>
                <a:gd name="T73" fmla="*/ 425 h 907"/>
                <a:gd name="T74" fmla="*/ 738 w 823"/>
                <a:gd name="T75" fmla="*/ 425 h 907"/>
                <a:gd name="T76" fmla="*/ 823 w 823"/>
                <a:gd name="T77" fmla="*/ 56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23" h="907">
                  <a:moveTo>
                    <a:pt x="823" y="567"/>
                  </a:moveTo>
                  <a:lnTo>
                    <a:pt x="681" y="624"/>
                  </a:lnTo>
                  <a:lnTo>
                    <a:pt x="653" y="652"/>
                  </a:lnTo>
                  <a:lnTo>
                    <a:pt x="709" y="680"/>
                  </a:lnTo>
                  <a:lnTo>
                    <a:pt x="653" y="765"/>
                  </a:lnTo>
                  <a:lnTo>
                    <a:pt x="596" y="765"/>
                  </a:lnTo>
                  <a:lnTo>
                    <a:pt x="596" y="822"/>
                  </a:lnTo>
                  <a:lnTo>
                    <a:pt x="567" y="879"/>
                  </a:lnTo>
                  <a:lnTo>
                    <a:pt x="511" y="879"/>
                  </a:lnTo>
                  <a:lnTo>
                    <a:pt x="482" y="907"/>
                  </a:lnTo>
                  <a:lnTo>
                    <a:pt x="397" y="879"/>
                  </a:lnTo>
                  <a:lnTo>
                    <a:pt x="369" y="794"/>
                  </a:lnTo>
                  <a:lnTo>
                    <a:pt x="312" y="737"/>
                  </a:lnTo>
                  <a:lnTo>
                    <a:pt x="312" y="709"/>
                  </a:lnTo>
                  <a:lnTo>
                    <a:pt x="199" y="567"/>
                  </a:lnTo>
                  <a:lnTo>
                    <a:pt x="199" y="510"/>
                  </a:lnTo>
                  <a:lnTo>
                    <a:pt x="86" y="482"/>
                  </a:lnTo>
                  <a:lnTo>
                    <a:pt x="114" y="454"/>
                  </a:lnTo>
                  <a:lnTo>
                    <a:pt x="114" y="284"/>
                  </a:lnTo>
                  <a:lnTo>
                    <a:pt x="57" y="312"/>
                  </a:lnTo>
                  <a:lnTo>
                    <a:pt x="0" y="284"/>
                  </a:lnTo>
                  <a:lnTo>
                    <a:pt x="86" y="255"/>
                  </a:lnTo>
                  <a:lnTo>
                    <a:pt x="57" y="198"/>
                  </a:lnTo>
                  <a:lnTo>
                    <a:pt x="114" y="170"/>
                  </a:lnTo>
                  <a:lnTo>
                    <a:pt x="86" y="113"/>
                  </a:lnTo>
                  <a:lnTo>
                    <a:pt x="114" y="85"/>
                  </a:lnTo>
                  <a:lnTo>
                    <a:pt x="142" y="0"/>
                  </a:lnTo>
                  <a:lnTo>
                    <a:pt x="227" y="28"/>
                  </a:lnTo>
                  <a:lnTo>
                    <a:pt x="256" y="85"/>
                  </a:lnTo>
                  <a:lnTo>
                    <a:pt x="369" y="85"/>
                  </a:lnTo>
                  <a:lnTo>
                    <a:pt x="397" y="170"/>
                  </a:lnTo>
                  <a:lnTo>
                    <a:pt x="482" y="255"/>
                  </a:lnTo>
                  <a:lnTo>
                    <a:pt x="454" y="340"/>
                  </a:lnTo>
                  <a:lnTo>
                    <a:pt x="482" y="369"/>
                  </a:lnTo>
                  <a:lnTo>
                    <a:pt x="539" y="340"/>
                  </a:lnTo>
                  <a:lnTo>
                    <a:pt x="624" y="369"/>
                  </a:lnTo>
                  <a:lnTo>
                    <a:pt x="681" y="425"/>
                  </a:lnTo>
                  <a:lnTo>
                    <a:pt x="738" y="425"/>
                  </a:lnTo>
                  <a:lnTo>
                    <a:pt x="823" y="56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1" name="Freeform 934">
              <a:extLst>
                <a:ext uri="{FF2B5EF4-FFF2-40B4-BE49-F238E27FC236}">
                  <a16:creationId xmlns:a16="http://schemas.microsoft.com/office/drawing/2014/main" id="{DE3B33C3-FDF4-4838-80D4-2C26FB603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529"/>
              <a:ext cx="1928" cy="1446"/>
            </a:xfrm>
            <a:custGeom>
              <a:avLst/>
              <a:gdLst>
                <a:gd name="T0" fmla="*/ 85 w 1928"/>
                <a:gd name="T1" fmla="*/ 1418 h 1446"/>
                <a:gd name="T2" fmla="*/ 29 w 1928"/>
                <a:gd name="T3" fmla="*/ 1276 h 1446"/>
                <a:gd name="T4" fmla="*/ 57 w 1928"/>
                <a:gd name="T5" fmla="*/ 1078 h 1446"/>
                <a:gd name="T6" fmla="*/ 227 w 1928"/>
                <a:gd name="T7" fmla="*/ 907 h 1446"/>
                <a:gd name="T8" fmla="*/ 199 w 1928"/>
                <a:gd name="T9" fmla="*/ 822 h 1446"/>
                <a:gd name="T10" fmla="*/ 369 w 1928"/>
                <a:gd name="T11" fmla="*/ 851 h 1446"/>
                <a:gd name="T12" fmla="*/ 284 w 1928"/>
                <a:gd name="T13" fmla="*/ 794 h 1446"/>
                <a:gd name="T14" fmla="*/ 227 w 1928"/>
                <a:gd name="T15" fmla="*/ 652 h 1446"/>
                <a:gd name="T16" fmla="*/ 397 w 1928"/>
                <a:gd name="T17" fmla="*/ 425 h 1446"/>
                <a:gd name="T18" fmla="*/ 511 w 1928"/>
                <a:gd name="T19" fmla="*/ 340 h 1446"/>
                <a:gd name="T20" fmla="*/ 539 w 1928"/>
                <a:gd name="T21" fmla="*/ 312 h 1446"/>
                <a:gd name="T22" fmla="*/ 539 w 1928"/>
                <a:gd name="T23" fmla="*/ 227 h 1446"/>
                <a:gd name="T24" fmla="*/ 596 w 1928"/>
                <a:gd name="T25" fmla="*/ 142 h 1446"/>
                <a:gd name="T26" fmla="*/ 652 w 1928"/>
                <a:gd name="T27" fmla="*/ 114 h 1446"/>
                <a:gd name="T28" fmla="*/ 766 w 1928"/>
                <a:gd name="T29" fmla="*/ 57 h 1446"/>
                <a:gd name="T30" fmla="*/ 879 w 1928"/>
                <a:gd name="T31" fmla="*/ 142 h 1446"/>
                <a:gd name="T32" fmla="*/ 936 w 1928"/>
                <a:gd name="T33" fmla="*/ 29 h 1446"/>
                <a:gd name="T34" fmla="*/ 1389 w 1928"/>
                <a:gd name="T35" fmla="*/ 227 h 1446"/>
                <a:gd name="T36" fmla="*/ 1616 w 1928"/>
                <a:gd name="T37" fmla="*/ 454 h 1446"/>
                <a:gd name="T38" fmla="*/ 1616 w 1928"/>
                <a:gd name="T39" fmla="*/ 539 h 1446"/>
                <a:gd name="T40" fmla="*/ 1560 w 1928"/>
                <a:gd name="T41" fmla="*/ 624 h 1446"/>
                <a:gd name="T42" fmla="*/ 1645 w 1928"/>
                <a:gd name="T43" fmla="*/ 709 h 1446"/>
                <a:gd name="T44" fmla="*/ 1616 w 1928"/>
                <a:gd name="T45" fmla="*/ 822 h 1446"/>
                <a:gd name="T46" fmla="*/ 1673 w 1928"/>
                <a:gd name="T47" fmla="*/ 936 h 1446"/>
                <a:gd name="T48" fmla="*/ 1786 w 1928"/>
                <a:gd name="T49" fmla="*/ 879 h 1446"/>
                <a:gd name="T50" fmla="*/ 1871 w 1928"/>
                <a:gd name="T51" fmla="*/ 907 h 1446"/>
                <a:gd name="T52" fmla="*/ 1900 w 1928"/>
                <a:gd name="T53" fmla="*/ 1134 h 1446"/>
                <a:gd name="T54" fmla="*/ 1900 w 1928"/>
                <a:gd name="T55" fmla="*/ 1191 h 1446"/>
                <a:gd name="T56" fmla="*/ 1871 w 1928"/>
                <a:gd name="T57" fmla="*/ 1333 h 1446"/>
                <a:gd name="T58" fmla="*/ 1758 w 1928"/>
                <a:gd name="T59" fmla="*/ 1304 h 1446"/>
                <a:gd name="T60" fmla="*/ 1701 w 1928"/>
                <a:gd name="T61" fmla="*/ 1219 h 1446"/>
                <a:gd name="T62" fmla="*/ 1418 w 1928"/>
                <a:gd name="T63" fmla="*/ 766 h 1446"/>
                <a:gd name="T64" fmla="*/ 1219 w 1928"/>
                <a:gd name="T65" fmla="*/ 936 h 1446"/>
                <a:gd name="T66" fmla="*/ 1304 w 1928"/>
                <a:gd name="T67" fmla="*/ 936 h 1446"/>
                <a:gd name="T68" fmla="*/ 1078 w 1928"/>
                <a:gd name="T69" fmla="*/ 1078 h 1446"/>
                <a:gd name="T70" fmla="*/ 993 w 1928"/>
                <a:gd name="T71" fmla="*/ 1191 h 1446"/>
                <a:gd name="T72" fmla="*/ 851 w 1928"/>
                <a:gd name="T73" fmla="*/ 1134 h 1446"/>
                <a:gd name="T74" fmla="*/ 624 w 1928"/>
                <a:gd name="T75" fmla="*/ 1219 h 1446"/>
                <a:gd name="T76" fmla="*/ 454 w 1928"/>
                <a:gd name="T77" fmla="*/ 1276 h 1446"/>
                <a:gd name="T78" fmla="*/ 199 w 1928"/>
                <a:gd name="T79" fmla="*/ 1361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28" h="1446">
                  <a:moveTo>
                    <a:pt x="170" y="1446"/>
                  </a:moveTo>
                  <a:lnTo>
                    <a:pt x="85" y="1418"/>
                  </a:lnTo>
                  <a:lnTo>
                    <a:pt x="29" y="1361"/>
                  </a:lnTo>
                  <a:lnTo>
                    <a:pt x="29" y="1276"/>
                  </a:lnTo>
                  <a:lnTo>
                    <a:pt x="0" y="1134"/>
                  </a:lnTo>
                  <a:lnTo>
                    <a:pt x="57" y="1078"/>
                  </a:lnTo>
                  <a:lnTo>
                    <a:pt x="199" y="964"/>
                  </a:lnTo>
                  <a:lnTo>
                    <a:pt x="227" y="907"/>
                  </a:lnTo>
                  <a:lnTo>
                    <a:pt x="170" y="879"/>
                  </a:lnTo>
                  <a:lnTo>
                    <a:pt x="199" y="822"/>
                  </a:lnTo>
                  <a:lnTo>
                    <a:pt x="255" y="822"/>
                  </a:lnTo>
                  <a:lnTo>
                    <a:pt x="369" y="851"/>
                  </a:lnTo>
                  <a:lnTo>
                    <a:pt x="341" y="822"/>
                  </a:lnTo>
                  <a:lnTo>
                    <a:pt x="284" y="794"/>
                  </a:lnTo>
                  <a:lnTo>
                    <a:pt x="312" y="709"/>
                  </a:lnTo>
                  <a:lnTo>
                    <a:pt x="227" y="652"/>
                  </a:lnTo>
                  <a:lnTo>
                    <a:pt x="341" y="596"/>
                  </a:lnTo>
                  <a:lnTo>
                    <a:pt x="397" y="425"/>
                  </a:lnTo>
                  <a:lnTo>
                    <a:pt x="539" y="369"/>
                  </a:lnTo>
                  <a:lnTo>
                    <a:pt x="511" y="340"/>
                  </a:lnTo>
                  <a:lnTo>
                    <a:pt x="511" y="312"/>
                  </a:lnTo>
                  <a:lnTo>
                    <a:pt x="539" y="312"/>
                  </a:lnTo>
                  <a:lnTo>
                    <a:pt x="567" y="255"/>
                  </a:lnTo>
                  <a:lnTo>
                    <a:pt x="539" y="227"/>
                  </a:lnTo>
                  <a:lnTo>
                    <a:pt x="596" y="199"/>
                  </a:lnTo>
                  <a:lnTo>
                    <a:pt x="596" y="142"/>
                  </a:lnTo>
                  <a:lnTo>
                    <a:pt x="624" y="114"/>
                  </a:lnTo>
                  <a:lnTo>
                    <a:pt x="652" y="114"/>
                  </a:lnTo>
                  <a:lnTo>
                    <a:pt x="681" y="85"/>
                  </a:lnTo>
                  <a:lnTo>
                    <a:pt x="766" y="57"/>
                  </a:lnTo>
                  <a:lnTo>
                    <a:pt x="822" y="114"/>
                  </a:lnTo>
                  <a:lnTo>
                    <a:pt x="879" y="142"/>
                  </a:lnTo>
                  <a:lnTo>
                    <a:pt x="964" y="85"/>
                  </a:lnTo>
                  <a:lnTo>
                    <a:pt x="936" y="29"/>
                  </a:lnTo>
                  <a:lnTo>
                    <a:pt x="1191" y="0"/>
                  </a:lnTo>
                  <a:lnTo>
                    <a:pt x="1389" y="227"/>
                  </a:lnTo>
                  <a:lnTo>
                    <a:pt x="1616" y="397"/>
                  </a:lnTo>
                  <a:lnTo>
                    <a:pt x="1616" y="454"/>
                  </a:lnTo>
                  <a:lnTo>
                    <a:pt x="1588" y="511"/>
                  </a:lnTo>
                  <a:lnTo>
                    <a:pt x="1616" y="539"/>
                  </a:lnTo>
                  <a:lnTo>
                    <a:pt x="1560" y="596"/>
                  </a:lnTo>
                  <a:lnTo>
                    <a:pt x="1560" y="624"/>
                  </a:lnTo>
                  <a:lnTo>
                    <a:pt x="1588" y="624"/>
                  </a:lnTo>
                  <a:lnTo>
                    <a:pt x="1645" y="709"/>
                  </a:lnTo>
                  <a:lnTo>
                    <a:pt x="1616" y="737"/>
                  </a:lnTo>
                  <a:lnTo>
                    <a:pt x="1616" y="822"/>
                  </a:lnTo>
                  <a:lnTo>
                    <a:pt x="1616" y="907"/>
                  </a:lnTo>
                  <a:lnTo>
                    <a:pt x="1673" y="936"/>
                  </a:lnTo>
                  <a:lnTo>
                    <a:pt x="1701" y="879"/>
                  </a:lnTo>
                  <a:lnTo>
                    <a:pt x="1786" y="879"/>
                  </a:lnTo>
                  <a:lnTo>
                    <a:pt x="1815" y="936"/>
                  </a:lnTo>
                  <a:lnTo>
                    <a:pt x="1871" y="907"/>
                  </a:lnTo>
                  <a:lnTo>
                    <a:pt x="1928" y="1021"/>
                  </a:lnTo>
                  <a:lnTo>
                    <a:pt x="1900" y="1134"/>
                  </a:lnTo>
                  <a:lnTo>
                    <a:pt x="1871" y="1163"/>
                  </a:lnTo>
                  <a:lnTo>
                    <a:pt x="1900" y="1191"/>
                  </a:lnTo>
                  <a:lnTo>
                    <a:pt x="1843" y="1248"/>
                  </a:lnTo>
                  <a:lnTo>
                    <a:pt x="1871" y="1333"/>
                  </a:lnTo>
                  <a:lnTo>
                    <a:pt x="1815" y="1333"/>
                  </a:lnTo>
                  <a:lnTo>
                    <a:pt x="1758" y="1304"/>
                  </a:lnTo>
                  <a:lnTo>
                    <a:pt x="1701" y="1333"/>
                  </a:lnTo>
                  <a:lnTo>
                    <a:pt x="1701" y="1219"/>
                  </a:lnTo>
                  <a:lnTo>
                    <a:pt x="1588" y="964"/>
                  </a:lnTo>
                  <a:lnTo>
                    <a:pt x="1418" y="766"/>
                  </a:lnTo>
                  <a:lnTo>
                    <a:pt x="1304" y="766"/>
                  </a:lnTo>
                  <a:lnTo>
                    <a:pt x="1219" y="936"/>
                  </a:lnTo>
                  <a:lnTo>
                    <a:pt x="1333" y="879"/>
                  </a:lnTo>
                  <a:lnTo>
                    <a:pt x="1304" y="936"/>
                  </a:lnTo>
                  <a:lnTo>
                    <a:pt x="1191" y="1049"/>
                  </a:lnTo>
                  <a:lnTo>
                    <a:pt x="1078" y="1078"/>
                  </a:lnTo>
                  <a:lnTo>
                    <a:pt x="1021" y="1134"/>
                  </a:lnTo>
                  <a:lnTo>
                    <a:pt x="993" y="1191"/>
                  </a:lnTo>
                  <a:lnTo>
                    <a:pt x="908" y="1191"/>
                  </a:lnTo>
                  <a:lnTo>
                    <a:pt x="851" y="1134"/>
                  </a:lnTo>
                  <a:lnTo>
                    <a:pt x="709" y="1106"/>
                  </a:lnTo>
                  <a:lnTo>
                    <a:pt x="624" y="1219"/>
                  </a:lnTo>
                  <a:lnTo>
                    <a:pt x="511" y="1219"/>
                  </a:lnTo>
                  <a:lnTo>
                    <a:pt x="454" y="1276"/>
                  </a:lnTo>
                  <a:lnTo>
                    <a:pt x="369" y="1248"/>
                  </a:lnTo>
                  <a:lnTo>
                    <a:pt x="199" y="1361"/>
                  </a:lnTo>
                  <a:lnTo>
                    <a:pt x="170" y="144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2" name="Freeform 935">
              <a:extLst>
                <a:ext uri="{FF2B5EF4-FFF2-40B4-BE49-F238E27FC236}">
                  <a16:creationId xmlns:a16="http://schemas.microsoft.com/office/drawing/2014/main" id="{4E2654DF-DA98-4D2D-95F7-9FD3B2E6F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444"/>
              <a:ext cx="567" cy="1163"/>
            </a:xfrm>
            <a:custGeom>
              <a:avLst/>
              <a:gdLst>
                <a:gd name="T0" fmla="*/ 28 w 567"/>
                <a:gd name="T1" fmla="*/ 1163 h 1163"/>
                <a:gd name="T2" fmla="*/ 170 w 567"/>
                <a:gd name="T3" fmla="*/ 1049 h 1163"/>
                <a:gd name="T4" fmla="*/ 198 w 567"/>
                <a:gd name="T5" fmla="*/ 992 h 1163"/>
                <a:gd name="T6" fmla="*/ 141 w 567"/>
                <a:gd name="T7" fmla="*/ 964 h 1163"/>
                <a:gd name="T8" fmla="*/ 170 w 567"/>
                <a:gd name="T9" fmla="*/ 907 h 1163"/>
                <a:gd name="T10" fmla="*/ 255 w 567"/>
                <a:gd name="T11" fmla="*/ 907 h 1163"/>
                <a:gd name="T12" fmla="*/ 340 w 567"/>
                <a:gd name="T13" fmla="*/ 936 h 1163"/>
                <a:gd name="T14" fmla="*/ 312 w 567"/>
                <a:gd name="T15" fmla="*/ 907 h 1163"/>
                <a:gd name="T16" fmla="*/ 255 w 567"/>
                <a:gd name="T17" fmla="*/ 879 h 1163"/>
                <a:gd name="T18" fmla="*/ 283 w 567"/>
                <a:gd name="T19" fmla="*/ 794 h 1163"/>
                <a:gd name="T20" fmla="*/ 198 w 567"/>
                <a:gd name="T21" fmla="*/ 737 h 1163"/>
                <a:gd name="T22" fmla="*/ 312 w 567"/>
                <a:gd name="T23" fmla="*/ 681 h 1163"/>
                <a:gd name="T24" fmla="*/ 368 w 567"/>
                <a:gd name="T25" fmla="*/ 510 h 1163"/>
                <a:gd name="T26" fmla="*/ 510 w 567"/>
                <a:gd name="T27" fmla="*/ 454 h 1163"/>
                <a:gd name="T28" fmla="*/ 482 w 567"/>
                <a:gd name="T29" fmla="*/ 425 h 1163"/>
                <a:gd name="T30" fmla="*/ 482 w 567"/>
                <a:gd name="T31" fmla="*/ 397 h 1163"/>
                <a:gd name="T32" fmla="*/ 510 w 567"/>
                <a:gd name="T33" fmla="*/ 397 h 1163"/>
                <a:gd name="T34" fmla="*/ 538 w 567"/>
                <a:gd name="T35" fmla="*/ 340 h 1163"/>
                <a:gd name="T36" fmla="*/ 510 w 567"/>
                <a:gd name="T37" fmla="*/ 312 h 1163"/>
                <a:gd name="T38" fmla="*/ 567 w 567"/>
                <a:gd name="T39" fmla="*/ 284 h 1163"/>
                <a:gd name="T40" fmla="*/ 567 w 567"/>
                <a:gd name="T41" fmla="*/ 227 h 1163"/>
                <a:gd name="T42" fmla="*/ 538 w 567"/>
                <a:gd name="T43" fmla="*/ 199 h 1163"/>
                <a:gd name="T44" fmla="*/ 510 w 567"/>
                <a:gd name="T45" fmla="*/ 227 h 1163"/>
                <a:gd name="T46" fmla="*/ 510 w 567"/>
                <a:gd name="T47" fmla="*/ 170 h 1163"/>
                <a:gd name="T48" fmla="*/ 453 w 567"/>
                <a:gd name="T49" fmla="*/ 170 h 1163"/>
                <a:gd name="T50" fmla="*/ 425 w 567"/>
                <a:gd name="T51" fmla="*/ 29 h 1163"/>
                <a:gd name="T52" fmla="*/ 368 w 567"/>
                <a:gd name="T53" fmla="*/ 0 h 1163"/>
                <a:gd name="T54" fmla="*/ 312 w 567"/>
                <a:gd name="T55" fmla="*/ 114 h 1163"/>
                <a:gd name="T56" fmla="*/ 312 w 567"/>
                <a:gd name="T57" fmla="*/ 170 h 1163"/>
                <a:gd name="T58" fmla="*/ 255 w 567"/>
                <a:gd name="T59" fmla="*/ 170 h 1163"/>
                <a:gd name="T60" fmla="*/ 198 w 567"/>
                <a:gd name="T61" fmla="*/ 397 h 1163"/>
                <a:gd name="T62" fmla="*/ 170 w 567"/>
                <a:gd name="T63" fmla="*/ 596 h 1163"/>
                <a:gd name="T64" fmla="*/ 85 w 567"/>
                <a:gd name="T65" fmla="*/ 624 h 1163"/>
                <a:gd name="T66" fmla="*/ 113 w 567"/>
                <a:gd name="T67" fmla="*/ 709 h 1163"/>
                <a:gd name="T68" fmla="*/ 56 w 567"/>
                <a:gd name="T69" fmla="*/ 936 h 1163"/>
                <a:gd name="T70" fmla="*/ 0 w 567"/>
                <a:gd name="T71" fmla="*/ 964 h 1163"/>
                <a:gd name="T72" fmla="*/ 28 w 567"/>
                <a:gd name="T73" fmla="*/ 1049 h 1163"/>
                <a:gd name="T74" fmla="*/ 28 w 567"/>
                <a:gd name="T75" fmla="*/ 1163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7" h="1163">
                  <a:moveTo>
                    <a:pt x="28" y="1163"/>
                  </a:moveTo>
                  <a:lnTo>
                    <a:pt x="170" y="1049"/>
                  </a:lnTo>
                  <a:lnTo>
                    <a:pt x="198" y="992"/>
                  </a:lnTo>
                  <a:lnTo>
                    <a:pt x="141" y="964"/>
                  </a:lnTo>
                  <a:lnTo>
                    <a:pt x="170" y="907"/>
                  </a:lnTo>
                  <a:lnTo>
                    <a:pt x="255" y="907"/>
                  </a:lnTo>
                  <a:lnTo>
                    <a:pt x="340" y="936"/>
                  </a:lnTo>
                  <a:lnTo>
                    <a:pt x="312" y="907"/>
                  </a:lnTo>
                  <a:lnTo>
                    <a:pt x="255" y="879"/>
                  </a:lnTo>
                  <a:lnTo>
                    <a:pt x="283" y="794"/>
                  </a:lnTo>
                  <a:lnTo>
                    <a:pt x="198" y="737"/>
                  </a:lnTo>
                  <a:lnTo>
                    <a:pt x="312" y="681"/>
                  </a:lnTo>
                  <a:lnTo>
                    <a:pt x="368" y="510"/>
                  </a:lnTo>
                  <a:lnTo>
                    <a:pt x="510" y="454"/>
                  </a:lnTo>
                  <a:lnTo>
                    <a:pt x="482" y="425"/>
                  </a:lnTo>
                  <a:lnTo>
                    <a:pt x="482" y="397"/>
                  </a:lnTo>
                  <a:lnTo>
                    <a:pt x="510" y="397"/>
                  </a:lnTo>
                  <a:lnTo>
                    <a:pt x="538" y="340"/>
                  </a:lnTo>
                  <a:lnTo>
                    <a:pt x="510" y="312"/>
                  </a:lnTo>
                  <a:lnTo>
                    <a:pt x="567" y="284"/>
                  </a:lnTo>
                  <a:lnTo>
                    <a:pt x="567" y="227"/>
                  </a:lnTo>
                  <a:lnTo>
                    <a:pt x="538" y="199"/>
                  </a:lnTo>
                  <a:lnTo>
                    <a:pt x="510" y="227"/>
                  </a:lnTo>
                  <a:lnTo>
                    <a:pt x="510" y="170"/>
                  </a:lnTo>
                  <a:lnTo>
                    <a:pt x="453" y="170"/>
                  </a:lnTo>
                  <a:lnTo>
                    <a:pt x="425" y="29"/>
                  </a:lnTo>
                  <a:lnTo>
                    <a:pt x="368" y="0"/>
                  </a:lnTo>
                  <a:lnTo>
                    <a:pt x="312" y="114"/>
                  </a:lnTo>
                  <a:lnTo>
                    <a:pt x="312" y="170"/>
                  </a:lnTo>
                  <a:lnTo>
                    <a:pt x="255" y="170"/>
                  </a:lnTo>
                  <a:lnTo>
                    <a:pt x="198" y="397"/>
                  </a:lnTo>
                  <a:lnTo>
                    <a:pt x="170" y="596"/>
                  </a:lnTo>
                  <a:lnTo>
                    <a:pt x="85" y="624"/>
                  </a:lnTo>
                  <a:lnTo>
                    <a:pt x="113" y="709"/>
                  </a:lnTo>
                  <a:lnTo>
                    <a:pt x="56" y="936"/>
                  </a:lnTo>
                  <a:lnTo>
                    <a:pt x="0" y="964"/>
                  </a:lnTo>
                  <a:lnTo>
                    <a:pt x="28" y="1049"/>
                  </a:lnTo>
                  <a:lnTo>
                    <a:pt x="28" y="116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3" name="Freeform 936">
              <a:extLst>
                <a:ext uri="{FF2B5EF4-FFF2-40B4-BE49-F238E27FC236}">
                  <a16:creationId xmlns:a16="http://schemas.microsoft.com/office/drawing/2014/main" id="{E0163D24-4B96-4EC3-AD67-19F153F01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76"/>
              <a:ext cx="284" cy="595"/>
            </a:xfrm>
            <a:custGeom>
              <a:avLst/>
              <a:gdLst>
                <a:gd name="T0" fmla="*/ 284 w 284"/>
                <a:gd name="T1" fmla="*/ 538 h 595"/>
                <a:gd name="T2" fmla="*/ 255 w 284"/>
                <a:gd name="T3" fmla="*/ 567 h 595"/>
                <a:gd name="T4" fmla="*/ 227 w 284"/>
                <a:gd name="T5" fmla="*/ 567 h 595"/>
                <a:gd name="T6" fmla="*/ 199 w 284"/>
                <a:gd name="T7" fmla="*/ 595 h 595"/>
                <a:gd name="T8" fmla="*/ 170 w 284"/>
                <a:gd name="T9" fmla="*/ 567 h 595"/>
                <a:gd name="T10" fmla="*/ 142 w 284"/>
                <a:gd name="T11" fmla="*/ 595 h 595"/>
                <a:gd name="T12" fmla="*/ 142 w 284"/>
                <a:gd name="T13" fmla="*/ 538 h 595"/>
                <a:gd name="T14" fmla="*/ 85 w 284"/>
                <a:gd name="T15" fmla="*/ 538 h 595"/>
                <a:gd name="T16" fmla="*/ 57 w 284"/>
                <a:gd name="T17" fmla="*/ 397 h 595"/>
                <a:gd name="T18" fmla="*/ 0 w 284"/>
                <a:gd name="T19" fmla="*/ 368 h 595"/>
                <a:gd name="T20" fmla="*/ 114 w 284"/>
                <a:gd name="T21" fmla="*/ 255 h 595"/>
                <a:gd name="T22" fmla="*/ 57 w 284"/>
                <a:gd name="T23" fmla="*/ 113 h 595"/>
                <a:gd name="T24" fmla="*/ 114 w 284"/>
                <a:gd name="T25" fmla="*/ 0 h 595"/>
                <a:gd name="T26" fmla="*/ 199 w 284"/>
                <a:gd name="T27" fmla="*/ 113 h 595"/>
                <a:gd name="T28" fmla="*/ 170 w 284"/>
                <a:gd name="T29" fmla="*/ 141 h 595"/>
                <a:gd name="T30" fmla="*/ 255 w 284"/>
                <a:gd name="T31" fmla="*/ 255 h 595"/>
                <a:gd name="T32" fmla="*/ 227 w 284"/>
                <a:gd name="T33" fmla="*/ 283 h 595"/>
                <a:gd name="T34" fmla="*/ 284 w 284"/>
                <a:gd name="T35" fmla="*/ 368 h 595"/>
                <a:gd name="T36" fmla="*/ 227 w 284"/>
                <a:gd name="T37" fmla="*/ 482 h 595"/>
                <a:gd name="T38" fmla="*/ 284 w 284"/>
                <a:gd name="T39" fmla="*/ 538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4" h="595">
                  <a:moveTo>
                    <a:pt x="284" y="538"/>
                  </a:moveTo>
                  <a:lnTo>
                    <a:pt x="255" y="567"/>
                  </a:lnTo>
                  <a:lnTo>
                    <a:pt x="227" y="567"/>
                  </a:lnTo>
                  <a:lnTo>
                    <a:pt x="199" y="595"/>
                  </a:lnTo>
                  <a:lnTo>
                    <a:pt x="170" y="567"/>
                  </a:lnTo>
                  <a:lnTo>
                    <a:pt x="142" y="595"/>
                  </a:lnTo>
                  <a:lnTo>
                    <a:pt x="142" y="538"/>
                  </a:lnTo>
                  <a:lnTo>
                    <a:pt x="85" y="538"/>
                  </a:lnTo>
                  <a:lnTo>
                    <a:pt x="57" y="397"/>
                  </a:lnTo>
                  <a:lnTo>
                    <a:pt x="0" y="368"/>
                  </a:lnTo>
                  <a:lnTo>
                    <a:pt x="114" y="255"/>
                  </a:lnTo>
                  <a:lnTo>
                    <a:pt x="57" y="113"/>
                  </a:lnTo>
                  <a:lnTo>
                    <a:pt x="114" y="0"/>
                  </a:lnTo>
                  <a:lnTo>
                    <a:pt x="199" y="113"/>
                  </a:lnTo>
                  <a:lnTo>
                    <a:pt x="170" y="141"/>
                  </a:lnTo>
                  <a:lnTo>
                    <a:pt x="255" y="255"/>
                  </a:lnTo>
                  <a:lnTo>
                    <a:pt x="227" y="283"/>
                  </a:lnTo>
                  <a:lnTo>
                    <a:pt x="284" y="368"/>
                  </a:lnTo>
                  <a:lnTo>
                    <a:pt x="227" y="482"/>
                  </a:lnTo>
                  <a:lnTo>
                    <a:pt x="284" y="53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4" name="Freeform 937">
              <a:extLst>
                <a:ext uri="{FF2B5EF4-FFF2-40B4-BE49-F238E27FC236}">
                  <a16:creationId xmlns:a16="http://schemas.microsoft.com/office/drawing/2014/main" id="{74F5B46F-23B1-4392-9490-9C78B700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89"/>
              <a:ext cx="624" cy="482"/>
            </a:xfrm>
            <a:custGeom>
              <a:avLst/>
              <a:gdLst>
                <a:gd name="T0" fmla="*/ 624 w 624"/>
                <a:gd name="T1" fmla="*/ 340 h 482"/>
                <a:gd name="T2" fmla="*/ 369 w 624"/>
                <a:gd name="T3" fmla="*/ 369 h 482"/>
                <a:gd name="T4" fmla="*/ 397 w 624"/>
                <a:gd name="T5" fmla="*/ 425 h 482"/>
                <a:gd name="T6" fmla="*/ 312 w 624"/>
                <a:gd name="T7" fmla="*/ 482 h 482"/>
                <a:gd name="T8" fmla="*/ 255 w 624"/>
                <a:gd name="T9" fmla="*/ 454 h 482"/>
                <a:gd name="T10" fmla="*/ 199 w 624"/>
                <a:gd name="T11" fmla="*/ 397 h 482"/>
                <a:gd name="T12" fmla="*/ 114 w 624"/>
                <a:gd name="T13" fmla="*/ 425 h 482"/>
                <a:gd name="T14" fmla="*/ 57 w 624"/>
                <a:gd name="T15" fmla="*/ 369 h 482"/>
                <a:gd name="T16" fmla="*/ 114 w 624"/>
                <a:gd name="T17" fmla="*/ 255 h 482"/>
                <a:gd name="T18" fmla="*/ 57 w 624"/>
                <a:gd name="T19" fmla="*/ 170 h 482"/>
                <a:gd name="T20" fmla="*/ 85 w 624"/>
                <a:gd name="T21" fmla="*/ 142 h 482"/>
                <a:gd name="T22" fmla="*/ 0 w 624"/>
                <a:gd name="T23" fmla="*/ 28 h 482"/>
                <a:gd name="T24" fmla="*/ 29 w 624"/>
                <a:gd name="T25" fmla="*/ 0 h 482"/>
                <a:gd name="T26" fmla="*/ 142 w 624"/>
                <a:gd name="T27" fmla="*/ 142 h 482"/>
                <a:gd name="T28" fmla="*/ 284 w 624"/>
                <a:gd name="T29" fmla="*/ 198 h 482"/>
                <a:gd name="T30" fmla="*/ 454 w 624"/>
                <a:gd name="T31" fmla="*/ 198 h 482"/>
                <a:gd name="T32" fmla="*/ 596 w 624"/>
                <a:gd name="T33" fmla="*/ 284 h 482"/>
                <a:gd name="T34" fmla="*/ 624 w 624"/>
                <a:gd name="T35" fmla="*/ 3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4" h="482">
                  <a:moveTo>
                    <a:pt x="624" y="340"/>
                  </a:moveTo>
                  <a:lnTo>
                    <a:pt x="369" y="369"/>
                  </a:lnTo>
                  <a:lnTo>
                    <a:pt x="397" y="425"/>
                  </a:lnTo>
                  <a:lnTo>
                    <a:pt x="312" y="482"/>
                  </a:lnTo>
                  <a:lnTo>
                    <a:pt x="255" y="454"/>
                  </a:lnTo>
                  <a:lnTo>
                    <a:pt x="199" y="397"/>
                  </a:lnTo>
                  <a:lnTo>
                    <a:pt x="114" y="425"/>
                  </a:lnTo>
                  <a:lnTo>
                    <a:pt x="57" y="369"/>
                  </a:lnTo>
                  <a:lnTo>
                    <a:pt x="114" y="255"/>
                  </a:lnTo>
                  <a:lnTo>
                    <a:pt x="57" y="170"/>
                  </a:lnTo>
                  <a:lnTo>
                    <a:pt x="85" y="142"/>
                  </a:lnTo>
                  <a:lnTo>
                    <a:pt x="0" y="28"/>
                  </a:lnTo>
                  <a:lnTo>
                    <a:pt x="29" y="0"/>
                  </a:lnTo>
                  <a:lnTo>
                    <a:pt x="142" y="142"/>
                  </a:lnTo>
                  <a:lnTo>
                    <a:pt x="284" y="198"/>
                  </a:lnTo>
                  <a:lnTo>
                    <a:pt x="454" y="198"/>
                  </a:lnTo>
                  <a:lnTo>
                    <a:pt x="596" y="284"/>
                  </a:lnTo>
                  <a:lnTo>
                    <a:pt x="624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Freeform 938">
              <a:extLst>
                <a:ext uri="{FF2B5EF4-FFF2-40B4-BE49-F238E27FC236}">
                  <a16:creationId xmlns:a16="http://schemas.microsoft.com/office/drawing/2014/main" id="{3583C40B-C206-44D6-BDC7-093A13D5F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614"/>
              <a:ext cx="765" cy="1446"/>
            </a:xfrm>
            <a:custGeom>
              <a:avLst/>
              <a:gdLst>
                <a:gd name="T0" fmla="*/ 311 w 765"/>
                <a:gd name="T1" fmla="*/ 1248 h 1446"/>
                <a:gd name="T2" fmla="*/ 283 w 765"/>
                <a:gd name="T3" fmla="*/ 1163 h 1446"/>
                <a:gd name="T4" fmla="*/ 340 w 765"/>
                <a:gd name="T5" fmla="*/ 1106 h 1446"/>
                <a:gd name="T6" fmla="*/ 311 w 765"/>
                <a:gd name="T7" fmla="*/ 1078 h 1446"/>
                <a:gd name="T8" fmla="*/ 340 w 765"/>
                <a:gd name="T9" fmla="*/ 1049 h 1446"/>
                <a:gd name="T10" fmla="*/ 368 w 765"/>
                <a:gd name="T11" fmla="*/ 936 h 1446"/>
                <a:gd name="T12" fmla="*/ 311 w 765"/>
                <a:gd name="T13" fmla="*/ 822 h 1446"/>
                <a:gd name="T14" fmla="*/ 255 w 765"/>
                <a:gd name="T15" fmla="*/ 851 h 1446"/>
                <a:gd name="T16" fmla="*/ 226 w 765"/>
                <a:gd name="T17" fmla="*/ 794 h 1446"/>
                <a:gd name="T18" fmla="*/ 141 w 765"/>
                <a:gd name="T19" fmla="*/ 794 h 1446"/>
                <a:gd name="T20" fmla="*/ 113 w 765"/>
                <a:gd name="T21" fmla="*/ 851 h 1446"/>
                <a:gd name="T22" fmla="*/ 56 w 765"/>
                <a:gd name="T23" fmla="*/ 822 h 1446"/>
                <a:gd name="T24" fmla="*/ 56 w 765"/>
                <a:gd name="T25" fmla="*/ 652 h 1446"/>
                <a:gd name="T26" fmla="*/ 85 w 765"/>
                <a:gd name="T27" fmla="*/ 624 h 1446"/>
                <a:gd name="T28" fmla="*/ 28 w 765"/>
                <a:gd name="T29" fmla="*/ 539 h 1446"/>
                <a:gd name="T30" fmla="*/ 0 w 765"/>
                <a:gd name="T31" fmla="*/ 539 h 1446"/>
                <a:gd name="T32" fmla="*/ 0 w 765"/>
                <a:gd name="T33" fmla="*/ 511 h 1446"/>
                <a:gd name="T34" fmla="*/ 56 w 765"/>
                <a:gd name="T35" fmla="*/ 454 h 1446"/>
                <a:gd name="T36" fmla="*/ 28 w 765"/>
                <a:gd name="T37" fmla="*/ 426 h 1446"/>
                <a:gd name="T38" fmla="*/ 56 w 765"/>
                <a:gd name="T39" fmla="*/ 369 h 1446"/>
                <a:gd name="T40" fmla="*/ 56 w 765"/>
                <a:gd name="T41" fmla="*/ 312 h 1446"/>
                <a:gd name="T42" fmla="*/ 255 w 765"/>
                <a:gd name="T43" fmla="*/ 369 h 1446"/>
                <a:gd name="T44" fmla="*/ 538 w 765"/>
                <a:gd name="T45" fmla="*/ 255 h 1446"/>
                <a:gd name="T46" fmla="*/ 765 w 765"/>
                <a:gd name="T47" fmla="*/ 0 h 1446"/>
                <a:gd name="T48" fmla="*/ 765 w 765"/>
                <a:gd name="T49" fmla="*/ 57 h 1446"/>
                <a:gd name="T50" fmla="*/ 737 w 765"/>
                <a:gd name="T51" fmla="*/ 142 h 1446"/>
                <a:gd name="T52" fmla="*/ 765 w 765"/>
                <a:gd name="T53" fmla="*/ 199 h 1446"/>
                <a:gd name="T54" fmla="*/ 680 w 765"/>
                <a:gd name="T55" fmla="*/ 312 h 1446"/>
                <a:gd name="T56" fmla="*/ 567 w 765"/>
                <a:gd name="T57" fmla="*/ 907 h 1446"/>
                <a:gd name="T58" fmla="*/ 510 w 765"/>
                <a:gd name="T59" fmla="*/ 1219 h 1446"/>
                <a:gd name="T60" fmla="*/ 538 w 765"/>
                <a:gd name="T61" fmla="*/ 1304 h 1446"/>
                <a:gd name="T62" fmla="*/ 482 w 765"/>
                <a:gd name="T63" fmla="*/ 1361 h 1446"/>
                <a:gd name="T64" fmla="*/ 453 w 765"/>
                <a:gd name="T65" fmla="*/ 1418 h 1446"/>
                <a:gd name="T66" fmla="*/ 396 w 765"/>
                <a:gd name="T67" fmla="*/ 1446 h 1446"/>
                <a:gd name="T68" fmla="*/ 311 w 765"/>
                <a:gd name="T69" fmla="*/ 1418 h 1446"/>
                <a:gd name="T70" fmla="*/ 311 w 765"/>
                <a:gd name="T71" fmla="*/ 1389 h 1446"/>
                <a:gd name="T72" fmla="*/ 340 w 765"/>
                <a:gd name="T73" fmla="*/ 1361 h 1446"/>
                <a:gd name="T74" fmla="*/ 311 w 765"/>
                <a:gd name="T75" fmla="*/ 1248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5" h="1446">
                  <a:moveTo>
                    <a:pt x="311" y="1248"/>
                  </a:moveTo>
                  <a:lnTo>
                    <a:pt x="283" y="1163"/>
                  </a:lnTo>
                  <a:lnTo>
                    <a:pt x="340" y="1106"/>
                  </a:lnTo>
                  <a:lnTo>
                    <a:pt x="311" y="1078"/>
                  </a:lnTo>
                  <a:lnTo>
                    <a:pt x="340" y="1049"/>
                  </a:lnTo>
                  <a:lnTo>
                    <a:pt x="368" y="936"/>
                  </a:lnTo>
                  <a:lnTo>
                    <a:pt x="311" y="822"/>
                  </a:lnTo>
                  <a:lnTo>
                    <a:pt x="255" y="851"/>
                  </a:lnTo>
                  <a:lnTo>
                    <a:pt x="226" y="794"/>
                  </a:lnTo>
                  <a:lnTo>
                    <a:pt x="141" y="794"/>
                  </a:lnTo>
                  <a:lnTo>
                    <a:pt x="113" y="851"/>
                  </a:lnTo>
                  <a:lnTo>
                    <a:pt x="56" y="822"/>
                  </a:lnTo>
                  <a:lnTo>
                    <a:pt x="56" y="652"/>
                  </a:lnTo>
                  <a:lnTo>
                    <a:pt x="85" y="624"/>
                  </a:lnTo>
                  <a:lnTo>
                    <a:pt x="28" y="539"/>
                  </a:lnTo>
                  <a:lnTo>
                    <a:pt x="0" y="539"/>
                  </a:lnTo>
                  <a:lnTo>
                    <a:pt x="0" y="511"/>
                  </a:lnTo>
                  <a:lnTo>
                    <a:pt x="56" y="454"/>
                  </a:lnTo>
                  <a:lnTo>
                    <a:pt x="28" y="426"/>
                  </a:lnTo>
                  <a:lnTo>
                    <a:pt x="56" y="369"/>
                  </a:lnTo>
                  <a:lnTo>
                    <a:pt x="56" y="312"/>
                  </a:lnTo>
                  <a:lnTo>
                    <a:pt x="255" y="369"/>
                  </a:lnTo>
                  <a:lnTo>
                    <a:pt x="538" y="255"/>
                  </a:lnTo>
                  <a:lnTo>
                    <a:pt x="765" y="0"/>
                  </a:lnTo>
                  <a:lnTo>
                    <a:pt x="765" y="57"/>
                  </a:lnTo>
                  <a:lnTo>
                    <a:pt x="737" y="142"/>
                  </a:lnTo>
                  <a:lnTo>
                    <a:pt x="765" y="199"/>
                  </a:lnTo>
                  <a:lnTo>
                    <a:pt x="680" y="312"/>
                  </a:lnTo>
                  <a:lnTo>
                    <a:pt x="567" y="907"/>
                  </a:lnTo>
                  <a:lnTo>
                    <a:pt x="510" y="1219"/>
                  </a:lnTo>
                  <a:lnTo>
                    <a:pt x="538" y="1304"/>
                  </a:lnTo>
                  <a:lnTo>
                    <a:pt x="482" y="1361"/>
                  </a:lnTo>
                  <a:lnTo>
                    <a:pt x="453" y="1418"/>
                  </a:lnTo>
                  <a:lnTo>
                    <a:pt x="396" y="1446"/>
                  </a:lnTo>
                  <a:lnTo>
                    <a:pt x="311" y="1418"/>
                  </a:lnTo>
                  <a:lnTo>
                    <a:pt x="311" y="1389"/>
                  </a:lnTo>
                  <a:lnTo>
                    <a:pt x="340" y="1361"/>
                  </a:lnTo>
                  <a:lnTo>
                    <a:pt x="311" y="124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6" name="Freeform 939">
              <a:extLst>
                <a:ext uri="{FF2B5EF4-FFF2-40B4-BE49-F238E27FC236}">
                  <a16:creationId xmlns:a16="http://schemas.microsoft.com/office/drawing/2014/main" id="{A01F2C9F-B6BA-4EDF-9F1D-39671641C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1833"/>
              <a:ext cx="454" cy="822"/>
            </a:xfrm>
            <a:custGeom>
              <a:avLst/>
              <a:gdLst>
                <a:gd name="T0" fmla="*/ 114 w 454"/>
                <a:gd name="T1" fmla="*/ 822 h 822"/>
                <a:gd name="T2" fmla="*/ 0 w 454"/>
                <a:gd name="T3" fmla="*/ 794 h 822"/>
                <a:gd name="T4" fmla="*/ 57 w 454"/>
                <a:gd name="T5" fmla="*/ 454 h 822"/>
                <a:gd name="T6" fmla="*/ 57 w 454"/>
                <a:gd name="T7" fmla="*/ 199 h 822"/>
                <a:gd name="T8" fmla="*/ 170 w 454"/>
                <a:gd name="T9" fmla="*/ 57 h 822"/>
                <a:gd name="T10" fmla="*/ 170 w 454"/>
                <a:gd name="T11" fmla="*/ 29 h 822"/>
                <a:gd name="T12" fmla="*/ 227 w 454"/>
                <a:gd name="T13" fmla="*/ 0 h 822"/>
                <a:gd name="T14" fmla="*/ 284 w 454"/>
                <a:gd name="T15" fmla="*/ 29 h 822"/>
                <a:gd name="T16" fmla="*/ 340 w 454"/>
                <a:gd name="T17" fmla="*/ 29 h 822"/>
                <a:gd name="T18" fmla="*/ 369 w 454"/>
                <a:gd name="T19" fmla="*/ 142 h 822"/>
                <a:gd name="T20" fmla="*/ 340 w 454"/>
                <a:gd name="T21" fmla="*/ 170 h 822"/>
                <a:gd name="T22" fmla="*/ 340 w 454"/>
                <a:gd name="T23" fmla="*/ 199 h 822"/>
                <a:gd name="T24" fmla="*/ 397 w 454"/>
                <a:gd name="T25" fmla="*/ 227 h 822"/>
                <a:gd name="T26" fmla="*/ 454 w 454"/>
                <a:gd name="T27" fmla="*/ 284 h 822"/>
                <a:gd name="T28" fmla="*/ 425 w 454"/>
                <a:gd name="T29" fmla="*/ 284 h 822"/>
                <a:gd name="T30" fmla="*/ 397 w 454"/>
                <a:gd name="T31" fmla="*/ 369 h 822"/>
                <a:gd name="T32" fmla="*/ 397 w 454"/>
                <a:gd name="T33" fmla="*/ 426 h 822"/>
                <a:gd name="T34" fmla="*/ 340 w 454"/>
                <a:gd name="T35" fmla="*/ 426 h 822"/>
                <a:gd name="T36" fmla="*/ 340 w 454"/>
                <a:gd name="T37" fmla="*/ 454 h 822"/>
                <a:gd name="T38" fmla="*/ 340 w 454"/>
                <a:gd name="T39" fmla="*/ 482 h 822"/>
                <a:gd name="T40" fmla="*/ 312 w 454"/>
                <a:gd name="T41" fmla="*/ 511 h 822"/>
                <a:gd name="T42" fmla="*/ 340 w 454"/>
                <a:gd name="T43" fmla="*/ 567 h 822"/>
                <a:gd name="T44" fmla="*/ 284 w 454"/>
                <a:gd name="T45" fmla="*/ 596 h 822"/>
                <a:gd name="T46" fmla="*/ 227 w 454"/>
                <a:gd name="T47" fmla="*/ 681 h 822"/>
                <a:gd name="T48" fmla="*/ 199 w 454"/>
                <a:gd name="T49" fmla="*/ 681 h 822"/>
                <a:gd name="T50" fmla="*/ 199 w 454"/>
                <a:gd name="T51" fmla="*/ 709 h 822"/>
                <a:gd name="T52" fmla="*/ 142 w 454"/>
                <a:gd name="T53" fmla="*/ 766 h 822"/>
                <a:gd name="T54" fmla="*/ 142 w 454"/>
                <a:gd name="T55" fmla="*/ 794 h 822"/>
                <a:gd name="T56" fmla="*/ 114 w 454"/>
                <a:gd name="T57" fmla="*/ 822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4" h="822">
                  <a:moveTo>
                    <a:pt x="114" y="822"/>
                  </a:moveTo>
                  <a:lnTo>
                    <a:pt x="0" y="794"/>
                  </a:lnTo>
                  <a:lnTo>
                    <a:pt x="57" y="454"/>
                  </a:lnTo>
                  <a:lnTo>
                    <a:pt x="57" y="199"/>
                  </a:lnTo>
                  <a:lnTo>
                    <a:pt x="170" y="57"/>
                  </a:lnTo>
                  <a:lnTo>
                    <a:pt x="170" y="29"/>
                  </a:lnTo>
                  <a:lnTo>
                    <a:pt x="227" y="0"/>
                  </a:lnTo>
                  <a:lnTo>
                    <a:pt x="284" y="29"/>
                  </a:lnTo>
                  <a:lnTo>
                    <a:pt x="340" y="29"/>
                  </a:lnTo>
                  <a:lnTo>
                    <a:pt x="369" y="142"/>
                  </a:lnTo>
                  <a:lnTo>
                    <a:pt x="340" y="170"/>
                  </a:lnTo>
                  <a:lnTo>
                    <a:pt x="340" y="199"/>
                  </a:lnTo>
                  <a:lnTo>
                    <a:pt x="397" y="227"/>
                  </a:lnTo>
                  <a:lnTo>
                    <a:pt x="454" y="284"/>
                  </a:lnTo>
                  <a:lnTo>
                    <a:pt x="425" y="284"/>
                  </a:lnTo>
                  <a:lnTo>
                    <a:pt x="397" y="369"/>
                  </a:lnTo>
                  <a:lnTo>
                    <a:pt x="397" y="426"/>
                  </a:lnTo>
                  <a:lnTo>
                    <a:pt x="340" y="426"/>
                  </a:lnTo>
                  <a:lnTo>
                    <a:pt x="340" y="454"/>
                  </a:lnTo>
                  <a:lnTo>
                    <a:pt x="340" y="482"/>
                  </a:lnTo>
                  <a:lnTo>
                    <a:pt x="312" y="511"/>
                  </a:lnTo>
                  <a:lnTo>
                    <a:pt x="340" y="567"/>
                  </a:lnTo>
                  <a:lnTo>
                    <a:pt x="284" y="596"/>
                  </a:lnTo>
                  <a:lnTo>
                    <a:pt x="227" y="681"/>
                  </a:lnTo>
                  <a:lnTo>
                    <a:pt x="199" y="681"/>
                  </a:lnTo>
                  <a:lnTo>
                    <a:pt x="199" y="709"/>
                  </a:lnTo>
                  <a:lnTo>
                    <a:pt x="142" y="766"/>
                  </a:lnTo>
                  <a:lnTo>
                    <a:pt x="142" y="794"/>
                  </a:lnTo>
                  <a:lnTo>
                    <a:pt x="114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940">
              <a:extLst>
                <a:ext uri="{FF2B5EF4-FFF2-40B4-BE49-F238E27FC236}">
                  <a16:creationId xmlns:a16="http://schemas.microsoft.com/office/drawing/2014/main" id="{AB5C0F74-56C1-443A-AAE0-F2F8B4ACF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1918"/>
              <a:ext cx="567" cy="1333"/>
            </a:xfrm>
            <a:custGeom>
              <a:avLst/>
              <a:gdLst>
                <a:gd name="T0" fmla="*/ 538 w 567"/>
                <a:gd name="T1" fmla="*/ 0 h 1333"/>
                <a:gd name="T2" fmla="*/ 482 w 567"/>
                <a:gd name="T3" fmla="*/ 57 h 1333"/>
                <a:gd name="T4" fmla="*/ 453 w 567"/>
                <a:gd name="T5" fmla="*/ 114 h 1333"/>
                <a:gd name="T6" fmla="*/ 396 w 567"/>
                <a:gd name="T7" fmla="*/ 142 h 1333"/>
                <a:gd name="T8" fmla="*/ 368 w 567"/>
                <a:gd name="T9" fmla="*/ 142 h 1333"/>
                <a:gd name="T10" fmla="*/ 425 w 567"/>
                <a:gd name="T11" fmla="*/ 199 h 1333"/>
                <a:gd name="T12" fmla="*/ 396 w 567"/>
                <a:gd name="T13" fmla="*/ 199 h 1333"/>
                <a:gd name="T14" fmla="*/ 368 w 567"/>
                <a:gd name="T15" fmla="*/ 284 h 1333"/>
                <a:gd name="T16" fmla="*/ 368 w 567"/>
                <a:gd name="T17" fmla="*/ 341 h 1333"/>
                <a:gd name="T18" fmla="*/ 311 w 567"/>
                <a:gd name="T19" fmla="*/ 341 h 1333"/>
                <a:gd name="T20" fmla="*/ 311 w 567"/>
                <a:gd name="T21" fmla="*/ 397 h 1333"/>
                <a:gd name="T22" fmla="*/ 283 w 567"/>
                <a:gd name="T23" fmla="*/ 426 h 1333"/>
                <a:gd name="T24" fmla="*/ 311 w 567"/>
                <a:gd name="T25" fmla="*/ 482 h 1333"/>
                <a:gd name="T26" fmla="*/ 255 w 567"/>
                <a:gd name="T27" fmla="*/ 511 h 1333"/>
                <a:gd name="T28" fmla="*/ 198 w 567"/>
                <a:gd name="T29" fmla="*/ 596 h 1333"/>
                <a:gd name="T30" fmla="*/ 170 w 567"/>
                <a:gd name="T31" fmla="*/ 596 h 1333"/>
                <a:gd name="T32" fmla="*/ 170 w 567"/>
                <a:gd name="T33" fmla="*/ 624 h 1333"/>
                <a:gd name="T34" fmla="*/ 113 w 567"/>
                <a:gd name="T35" fmla="*/ 681 h 1333"/>
                <a:gd name="T36" fmla="*/ 113 w 567"/>
                <a:gd name="T37" fmla="*/ 709 h 1333"/>
                <a:gd name="T38" fmla="*/ 85 w 567"/>
                <a:gd name="T39" fmla="*/ 737 h 1333"/>
                <a:gd name="T40" fmla="*/ 85 w 567"/>
                <a:gd name="T41" fmla="*/ 766 h 1333"/>
                <a:gd name="T42" fmla="*/ 56 w 567"/>
                <a:gd name="T43" fmla="*/ 794 h 1333"/>
                <a:gd name="T44" fmla="*/ 0 w 567"/>
                <a:gd name="T45" fmla="*/ 879 h 1333"/>
                <a:gd name="T46" fmla="*/ 0 w 567"/>
                <a:gd name="T47" fmla="*/ 908 h 1333"/>
                <a:gd name="T48" fmla="*/ 56 w 567"/>
                <a:gd name="T49" fmla="*/ 936 h 1333"/>
                <a:gd name="T50" fmla="*/ 85 w 567"/>
                <a:gd name="T51" fmla="*/ 936 h 1333"/>
                <a:gd name="T52" fmla="*/ 85 w 567"/>
                <a:gd name="T53" fmla="*/ 1021 h 1333"/>
                <a:gd name="T54" fmla="*/ 141 w 567"/>
                <a:gd name="T55" fmla="*/ 1106 h 1333"/>
                <a:gd name="T56" fmla="*/ 113 w 567"/>
                <a:gd name="T57" fmla="*/ 1276 h 1333"/>
                <a:gd name="T58" fmla="*/ 255 w 567"/>
                <a:gd name="T59" fmla="*/ 1333 h 1333"/>
                <a:gd name="T60" fmla="*/ 283 w 567"/>
                <a:gd name="T61" fmla="*/ 1248 h 1333"/>
                <a:gd name="T62" fmla="*/ 340 w 567"/>
                <a:gd name="T63" fmla="*/ 1276 h 1333"/>
                <a:gd name="T64" fmla="*/ 396 w 567"/>
                <a:gd name="T65" fmla="*/ 1276 h 1333"/>
                <a:gd name="T66" fmla="*/ 453 w 567"/>
                <a:gd name="T67" fmla="*/ 1304 h 1333"/>
                <a:gd name="T68" fmla="*/ 482 w 567"/>
                <a:gd name="T69" fmla="*/ 1276 h 1333"/>
                <a:gd name="T70" fmla="*/ 482 w 567"/>
                <a:gd name="T71" fmla="*/ 1191 h 1333"/>
                <a:gd name="T72" fmla="*/ 510 w 567"/>
                <a:gd name="T73" fmla="*/ 1106 h 1333"/>
                <a:gd name="T74" fmla="*/ 538 w 567"/>
                <a:gd name="T75" fmla="*/ 1106 h 1333"/>
                <a:gd name="T76" fmla="*/ 538 w 567"/>
                <a:gd name="T77" fmla="*/ 766 h 1333"/>
                <a:gd name="T78" fmla="*/ 510 w 567"/>
                <a:gd name="T79" fmla="*/ 681 h 1333"/>
                <a:gd name="T80" fmla="*/ 538 w 567"/>
                <a:gd name="T81" fmla="*/ 227 h 1333"/>
                <a:gd name="T82" fmla="*/ 567 w 567"/>
                <a:gd name="T83" fmla="*/ 170 h 1333"/>
                <a:gd name="T84" fmla="*/ 538 w 567"/>
                <a:gd name="T85" fmla="*/ 142 h 1333"/>
                <a:gd name="T86" fmla="*/ 538 w 567"/>
                <a:gd name="T87" fmla="*/ 57 h 1333"/>
                <a:gd name="T88" fmla="*/ 538 w 567"/>
                <a:gd name="T89" fmla="*/ 0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7" h="1333">
                  <a:moveTo>
                    <a:pt x="538" y="0"/>
                  </a:moveTo>
                  <a:lnTo>
                    <a:pt x="482" y="57"/>
                  </a:lnTo>
                  <a:lnTo>
                    <a:pt x="453" y="114"/>
                  </a:lnTo>
                  <a:lnTo>
                    <a:pt x="396" y="142"/>
                  </a:lnTo>
                  <a:lnTo>
                    <a:pt x="368" y="142"/>
                  </a:lnTo>
                  <a:lnTo>
                    <a:pt x="425" y="199"/>
                  </a:lnTo>
                  <a:lnTo>
                    <a:pt x="396" y="199"/>
                  </a:lnTo>
                  <a:lnTo>
                    <a:pt x="368" y="284"/>
                  </a:lnTo>
                  <a:lnTo>
                    <a:pt x="368" y="341"/>
                  </a:lnTo>
                  <a:lnTo>
                    <a:pt x="311" y="341"/>
                  </a:lnTo>
                  <a:lnTo>
                    <a:pt x="311" y="397"/>
                  </a:lnTo>
                  <a:lnTo>
                    <a:pt x="283" y="426"/>
                  </a:lnTo>
                  <a:lnTo>
                    <a:pt x="311" y="482"/>
                  </a:lnTo>
                  <a:lnTo>
                    <a:pt x="255" y="511"/>
                  </a:lnTo>
                  <a:lnTo>
                    <a:pt x="198" y="596"/>
                  </a:lnTo>
                  <a:lnTo>
                    <a:pt x="170" y="596"/>
                  </a:lnTo>
                  <a:lnTo>
                    <a:pt x="170" y="624"/>
                  </a:lnTo>
                  <a:lnTo>
                    <a:pt x="113" y="681"/>
                  </a:lnTo>
                  <a:lnTo>
                    <a:pt x="113" y="709"/>
                  </a:lnTo>
                  <a:lnTo>
                    <a:pt x="85" y="737"/>
                  </a:lnTo>
                  <a:lnTo>
                    <a:pt x="85" y="766"/>
                  </a:lnTo>
                  <a:lnTo>
                    <a:pt x="56" y="794"/>
                  </a:lnTo>
                  <a:lnTo>
                    <a:pt x="0" y="879"/>
                  </a:lnTo>
                  <a:lnTo>
                    <a:pt x="0" y="908"/>
                  </a:lnTo>
                  <a:lnTo>
                    <a:pt x="56" y="936"/>
                  </a:lnTo>
                  <a:lnTo>
                    <a:pt x="85" y="936"/>
                  </a:lnTo>
                  <a:lnTo>
                    <a:pt x="85" y="1021"/>
                  </a:lnTo>
                  <a:lnTo>
                    <a:pt x="141" y="1106"/>
                  </a:lnTo>
                  <a:lnTo>
                    <a:pt x="113" y="1276"/>
                  </a:lnTo>
                  <a:lnTo>
                    <a:pt x="255" y="1333"/>
                  </a:lnTo>
                  <a:lnTo>
                    <a:pt x="283" y="1248"/>
                  </a:lnTo>
                  <a:lnTo>
                    <a:pt x="340" y="1276"/>
                  </a:lnTo>
                  <a:lnTo>
                    <a:pt x="396" y="1276"/>
                  </a:lnTo>
                  <a:lnTo>
                    <a:pt x="453" y="1304"/>
                  </a:lnTo>
                  <a:lnTo>
                    <a:pt x="482" y="1276"/>
                  </a:lnTo>
                  <a:lnTo>
                    <a:pt x="482" y="1191"/>
                  </a:lnTo>
                  <a:lnTo>
                    <a:pt x="510" y="1106"/>
                  </a:lnTo>
                  <a:lnTo>
                    <a:pt x="538" y="1106"/>
                  </a:lnTo>
                  <a:lnTo>
                    <a:pt x="538" y="766"/>
                  </a:lnTo>
                  <a:lnTo>
                    <a:pt x="510" y="681"/>
                  </a:lnTo>
                  <a:lnTo>
                    <a:pt x="538" y="227"/>
                  </a:lnTo>
                  <a:lnTo>
                    <a:pt x="567" y="170"/>
                  </a:lnTo>
                  <a:lnTo>
                    <a:pt x="538" y="142"/>
                  </a:lnTo>
                  <a:lnTo>
                    <a:pt x="538" y="57"/>
                  </a:lnTo>
                  <a:lnTo>
                    <a:pt x="53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8" name="Freeform 941">
              <a:extLst>
                <a:ext uri="{FF2B5EF4-FFF2-40B4-BE49-F238E27FC236}">
                  <a16:creationId xmlns:a16="http://schemas.microsoft.com/office/drawing/2014/main" id="{6845E7E1-64FD-43EF-A592-1A69504E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" y="3024"/>
              <a:ext cx="425" cy="992"/>
            </a:xfrm>
            <a:custGeom>
              <a:avLst/>
              <a:gdLst>
                <a:gd name="T0" fmla="*/ 425 w 425"/>
                <a:gd name="T1" fmla="*/ 936 h 992"/>
                <a:gd name="T2" fmla="*/ 255 w 425"/>
                <a:gd name="T3" fmla="*/ 964 h 992"/>
                <a:gd name="T4" fmla="*/ 198 w 425"/>
                <a:gd name="T5" fmla="*/ 936 h 992"/>
                <a:gd name="T6" fmla="*/ 170 w 425"/>
                <a:gd name="T7" fmla="*/ 964 h 992"/>
                <a:gd name="T8" fmla="*/ 113 w 425"/>
                <a:gd name="T9" fmla="*/ 992 h 992"/>
                <a:gd name="T10" fmla="*/ 85 w 425"/>
                <a:gd name="T11" fmla="*/ 907 h 992"/>
                <a:gd name="T12" fmla="*/ 113 w 425"/>
                <a:gd name="T13" fmla="*/ 850 h 992"/>
                <a:gd name="T14" fmla="*/ 56 w 425"/>
                <a:gd name="T15" fmla="*/ 850 h 992"/>
                <a:gd name="T16" fmla="*/ 56 w 425"/>
                <a:gd name="T17" fmla="*/ 794 h 992"/>
                <a:gd name="T18" fmla="*/ 85 w 425"/>
                <a:gd name="T19" fmla="*/ 765 h 992"/>
                <a:gd name="T20" fmla="*/ 0 w 425"/>
                <a:gd name="T21" fmla="*/ 765 h 992"/>
                <a:gd name="T22" fmla="*/ 56 w 425"/>
                <a:gd name="T23" fmla="*/ 709 h 992"/>
                <a:gd name="T24" fmla="*/ 141 w 425"/>
                <a:gd name="T25" fmla="*/ 737 h 992"/>
                <a:gd name="T26" fmla="*/ 170 w 425"/>
                <a:gd name="T27" fmla="*/ 539 h 992"/>
                <a:gd name="T28" fmla="*/ 141 w 425"/>
                <a:gd name="T29" fmla="*/ 482 h 992"/>
                <a:gd name="T30" fmla="*/ 141 w 425"/>
                <a:gd name="T31" fmla="*/ 340 h 992"/>
                <a:gd name="T32" fmla="*/ 198 w 425"/>
                <a:gd name="T33" fmla="*/ 198 h 992"/>
                <a:gd name="T34" fmla="*/ 227 w 425"/>
                <a:gd name="T35" fmla="*/ 170 h 992"/>
                <a:gd name="T36" fmla="*/ 227 w 425"/>
                <a:gd name="T37" fmla="*/ 85 h 992"/>
                <a:gd name="T38" fmla="*/ 255 w 425"/>
                <a:gd name="T39" fmla="*/ 0 h 992"/>
                <a:gd name="T40" fmla="*/ 283 w 425"/>
                <a:gd name="T41" fmla="*/ 0 h 992"/>
                <a:gd name="T42" fmla="*/ 312 w 425"/>
                <a:gd name="T43" fmla="*/ 397 h 992"/>
                <a:gd name="T44" fmla="*/ 397 w 425"/>
                <a:gd name="T45" fmla="*/ 737 h 992"/>
                <a:gd name="T46" fmla="*/ 425 w 425"/>
                <a:gd name="T47" fmla="*/ 936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5" h="992">
                  <a:moveTo>
                    <a:pt x="425" y="936"/>
                  </a:moveTo>
                  <a:lnTo>
                    <a:pt x="255" y="964"/>
                  </a:lnTo>
                  <a:lnTo>
                    <a:pt x="198" y="936"/>
                  </a:lnTo>
                  <a:lnTo>
                    <a:pt x="170" y="964"/>
                  </a:lnTo>
                  <a:lnTo>
                    <a:pt x="113" y="992"/>
                  </a:lnTo>
                  <a:lnTo>
                    <a:pt x="85" y="907"/>
                  </a:lnTo>
                  <a:lnTo>
                    <a:pt x="113" y="850"/>
                  </a:lnTo>
                  <a:lnTo>
                    <a:pt x="56" y="850"/>
                  </a:lnTo>
                  <a:lnTo>
                    <a:pt x="56" y="794"/>
                  </a:lnTo>
                  <a:lnTo>
                    <a:pt x="85" y="765"/>
                  </a:lnTo>
                  <a:lnTo>
                    <a:pt x="0" y="765"/>
                  </a:lnTo>
                  <a:lnTo>
                    <a:pt x="56" y="709"/>
                  </a:lnTo>
                  <a:lnTo>
                    <a:pt x="141" y="737"/>
                  </a:lnTo>
                  <a:lnTo>
                    <a:pt x="170" y="539"/>
                  </a:lnTo>
                  <a:lnTo>
                    <a:pt x="141" y="482"/>
                  </a:lnTo>
                  <a:lnTo>
                    <a:pt x="141" y="340"/>
                  </a:lnTo>
                  <a:lnTo>
                    <a:pt x="198" y="198"/>
                  </a:lnTo>
                  <a:lnTo>
                    <a:pt x="227" y="170"/>
                  </a:lnTo>
                  <a:lnTo>
                    <a:pt x="227" y="85"/>
                  </a:lnTo>
                  <a:lnTo>
                    <a:pt x="255" y="0"/>
                  </a:lnTo>
                  <a:lnTo>
                    <a:pt x="283" y="0"/>
                  </a:lnTo>
                  <a:lnTo>
                    <a:pt x="312" y="397"/>
                  </a:lnTo>
                  <a:lnTo>
                    <a:pt x="397" y="737"/>
                  </a:lnTo>
                  <a:lnTo>
                    <a:pt x="425" y="93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9" name="Freeform 942">
              <a:extLst>
                <a:ext uri="{FF2B5EF4-FFF2-40B4-BE49-F238E27FC236}">
                  <a16:creationId xmlns:a16="http://schemas.microsoft.com/office/drawing/2014/main" id="{7DD6D54B-6B55-4D5B-8003-F2F75BB20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5150"/>
              <a:ext cx="793" cy="794"/>
            </a:xfrm>
            <a:custGeom>
              <a:avLst/>
              <a:gdLst>
                <a:gd name="T0" fmla="*/ 538 w 793"/>
                <a:gd name="T1" fmla="*/ 511 h 794"/>
                <a:gd name="T2" fmla="*/ 652 w 793"/>
                <a:gd name="T3" fmla="*/ 454 h 794"/>
                <a:gd name="T4" fmla="*/ 652 w 793"/>
                <a:gd name="T5" fmla="*/ 425 h 794"/>
                <a:gd name="T6" fmla="*/ 708 w 793"/>
                <a:gd name="T7" fmla="*/ 425 h 794"/>
                <a:gd name="T8" fmla="*/ 737 w 793"/>
                <a:gd name="T9" fmla="*/ 369 h 794"/>
                <a:gd name="T10" fmla="*/ 765 w 793"/>
                <a:gd name="T11" fmla="*/ 340 h 794"/>
                <a:gd name="T12" fmla="*/ 765 w 793"/>
                <a:gd name="T13" fmla="*/ 312 h 794"/>
                <a:gd name="T14" fmla="*/ 793 w 793"/>
                <a:gd name="T15" fmla="*/ 284 h 794"/>
                <a:gd name="T16" fmla="*/ 793 w 793"/>
                <a:gd name="T17" fmla="*/ 170 h 794"/>
                <a:gd name="T18" fmla="*/ 737 w 793"/>
                <a:gd name="T19" fmla="*/ 170 h 794"/>
                <a:gd name="T20" fmla="*/ 737 w 793"/>
                <a:gd name="T21" fmla="*/ 142 h 794"/>
                <a:gd name="T22" fmla="*/ 680 w 793"/>
                <a:gd name="T23" fmla="*/ 142 h 794"/>
                <a:gd name="T24" fmla="*/ 567 w 793"/>
                <a:gd name="T25" fmla="*/ 85 h 794"/>
                <a:gd name="T26" fmla="*/ 368 w 793"/>
                <a:gd name="T27" fmla="*/ 114 h 794"/>
                <a:gd name="T28" fmla="*/ 312 w 793"/>
                <a:gd name="T29" fmla="*/ 57 h 794"/>
                <a:gd name="T30" fmla="*/ 226 w 793"/>
                <a:gd name="T31" fmla="*/ 57 h 794"/>
                <a:gd name="T32" fmla="*/ 198 w 793"/>
                <a:gd name="T33" fmla="*/ 29 h 794"/>
                <a:gd name="T34" fmla="*/ 141 w 793"/>
                <a:gd name="T35" fmla="*/ 0 h 794"/>
                <a:gd name="T36" fmla="*/ 198 w 793"/>
                <a:gd name="T37" fmla="*/ 227 h 794"/>
                <a:gd name="T38" fmla="*/ 141 w 793"/>
                <a:gd name="T39" fmla="*/ 227 h 794"/>
                <a:gd name="T40" fmla="*/ 85 w 793"/>
                <a:gd name="T41" fmla="*/ 199 h 794"/>
                <a:gd name="T42" fmla="*/ 56 w 793"/>
                <a:gd name="T43" fmla="*/ 227 h 794"/>
                <a:gd name="T44" fmla="*/ 85 w 793"/>
                <a:gd name="T45" fmla="*/ 284 h 794"/>
                <a:gd name="T46" fmla="*/ 56 w 793"/>
                <a:gd name="T47" fmla="*/ 397 h 794"/>
                <a:gd name="T48" fmla="*/ 0 w 793"/>
                <a:gd name="T49" fmla="*/ 425 h 794"/>
                <a:gd name="T50" fmla="*/ 0 w 793"/>
                <a:gd name="T51" fmla="*/ 482 h 794"/>
                <a:gd name="T52" fmla="*/ 56 w 793"/>
                <a:gd name="T53" fmla="*/ 511 h 794"/>
                <a:gd name="T54" fmla="*/ 28 w 793"/>
                <a:gd name="T55" fmla="*/ 596 h 794"/>
                <a:gd name="T56" fmla="*/ 113 w 793"/>
                <a:gd name="T57" fmla="*/ 766 h 794"/>
                <a:gd name="T58" fmla="*/ 226 w 793"/>
                <a:gd name="T59" fmla="*/ 794 h 794"/>
                <a:gd name="T60" fmla="*/ 283 w 793"/>
                <a:gd name="T61" fmla="*/ 794 h 794"/>
                <a:gd name="T62" fmla="*/ 283 w 793"/>
                <a:gd name="T63" fmla="*/ 766 h 794"/>
                <a:gd name="T64" fmla="*/ 340 w 793"/>
                <a:gd name="T65" fmla="*/ 709 h 794"/>
                <a:gd name="T66" fmla="*/ 397 w 793"/>
                <a:gd name="T67" fmla="*/ 709 h 794"/>
                <a:gd name="T68" fmla="*/ 453 w 793"/>
                <a:gd name="T69" fmla="*/ 624 h 794"/>
                <a:gd name="T70" fmla="*/ 538 w 793"/>
                <a:gd name="T71" fmla="*/ 624 h 794"/>
                <a:gd name="T72" fmla="*/ 567 w 793"/>
                <a:gd name="T73" fmla="*/ 596 h 794"/>
                <a:gd name="T74" fmla="*/ 538 w 793"/>
                <a:gd name="T75" fmla="*/ 511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3" h="794">
                  <a:moveTo>
                    <a:pt x="538" y="511"/>
                  </a:moveTo>
                  <a:lnTo>
                    <a:pt x="652" y="454"/>
                  </a:lnTo>
                  <a:lnTo>
                    <a:pt x="652" y="425"/>
                  </a:lnTo>
                  <a:lnTo>
                    <a:pt x="708" y="425"/>
                  </a:lnTo>
                  <a:lnTo>
                    <a:pt x="737" y="369"/>
                  </a:lnTo>
                  <a:lnTo>
                    <a:pt x="765" y="340"/>
                  </a:lnTo>
                  <a:lnTo>
                    <a:pt x="765" y="312"/>
                  </a:lnTo>
                  <a:lnTo>
                    <a:pt x="793" y="284"/>
                  </a:lnTo>
                  <a:lnTo>
                    <a:pt x="793" y="170"/>
                  </a:lnTo>
                  <a:lnTo>
                    <a:pt x="737" y="170"/>
                  </a:lnTo>
                  <a:lnTo>
                    <a:pt x="737" y="142"/>
                  </a:lnTo>
                  <a:lnTo>
                    <a:pt x="680" y="142"/>
                  </a:lnTo>
                  <a:lnTo>
                    <a:pt x="567" y="85"/>
                  </a:lnTo>
                  <a:lnTo>
                    <a:pt x="368" y="114"/>
                  </a:lnTo>
                  <a:lnTo>
                    <a:pt x="312" y="57"/>
                  </a:lnTo>
                  <a:lnTo>
                    <a:pt x="226" y="57"/>
                  </a:lnTo>
                  <a:lnTo>
                    <a:pt x="198" y="29"/>
                  </a:lnTo>
                  <a:lnTo>
                    <a:pt x="141" y="0"/>
                  </a:lnTo>
                  <a:lnTo>
                    <a:pt x="198" y="227"/>
                  </a:lnTo>
                  <a:lnTo>
                    <a:pt x="141" y="227"/>
                  </a:lnTo>
                  <a:lnTo>
                    <a:pt x="85" y="199"/>
                  </a:lnTo>
                  <a:lnTo>
                    <a:pt x="56" y="227"/>
                  </a:lnTo>
                  <a:lnTo>
                    <a:pt x="85" y="284"/>
                  </a:lnTo>
                  <a:lnTo>
                    <a:pt x="56" y="397"/>
                  </a:lnTo>
                  <a:lnTo>
                    <a:pt x="0" y="425"/>
                  </a:lnTo>
                  <a:lnTo>
                    <a:pt x="0" y="482"/>
                  </a:lnTo>
                  <a:lnTo>
                    <a:pt x="56" y="511"/>
                  </a:lnTo>
                  <a:lnTo>
                    <a:pt x="28" y="596"/>
                  </a:lnTo>
                  <a:lnTo>
                    <a:pt x="113" y="766"/>
                  </a:lnTo>
                  <a:lnTo>
                    <a:pt x="226" y="794"/>
                  </a:lnTo>
                  <a:lnTo>
                    <a:pt x="283" y="794"/>
                  </a:lnTo>
                  <a:lnTo>
                    <a:pt x="283" y="766"/>
                  </a:lnTo>
                  <a:lnTo>
                    <a:pt x="340" y="709"/>
                  </a:lnTo>
                  <a:lnTo>
                    <a:pt x="397" y="709"/>
                  </a:lnTo>
                  <a:lnTo>
                    <a:pt x="453" y="624"/>
                  </a:lnTo>
                  <a:lnTo>
                    <a:pt x="538" y="624"/>
                  </a:lnTo>
                  <a:lnTo>
                    <a:pt x="567" y="596"/>
                  </a:lnTo>
                  <a:lnTo>
                    <a:pt x="538" y="5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0" name="Freeform 944">
              <a:extLst>
                <a:ext uri="{FF2B5EF4-FFF2-40B4-BE49-F238E27FC236}">
                  <a16:creationId xmlns:a16="http://schemas.microsoft.com/office/drawing/2014/main" id="{4ADB9845-C055-4C2C-A872-2D814B084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5037"/>
              <a:ext cx="1106" cy="538"/>
            </a:xfrm>
            <a:custGeom>
              <a:avLst/>
              <a:gdLst>
                <a:gd name="T0" fmla="*/ 0 w 1106"/>
                <a:gd name="T1" fmla="*/ 113 h 538"/>
                <a:gd name="T2" fmla="*/ 57 w 1106"/>
                <a:gd name="T3" fmla="*/ 142 h 538"/>
                <a:gd name="T4" fmla="*/ 85 w 1106"/>
                <a:gd name="T5" fmla="*/ 170 h 538"/>
                <a:gd name="T6" fmla="*/ 171 w 1106"/>
                <a:gd name="T7" fmla="*/ 170 h 538"/>
                <a:gd name="T8" fmla="*/ 227 w 1106"/>
                <a:gd name="T9" fmla="*/ 227 h 538"/>
                <a:gd name="T10" fmla="*/ 426 w 1106"/>
                <a:gd name="T11" fmla="*/ 198 h 538"/>
                <a:gd name="T12" fmla="*/ 539 w 1106"/>
                <a:gd name="T13" fmla="*/ 255 h 538"/>
                <a:gd name="T14" fmla="*/ 596 w 1106"/>
                <a:gd name="T15" fmla="*/ 255 h 538"/>
                <a:gd name="T16" fmla="*/ 596 w 1106"/>
                <a:gd name="T17" fmla="*/ 283 h 538"/>
                <a:gd name="T18" fmla="*/ 652 w 1106"/>
                <a:gd name="T19" fmla="*/ 283 h 538"/>
                <a:gd name="T20" fmla="*/ 652 w 1106"/>
                <a:gd name="T21" fmla="*/ 397 h 538"/>
                <a:gd name="T22" fmla="*/ 624 w 1106"/>
                <a:gd name="T23" fmla="*/ 425 h 538"/>
                <a:gd name="T24" fmla="*/ 624 w 1106"/>
                <a:gd name="T25" fmla="*/ 453 h 538"/>
                <a:gd name="T26" fmla="*/ 596 w 1106"/>
                <a:gd name="T27" fmla="*/ 482 h 538"/>
                <a:gd name="T28" fmla="*/ 567 w 1106"/>
                <a:gd name="T29" fmla="*/ 538 h 538"/>
                <a:gd name="T30" fmla="*/ 652 w 1106"/>
                <a:gd name="T31" fmla="*/ 510 h 538"/>
                <a:gd name="T32" fmla="*/ 709 w 1106"/>
                <a:gd name="T33" fmla="*/ 510 h 538"/>
                <a:gd name="T34" fmla="*/ 964 w 1106"/>
                <a:gd name="T35" fmla="*/ 312 h 538"/>
                <a:gd name="T36" fmla="*/ 993 w 1106"/>
                <a:gd name="T37" fmla="*/ 368 h 538"/>
                <a:gd name="T38" fmla="*/ 1021 w 1106"/>
                <a:gd name="T39" fmla="*/ 340 h 538"/>
                <a:gd name="T40" fmla="*/ 1021 w 1106"/>
                <a:gd name="T41" fmla="*/ 255 h 538"/>
                <a:gd name="T42" fmla="*/ 1106 w 1106"/>
                <a:gd name="T43" fmla="*/ 227 h 538"/>
                <a:gd name="T44" fmla="*/ 1106 w 1106"/>
                <a:gd name="T45" fmla="*/ 170 h 538"/>
                <a:gd name="T46" fmla="*/ 1078 w 1106"/>
                <a:gd name="T47" fmla="*/ 142 h 538"/>
                <a:gd name="T48" fmla="*/ 1049 w 1106"/>
                <a:gd name="T49" fmla="*/ 170 h 538"/>
                <a:gd name="T50" fmla="*/ 1021 w 1106"/>
                <a:gd name="T51" fmla="*/ 113 h 538"/>
                <a:gd name="T52" fmla="*/ 964 w 1106"/>
                <a:gd name="T53" fmla="*/ 142 h 538"/>
                <a:gd name="T54" fmla="*/ 936 w 1106"/>
                <a:gd name="T55" fmla="*/ 85 h 538"/>
                <a:gd name="T56" fmla="*/ 794 w 1106"/>
                <a:gd name="T57" fmla="*/ 113 h 538"/>
                <a:gd name="T58" fmla="*/ 766 w 1106"/>
                <a:gd name="T59" fmla="*/ 57 h 538"/>
                <a:gd name="T60" fmla="*/ 738 w 1106"/>
                <a:gd name="T61" fmla="*/ 28 h 538"/>
                <a:gd name="T62" fmla="*/ 681 w 1106"/>
                <a:gd name="T63" fmla="*/ 57 h 538"/>
                <a:gd name="T64" fmla="*/ 539 w 1106"/>
                <a:gd name="T65" fmla="*/ 0 h 538"/>
                <a:gd name="T66" fmla="*/ 511 w 1106"/>
                <a:gd name="T67" fmla="*/ 57 h 538"/>
                <a:gd name="T68" fmla="*/ 454 w 1106"/>
                <a:gd name="T69" fmla="*/ 28 h 538"/>
                <a:gd name="T70" fmla="*/ 397 w 1106"/>
                <a:gd name="T71" fmla="*/ 85 h 538"/>
                <a:gd name="T72" fmla="*/ 341 w 1106"/>
                <a:gd name="T73" fmla="*/ 57 h 538"/>
                <a:gd name="T74" fmla="*/ 199 w 1106"/>
                <a:gd name="T75" fmla="*/ 85 h 538"/>
                <a:gd name="T76" fmla="*/ 171 w 1106"/>
                <a:gd name="T77" fmla="*/ 113 h 538"/>
                <a:gd name="T78" fmla="*/ 114 w 1106"/>
                <a:gd name="T79" fmla="*/ 85 h 538"/>
                <a:gd name="T80" fmla="*/ 0 w 1106"/>
                <a:gd name="T81" fmla="*/ 85 h 538"/>
                <a:gd name="T82" fmla="*/ 0 w 1106"/>
                <a:gd name="T83" fmla="*/ 113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6" h="538">
                  <a:moveTo>
                    <a:pt x="0" y="113"/>
                  </a:moveTo>
                  <a:lnTo>
                    <a:pt x="57" y="142"/>
                  </a:lnTo>
                  <a:lnTo>
                    <a:pt x="85" y="170"/>
                  </a:lnTo>
                  <a:lnTo>
                    <a:pt x="171" y="170"/>
                  </a:lnTo>
                  <a:lnTo>
                    <a:pt x="227" y="227"/>
                  </a:lnTo>
                  <a:lnTo>
                    <a:pt x="426" y="198"/>
                  </a:lnTo>
                  <a:lnTo>
                    <a:pt x="539" y="255"/>
                  </a:lnTo>
                  <a:lnTo>
                    <a:pt x="596" y="255"/>
                  </a:lnTo>
                  <a:lnTo>
                    <a:pt x="596" y="283"/>
                  </a:lnTo>
                  <a:lnTo>
                    <a:pt x="652" y="283"/>
                  </a:lnTo>
                  <a:lnTo>
                    <a:pt x="652" y="397"/>
                  </a:lnTo>
                  <a:lnTo>
                    <a:pt x="624" y="425"/>
                  </a:lnTo>
                  <a:lnTo>
                    <a:pt x="624" y="453"/>
                  </a:lnTo>
                  <a:lnTo>
                    <a:pt x="596" y="482"/>
                  </a:lnTo>
                  <a:lnTo>
                    <a:pt x="567" y="538"/>
                  </a:lnTo>
                  <a:lnTo>
                    <a:pt x="652" y="510"/>
                  </a:lnTo>
                  <a:lnTo>
                    <a:pt x="709" y="510"/>
                  </a:lnTo>
                  <a:lnTo>
                    <a:pt x="964" y="312"/>
                  </a:lnTo>
                  <a:lnTo>
                    <a:pt x="993" y="368"/>
                  </a:lnTo>
                  <a:lnTo>
                    <a:pt x="1021" y="340"/>
                  </a:lnTo>
                  <a:lnTo>
                    <a:pt x="1021" y="255"/>
                  </a:lnTo>
                  <a:lnTo>
                    <a:pt x="1106" y="227"/>
                  </a:lnTo>
                  <a:lnTo>
                    <a:pt x="1106" y="170"/>
                  </a:lnTo>
                  <a:lnTo>
                    <a:pt x="1078" y="142"/>
                  </a:lnTo>
                  <a:lnTo>
                    <a:pt x="1049" y="170"/>
                  </a:lnTo>
                  <a:lnTo>
                    <a:pt x="1021" y="113"/>
                  </a:lnTo>
                  <a:lnTo>
                    <a:pt x="964" y="142"/>
                  </a:lnTo>
                  <a:lnTo>
                    <a:pt x="936" y="85"/>
                  </a:lnTo>
                  <a:lnTo>
                    <a:pt x="794" y="113"/>
                  </a:lnTo>
                  <a:lnTo>
                    <a:pt x="766" y="57"/>
                  </a:lnTo>
                  <a:lnTo>
                    <a:pt x="738" y="28"/>
                  </a:lnTo>
                  <a:lnTo>
                    <a:pt x="681" y="57"/>
                  </a:lnTo>
                  <a:lnTo>
                    <a:pt x="539" y="0"/>
                  </a:lnTo>
                  <a:lnTo>
                    <a:pt x="511" y="57"/>
                  </a:lnTo>
                  <a:lnTo>
                    <a:pt x="454" y="28"/>
                  </a:lnTo>
                  <a:lnTo>
                    <a:pt x="397" y="85"/>
                  </a:lnTo>
                  <a:lnTo>
                    <a:pt x="341" y="57"/>
                  </a:lnTo>
                  <a:lnTo>
                    <a:pt x="199" y="85"/>
                  </a:lnTo>
                  <a:lnTo>
                    <a:pt x="171" y="113"/>
                  </a:lnTo>
                  <a:lnTo>
                    <a:pt x="114" y="85"/>
                  </a:lnTo>
                  <a:lnTo>
                    <a:pt x="0" y="85"/>
                  </a:lnTo>
                  <a:lnTo>
                    <a:pt x="0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1" name="Freeform 945">
              <a:extLst>
                <a:ext uri="{FF2B5EF4-FFF2-40B4-BE49-F238E27FC236}">
                  <a16:creationId xmlns:a16="http://schemas.microsoft.com/office/drawing/2014/main" id="{937F89DF-C259-4711-BFB6-33B09B76A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4725"/>
              <a:ext cx="851" cy="425"/>
            </a:xfrm>
            <a:custGeom>
              <a:avLst/>
              <a:gdLst>
                <a:gd name="T0" fmla="*/ 0 w 851"/>
                <a:gd name="T1" fmla="*/ 397 h 425"/>
                <a:gd name="T2" fmla="*/ 0 w 851"/>
                <a:gd name="T3" fmla="*/ 312 h 425"/>
                <a:gd name="T4" fmla="*/ 57 w 851"/>
                <a:gd name="T5" fmla="*/ 255 h 425"/>
                <a:gd name="T6" fmla="*/ 85 w 851"/>
                <a:gd name="T7" fmla="*/ 170 h 425"/>
                <a:gd name="T8" fmla="*/ 171 w 851"/>
                <a:gd name="T9" fmla="*/ 85 h 425"/>
                <a:gd name="T10" fmla="*/ 256 w 851"/>
                <a:gd name="T11" fmla="*/ 85 h 425"/>
                <a:gd name="T12" fmla="*/ 341 w 851"/>
                <a:gd name="T13" fmla="*/ 0 h 425"/>
                <a:gd name="T14" fmla="*/ 397 w 851"/>
                <a:gd name="T15" fmla="*/ 28 h 425"/>
                <a:gd name="T16" fmla="*/ 426 w 851"/>
                <a:gd name="T17" fmla="*/ 0 h 425"/>
                <a:gd name="T18" fmla="*/ 539 w 851"/>
                <a:gd name="T19" fmla="*/ 0 h 425"/>
                <a:gd name="T20" fmla="*/ 624 w 851"/>
                <a:gd name="T21" fmla="*/ 28 h 425"/>
                <a:gd name="T22" fmla="*/ 681 w 851"/>
                <a:gd name="T23" fmla="*/ 85 h 425"/>
                <a:gd name="T24" fmla="*/ 681 w 851"/>
                <a:gd name="T25" fmla="*/ 170 h 425"/>
                <a:gd name="T26" fmla="*/ 794 w 851"/>
                <a:gd name="T27" fmla="*/ 170 h 425"/>
                <a:gd name="T28" fmla="*/ 851 w 851"/>
                <a:gd name="T29" fmla="*/ 227 h 425"/>
                <a:gd name="T30" fmla="*/ 823 w 851"/>
                <a:gd name="T31" fmla="*/ 255 h 425"/>
                <a:gd name="T32" fmla="*/ 851 w 851"/>
                <a:gd name="T33" fmla="*/ 340 h 425"/>
                <a:gd name="T34" fmla="*/ 766 w 851"/>
                <a:gd name="T35" fmla="*/ 369 h 425"/>
                <a:gd name="T36" fmla="*/ 738 w 851"/>
                <a:gd name="T37" fmla="*/ 340 h 425"/>
                <a:gd name="T38" fmla="*/ 681 w 851"/>
                <a:gd name="T39" fmla="*/ 369 h 425"/>
                <a:gd name="T40" fmla="*/ 539 w 851"/>
                <a:gd name="T41" fmla="*/ 312 h 425"/>
                <a:gd name="T42" fmla="*/ 511 w 851"/>
                <a:gd name="T43" fmla="*/ 369 h 425"/>
                <a:gd name="T44" fmla="*/ 454 w 851"/>
                <a:gd name="T45" fmla="*/ 340 h 425"/>
                <a:gd name="T46" fmla="*/ 397 w 851"/>
                <a:gd name="T47" fmla="*/ 397 h 425"/>
                <a:gd name="T48" fmla="*/ 341 w 851"/>
                <a:gd name="T49" fmla="*/ 369 h 425"/>
                <a:gd name="T50" fmla="*/ 199 w 851"/>
                <a:gd name="T51" fmla="*/ 397 h 425"/>
                <a:gd name="T52" fmla="*/ 171 w 851"/>
                <a:gd name="T53" fmla="*/ 425 h 425"/>
                <a:gd name="T54" fmla="*/ 114 w 851"/>
                <a:gd name="T55" fmla="*/ 397 h 425"/>
                <a:gd name="T56" fmla="*/ 0 w 851"/>
                <a:gd name="T57" fmla="*/ 397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1" h="425">
                  <a:moveTo>
                    <a:pt x="0" y="397"/>
                  </a:moveTo>
                  <a:lnTo>
                    <a:pt x="0" y="312"/>
                  </a:lnTo>
                  <a:lnTo>
                    <a:pt x="57" y="255"/>
                  </a:lnTo>
                  <a:lnTo>
                    <a:pt x="85" y="170"/>
                  </a:lnTo>
                  <a:lnTo>
                    <a:pt x="171" y="85"/>
                  </a:lnTo>
                  <a:lnTo>
                    <a:pt x="256" y="85"/>
                  </a:lnTo>
                  <a:lnTo>
                    <a:pt x="341" y="0"/>
                  </a:lnTo>
                  <a:lnTo>
                    <a:pt x="397" y="28"/>
                  </a:lnTo>
                  <a:lnTo>
                    <a:pt x="426" y="0"/>
                  </a:lnTo>
                  <a:lnTo>
                    <a:pt x="539" y="0"/>
                  </a:lnTo>
                  <a:lnTo>
                    <a:pt x="624" y="28"/>
                  </a:lnTo>
                  <a:lnTo>
                    <a:pt x="681" y="85"/>
                  </a:lnTo>
                  <a:lnTo>
                    <a:pt x="681" y="170"/>
                  </a:lnTo>
                  <a:lnTo>
                    <a:pt x="794" y="170"/>
                  </a:lnTo>
                  <a:lnTo>
                    <a:pt x="851" y="227"/>
                  </a:lnTo>
                  <a:lnTo>
                    <a:pt x="823" y="255"/>
                  </a:lnTo>
                  <a:lnTo>
                    <a:pt x="851" y="340"/>
                  </a:lnTo>
                  <a:lnTo>
                    <a:pt x="766" y="369"/>
                  </a:lnTo>
                  <a:lnTo>
                    <a:pt x="738" y="340"/>
                  </a:lnTo>
                  <a:lnTo>
                    <a:pt x="681" y="369"/>
                  </a:lnTo>
                  <a:lnTo>
                    <a:pt x="539" y="312"/>
                  </a:lnTo>
                  <a:lnTo>
                    <a:pt x="511" y="369"/>
                  </a:lnTo>
                  <a:lnTo>
                    <a:pt x="454" y="340"/>
                  </a:lnTo>
                  <a:lnTo>
                    <a:pt x="397" y="397"/>
                  </a:lnTo>
                  <a:lnTo>
                    <a:pt x="341" y="369"/>
                  </a:lnTo>
                  <a:lnTo>
                    <a:pt x="199" y="397"/>
                  </a:lnTo>
                  <a:lnTo>
                    <a:pt x="171" y="425"/>
                  </a:lnTo>
                  <a:lnTo>
                    <a:pt x="114" y="397"/>
                  </a:lnTo>
                  <a:lnTo>
                    <a:pt x="0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2" name="Freeform 946">
              <a:extLst>
                <a:ext uri="{FF2B5EF4-FFF2-40B4-BE49-F238E27FC236}">
                  <a16:creationId xmlns:a16="http://schemas.microsoft.com/office/drawing/2014/main" id="{8904D713-2B87-4FAF-85B3-342E1EA7A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3" y="4697"/>
              <a:ext cx="794" cy="765"/>
            </a:xfrm>
            <a:custGeom>
              <a:avLst/>
              <a:gdLst>
                <a:gd name="T0" fmla="*/ 85 w 794"/>
                <a:gd name="T1" fmla="*/ 368 h 765"/>
                <a:gd name="T2" fmla="*/ 0 w 794"/>
                <a:gd name="T3" fmla="*/ 397 h 765"/>
                <a:gd name="T4" fmla="*/ 28 w 794"/>
                <a:gd name="T5" fmla="*/ 453 h 765"/>
                <a:gd name="T6" fmla="*/ 170 w 794"/>
                <a:gd name="T7" fmla="*/ 425 h 765"/>
                <a:gd name="T8" fmla="*/ 198 w 794"/>
                <a:gd name="T9" fmla="*/ 482 h 765"/>
                <a:gd name="T10" fmla="*/ 255 w 794"/>
                <a:gd name="T11" fmla="*/ 453 h 765"/>
                <a:gd name="T12" fmla="*/ 283 w 794"/>
                <a:gd name="T13" fmla="*/ 510 h 765"/>
                <a:gd name="T14" fmla="*/ 312 w 794"/>
                <a:gd name="T15" fmla="*/ 482 h 765"/>
                <a:gd name="T16" fmla="*/ 340 w 794"/>
                <a:gd name="T17" fmla="*/ 510 h 765"/>
                <a:gd name="T18" fmla="*/ 340 w 794"/>
                <a:gd name="T19" fmla="*/ 567 h 765"/>
                <a:gd name="T20" fmla="*/ 397 w 794"/>
                <a:gd name="T21" fmla="*/ 623 h 765"/>
                <a:gd name="T22" fmla="*/ 397 w 794"/>
                <a:gd name="T23" fmla="*/ 680 h 765"/>
                <a:gd name="T24" fmla="*/ 453 w 794"/>
                <a:gd name="T25" fmla="*/ 708 h 765"/>
                <a:gd name="T26" fmla="*/ 453 w 794"/>
                <a:gd name="T27" fmla="*/ 765 h 765"/>
                <a:gd name="T28" fmla="*/ 510 w 794"/>
                <a:gd name="T29" fmla="*/ 708 h 765"/>
                <a:gd name="T30" fmla="*/ 539 w 794"/>
                <a:gd name="T31" fmla="*/ 708 h 765"/>
                <a:gd name="T32" fmla="*/ 567 w 794"/>
                <a:gd name="T33" fmla="*/ 680 h 765"/>
                <a:gd name="T34" fmla="*/ 595 w 794"/>
                <a:gd name="T35" fmla="*/ 623 h 765"/>
                <a:gd name="T36" fmla="*/ 539 w 794"/>
                <a:gd name="T37" fmla="*/ 623 h 765"/>
                <a:gd name="T38" fmla="*/ 567 w 794"/>
                <a:gd name="T39" fmla="*/ 567 h 765"/>
                <a:gd name="T40" fmla="*/ 510 w 794"/>
                <a:gd name="T41" fmla="*/ 538 h 765"/>
                <a:gd name="T42" fmla="*/ 567 w 794"/>
                <a:gd name="T43" fmla="*/ 538 h 765"/>
                <a:gd name="T44" fmla="*/ 567 w 794"/>
                <a:gd name="T45" fmla="*/ 453 h 765"/>
                <a:gd name="T46" fmla="*/ 595 w 794"/>
                <a:gd name="T47" fmla="*/ 453 h 765"/>
                <a:gd name="T48" fmla="*/ 567 w 794"/>
                <a:gd name="T49" fmla="*/ 397 h 765"/>
                <a:gd name="T50" fmla="*/ 624 w 794"/>
                <a:gd name="T51" fmla="*/ 368 h 765"/>
                <a:gd name="T52" fmla="*/ 595 w 794"/>
                <a:gd name="T53" fmla="*/ 340 h 765"/>
                <a:gd name="T54" fmla="*/ 765 w 794"/>
                <a:gd name="T55" fmla="*/ 311 h 765"/>
                <a:gd name="T56" fmla="*/ 794 w 794"/>
                <a:gd name="T57" fmla="*/ 226 h 765"/>
                <a:gd name="T58" fmla="*/ 709 w 794"/>
                <a:gd name="T59" fmla="*/ 198 h 765"/>
                <a:gd name="T60" fmla="*/ 680 w 794"/>
                <a:gd name="T61" fmla="*/ 113 h 765"/>
                <a:gd name="T62" fmla="*/ 652 w 794"/>
                <a:gd name="T63" fmla="*/ 141 h 765"/>
                <a:gd name="T64" fmla="*/ 595 w 794"/>
                <a:gd name="T65" fmla="*/ 113 h 765"/>
                <a:gd name="T66" fmla="*/ 595 w 794"/>
                <a:gd name="T67" fmla="*/ 56 h 765"/>
                <a:gd name="T68" fmla="*/ 539 w 794"/>
                <a:gd name="T69" fmla="*/ 56 h 765"/>
                <a:gd name="T70" fmla="*/ 539 w 794"/>
                <a:gd name="T71" fmla="*/ 0 h 765"/>
                <a:gd name="T72" fmla="*/ 482 w 794"/>
                <a:gd name="T73" fmla="*/ 28 h 765"/>
                <a:gd name="T74" fmla="*/ 368 w 794"/>
                <a:gd name="T75" fmla="*/ 113 h 765"/>
                <a:gd name="T76" fmla="*/ 368 w 794"/>
                <a:gd name="T77" fmla="*/ 141 h 765"/>
                <a:gd name="T78" fmla="*/ 227 w 794"/>
                <a:gd name="T79" fmla="*/ 255 h 765"/>
                <a:gd name="T80" fmla="*/ 283 w 794"/>
                <a:gd name="T81" fmla="*/ 311 h 765"/>
                <a:gd name="T82" fmla="*/ 255 w 794"/>
                <a:gd name="T83" fmla="*/ 340 h 765"/>
                <a:gd name="T84" fmla="*/ 198 w 794"/>
                <a:gd name="T85" fmla="*/ 283 h 765"/>
                <a:gd name="T86" fmla="*/ 85 w 794"/>
                <a:gd name="T87" fmla="*/ 36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4" h="765">
                  <a:moveTo>
                    <a:pt x="85" y="368"/>
                  </a:moveTo>
                  <a:lnTo>
                    <a:pt x="0" y="397"/>
                  </a:lnTo>
                  <a:lnTo>
                    <a:pt x="28" y="453"/>
                  </a:lnTo>
                  <a:lnTo>
                    <a:pt x="170" y="425"/>
                  </a:lnTo>
                  <a:lnTo>
                    <a:pt x="198" y="482"/>
                  </a:lnTo>
                  <a:lnTo>
                    <a:pt x="255" y="453"/>
                  </a:lnTo>
                  <a:lnTo>
                    <a:pt x="283" y="510"/>
                  </a:lnTo>
                  <a:lnTo>
                    <a:pt x="312" y="482"/>
                  </a:lnTo>
                  <a:lnTo>
                    <a:pt x="340" y="510"/>
                  </a:lnTo>
                  <a:lnTo>
                    <a:pt x="340" y="567"/>
                  </a:lnTo>
                  <a:lnTo>
                    <a:pt x="397" y="623"/>
                  </a:lnTo>
                  <a:lnTo>
                    <a:pt x="397" y="680"/>
                  </a:lnTo>
                  <a:lnTo>
                    <a:pt x="453" y="708"/>
                  </a:lnTo>
                  <a:lnTo>
                    <a:pt x="453" y="765"/>
                  </a:lnTo>
                  <a:lnTo>
                    <a:pt x="510" y="708"/>
                  </a:lnTo>
                  <a:lnTo>
                    <a:pt x="539" y="708"/>
                  </a:lnTo>
                  <a:lnTo>
                    <a:pt x="567" y="680"/>
                  </a:lnTo>
                  <a:lnTo>
                    <a:pt x="595" y="623"/>
                  </a:lnTo>
                  <a:lnTo>
                    <a:pt x="539" y="623"/>
                  </a:lnTo>
                  <a:lnTo>
                    <a:pt x="567" y="567"/>
                  </a:lnTo>
                  <a:lnTo>
                    <a:pt x="510" y="538"/>
                  </a:lnTo>
                  <a:lnTo>
                    <a:pt x="567" y="538"/>
                  </a:lnTo>
                  <a:lnTo>
                    <a:pt x="567" y="453"/>
                  </a:lnTo>
                  <a:lnTo>
                    <a:pt x="595" y="453"/>
                  </a:lnTo>
                  <a:lnTo>
                    <a:pt x="567" y="397"/>
                  </a:lnTo>
                  <a:lnTo>
                    <a:pt x="624" y="368"/>
                  </a:lnTo>
                  <a:lnTo>
                    <a:pt x="595" y="340"/>
                  </a:lnTo>
                  <a:lnTo>
                    <a:pt x="765" y="311"/>
                  </a:lnTo>
                  <a:lnTo>
                    <a:pt x="794" y="226"/>
                  </a:lnTo>
                  <a:lnTo>
                    <a:pt x="709" y="198"/>
                  </a:lnTo>
                  <a:lnTo>
                    <a:pt x="680" y="113"/>
                  </a:lnTo>
                  <a:lnTo>
                    <a:pt x="652" y="141"/>
                  </a:lnTo>
                  <a:lnTo>
                    <a:pt x="595" y="113"/>
                  </a:lnTo>
                  <a:lnTo>
                    <a:pt x="595" y="56"/>
                  </a:lnTo>
                  <a:lnTo>
                    <a:pt x="539" y="56"/>
                  </a:lnTo>
                  <a:lnTo>
                    <a:pt x="539" y="0"/>
                  </a:lnTo>
                  <a:lnTo>
                    <a:pt x="482" y="28"/>
                  </a:lnTo>
                  <a:lnTo>
                    <a:pt x="368" y="113"/>
                  </a:lnTo>
                  <a:lnTo>
                    <a:pt x="368" y="141"/>
                  </a:lnTo>
                  <a:lnTo>
                    <a:pt x="227" y="255"/>
                  </a:lnTo>
                  <a:lnTo>
                    <a:pt x="283" y="311"/>
                  </a:lnTo>
                  <a:lnTo>
                    <a:pt x="255" y="340"/>
                  </a:lnTo>
                  <a:lnTo>
                    <a:pt x="198" y="283"/>
                  </a:lnTo>
                  <a:lnTo>
                    <a:pt x="85" y="36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3" name="Freeform 947">
              <a:extLst>
                <a:ext uri="{FF2B5EF4-FFF2-40B4-BE49-F238E27FC236}">
                  <a16:creationId xmlns:a16="http://schemas.microsoft.com/office/drawing/2014/main" id="{1FD279BA-7C25-4D3C-BDF7-E05A48B4E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" y="4328"/>
              <a:ext cx="851" cy="737"/>
            </a:xfrm>
            <a:custGeom>
              <a:avLst/>
              <a:gdLst>
                <a:gd name="T0" fmla="*/ 454 w 851"/>
                <a:gd name="T1" fmla="*/ 85 h 737"/>
                <a:gd name="T2" fmla="*/ 397 w 851"/>
                <a:gd name="T3" fmla="*/ 142 h 737"/>
                <a:gd name="T4" fmla="*/ 340 w 851"/>
                <a:gd name="T5" fmla="*/ 227 h 737"/>
                <a:gd name="T6" fmla="*/ 340 w 851"/>
                <a:gd name="T7" fmla="*/ 199 h 737"/>
                <a:gd name="T8" fmla="*/ 170 w 851"/>
                <a:gd name="T9" fmla="*/ 255 h 737"/>
                <a:gd name="T10" fmla="*/ 142 w 851"/>
                <a:gd name="T11" fmla="*/ 312 h 737"/>
                <a:gd name="T12" fmla="*/ 0 w 851"/>
                <a:gd name="T13" fmla="*/ 425 h 737"/>
                <a:gd name="T14" fmla="*/ 57 w 851"/>
                <a:gd name="T15" fmla="*/ 482 h 737"/>
                <a:gd name="T16" fmla="*/ 57 w 851"/>
                <a:gd name="T17" fmla="*/ 567 h 737"/>
                <a:gd name="T18" fmla="*/ 170 w 851"/>
                <a:gd name="T19" fmla="*/ 567 h 737"/>
                <a:gd name="T20" fmla="*/ 227 w 851"/>
                <a:gd name="T21" fmla="*/ 624 h 737"/>
                <a:gd name="T22" fmla="*/ 199 w 851"/>
                <a:gd name="T23" fmla="*/ 652 h 737"/>
                <a:gd name="T24" fmla="*/ 227 w 851"/>
                <a:gd name="T25" fmla="*/ 737 h 737"/>
                <a:gd name="T26" fmla="*/ 340 w 851"/>
                <a:gd name="T27" fmla="*/ 652 h 737"/>
                <a:gd name="T28" fmla="*/ 397 w 851"/>
                <a:gd name="T29" fmla="*/ 709 h 737"/>
                <a:gd name="T30" fmla="*/ 425 w 851"/>
                <a:gd name="T31" fmla="*/ 680 h 737"/>
                <a:gd name="T32" fmla="*/ 369 w 851"/>
                <a:gd name="T33" fmla="*/ 624 h 737"/>
                <a:gd name="T34" fmla="*/ 510 w 851"/>
                <a:gd name="T35" fmla="*/ 510 h 737"/>
                <a:gd name="T36" fmla="*/ 510 w 851"/>
                <a:gd name="T37" fmla="*/ 482 h 737"/>
                <a:gd name="T38" fmla="*/ 624 w 851"/>
                <a:gd name="T39" fmla="*/ 397 h 737"/>
                <a:gd name="T40" fmla="*/ 595 w 851"/>
                <a:gd name="T41" fmla="*/ 369 h 737"/>
                <a:gd name="T42" fmla="*/ 624 w 851"/>
                <a:gd name="T43" fmla="*/ 312 h 737"/>
                <a:gd name="T44" fmla="*/ 709 w 851"/>
                <a:gd name="T45" fmla="*/ 284 h 737"/>
                <a:gd name="T46" fmla="*/ 737 w 851"/>
                <a:gd name="T47" fmla="*/ 227 h 737"/>
                <a:gd name="T48" fmla="*/ 822 w 851"/>
                <a:gd name="T49" fmla="*/ 227 h 737"/>
                <a:gd name="T50" fmla="*/ 794 w 851"/>
                <a:gd name="T51" fmla="*/ 170 h 737"/>
                <a:gd name="T52" fmla="*/ 851 w 851"/>
                <a:gd name="T53" fmla="*/ 113 h 737"/>
                <a:gd name="T54" fmla="*/ 822 w 851"/>
                <a:gd name="T55" fmla="*/ 57 h 737"/>
                <a:gd name="T56" fmla="*/ 794 w 851"/>
                <a:gd name="T57" fmla="*/ 57 h 737"/>
                <a:gd name="T58" fmla="*/ 794 w 851"/>
                <a:gd name="T59" fmla="*/ 28 h 737"/>
                <a:gd name="T60" fmla="*/ 681 w 851"/>
                <a:gd name="T61" fmla="*/ 0 h 737"/>
                <a:gd name="T62" fmla="*/ 681 w 851"/>
                <a:gd name="T63" fmla="*/ 57 h 737"/>
                <a:gd name="T64" fmla="*/ 652 w 851"/>
                <a:gd name="T65" fmla="*/ 85 h 737"/>
                <a:gd name="T66" fmla="*/ 595 w 851"/>
                <a:gd name="T67" fmla="*/ 28 h 737"/>
                <a:gd name="T68" fmla="*/ 539 w 851"/>
                <a:gd name="T69" fmla="*/ 28 h 737"/>
                <a:gd name="T70" fmla="*/ 539 w 851"/>
                <a:gd name="T71" fmla="*/ 85 h 737"/>
                <a:gd name="T72" fmla="*/ 510 w 851"/>
                <a:gd name="T73" fmla="*/ 113 h 737"/>
                <a:gd name="T74" fmla="*/ 454 w 851"/>
                <a:gd name="T75" fmla="*/ 85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1" h="737">
                  <a:moveTo>
                    <a:pt x="454" y="85"/>
                  </a:moveTo>
                  <a:lnTo>
                    <a:pt x="397" y="142"/>
                  </a:lnTo>
                  <a:lnTo>
                    <a:pt x="340" y="227"/>
                  </a:lnTo>
                  <a:lnTo>
                    <a:pt x="340" y="199"/>
                  </a:lnTo>
                  <a:lnTo>
                    <a:pt x="170" y="255"/>
                  </a:lnTo>
                  <a:lnTo>
                    <a:pt x="142" y="312"/>
                  </a:lnTo>
                  <a:lnTo>
                    <a:pt x="0" y="425"/>
                  </a:lnTo>
                  <a:lnTo>
                    <a:pt x="57" y="482"/>
                  </a:lnTo>
                  <a:lnTo>
                    <a:pt x="57" y="567"/>
                  </a:lnTo>
                  <a:lnTo>
                    <a:pt x="170" y="567"/>
                  </a:lnTo>
                  <a:lnTo>
                    <a:pt x="227" y="624"/>
                  </a:lnTo>
                  <a:lnTo>
                    <a:pt x="199" y="652"/>
                  </a:lnTo>
                  <a:lnTo>
                    <a:pt x="227" y="737"/>
                  </a:lnTo>
                  <a:lnTo>
                    <a:pt x="340" y="652"/>
                  </a:lnTo>
                  <a:lnTo>
                    <a:pt x="397" y="709"/>
                  </a:lnTo>
                  <a:lnTo>
                    <a:pt x="425" y="680"/>
                  </a:lnTo>
                  <a:lnTo>
                    <a:pt x="369" y="624"/>
                  </a:lnTo>
                  <a:lnTo>
                    <a:pt x="510" y="510"/>
                  </a:lnTo>
                  <a:lnTo>
                    <a:pt x="510" y="482"/>
                  </a:lnTo>
                  <a:lnTo>
                    <a:pt x="624" y="397"/>
                  </a:lnTo>
                  <a:lnTo>
                    <a:pt x="595" y="369"/>
                  </a:lnTo>
                  <a:lnTo>
                    <a:pt x="624" y="312"/>
                  </a:lnTo>
                  <a:lnTo>
                    <a:pt x="709" y="284"/>
                  </a:lnTo>
                  <a:lnTo>
                    <a:pt x="737" y="227"/>
                  </a:lnTo>
                  <a:lnTo>
                    <a:pt x="822" y="227"/>
                  </a:lnTo>
                  <a:lnTo>
                    <a:pt x="794" y="170"/>
                  </a:lnTo>
                  <a:lnTo>
                    <a:pt x="851" y="113"/>
                  </a:lnTo>
                  <a:lnTo>
                    <a:pt x="822" y="57"/>
                  </a:lnTo>
                  <a:lnTo>
                    <a:pt x="794" y="57"/>
                  </a:lnTo>
                  <a:lnTo>
                    <a:pt x="794" y="28"/>
                  </a:lnTo>
                  <a:lnTo>
                    <a:pt x="681" y="0"/>
                  </a:lnTo>
                  <a:lnTo>
                    <a:pt x="681" y="57"/>
                  </a:lnTo>
                  <a:lnTo>
                    <a:pt x="652" y="85"/>
                  </a:lnTo>
                  <a:lnTo>
                    <a:pt x="595" y="28"/>
                  </a:lnTo>
                  <a:lnTo>
                    <a:pt x="539" y="28"/>
                  </a:lnTo>
                  <a:lnTo>
                    <a:pt x="539" y="85"/>
                  </a:lnTo>
                  <a:lnTo>
                    <a:pt x="510" y="113"/>
                  </a:lnTo>
                  <a:lnTo>
                    <a:pt x="454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Freeform 948">
              <a:extLst>
                <a:ext uri="{FF2B5EF4-FFF2-40B4-BE49-F238E27FC236}">
                  <a16:creationId xmlns:a16="http://schemas.microsoft.com/office/drawing/2014/main" id="{D398E956-70BA-4A3E-8912-51A1932B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" y="4271"/>
              <a:ext cx="964" cy="1134"/>
            </a:xfrm>
            <a:custGeom>
              <a:avLst/>
              <a:gdLst>
                <a:gd name="T0" fmla="*/ 142 w 964"/>
                <a:gd name="T1" fmla="*/ 1049 h 1134"/>
                <a:gd name="T2" fmla="*/ 86 w 964"/>
                <a:gd name="T3" fmla="*/ 1049 h 1134"/>
                <a:gd name="T4" fmla="*/ 114 w 964"/>
                <a:gd name="T5" fmla="*/ 993 h 1134"/>
                <a:gd name="T6" fmla="*/ 57 w 964"/>
                <a:gd name="T7" fmla="*/ 964 h 1134"/>
                <a:gd name="T8" fmla="*/ 114 w 964"/>
                <a:gd name="T9" fmla="*/ 964 h 1134"/>
                <a:gd name="T10" fmla="*/ 114 w 964"/>
                <a:gd name="T11" fmla="*/ 879 h 1134"/>
                <a:gd name="T12" fmla="*/ 142 w 964"/>
                <a:gd name="T13" fmla="*/ 879 h 1134"/>
                <a:gd name="T14" fmla="*/ 114 w 964"/>
                <a:gd name="T15" fmla="*/ 823 h 1134"/>
                <a:gd name="T16" fmla="*/ 171 w 964"/>
                <a:gd name="T17" fmla="*/ 794 h 1134"/>
                <a:gd name="T18" fmla="*/ 142 w 964"/>
                <a:gd name="T19" fmla="*/ 766 h 1134"/>
                <a:gd name="T20" fmla="*/ 312 w 964"/>
                <a:gd name="T21" fmla="*/ 737 h 1134"/>
                <a:gd name="T22" fmla="*/ 341 w 964"/>
                <a:gd name="T23" fmla="*/ 652 h 1134"/>
                <a:gd name="T24" fmla="*/ 256 w 964"/>
                <a:gd name="T25" fmla="*/ 624 h 1134"/>
                <a:gd name="T26" fmla="*/ 227 w 964"/>
                <a:gd name="T27" fmla="*/ 539 h 1134"/>
                <a:gd name="T28" fmla="*/ 199 w 964"/>
                <a:gd name="T29" fmla="*/ 567 h 1134"/>
                <a:gd name="T30" fmla="*/ 142 w 964"/>
                <a:gd name="T31" fmla="*/ 539 h 1134"/>
                <a:gd name="T32" fmla="*/ 142 w 964"/>
                <a:gd name="T33" fmla="*/ 482 h 1134"/>
                <a:gd name="T34" fmla="*/ 86 w 964"/>
                <a:gd name="T35" fmla="*/ 482 h 1134"/>
                <a:gd name="T36" fmla="*/ 86 w 964"/>
                <a:gd name="T37" fmla="*/ 426 h 1134"/>
                <a:gd name="T38" fmla="*/ 29 w 964"/>
                <a:gd name="T39" fmla="*/ 454 h 1134"/>
                <a:gd name="T40" fmla="*/ 0 w 964"/>
                <a:gd name="T41" fmla="*/ 426 h 1134"/>
                <a:gd name="T42" fmla="*/ 29 w 964"/>
                <a:gd name="T43" fmla="*/ 369 h 1134"/>
                <a:gd name="T44" fmla="*/ 114 w 964"/>
                <a:gd name="T45" fmla="*/ 341 h 1134"/>
                <a:gd name="T46" fmla="*/ 142 w 964"/>
                <a:gd name="T47" fmla="*/ 284 h 1134"/>
                <a:gd name="T48" fmla="*/ 227 w 964"/>
                <a:gd name="T49" fmla="*/ 284 h 1134"/>
                <a:gd name="T50" fmla="*/ 199 w 964"/>
                <a:gd name="T51" fmla="*/ 227 h 1134"/>
                <a:gd name="T52" fmla="*/ 256 w 964"/>
                <a:gd name="T53" fmla="*/ 170 h 1134"/>
                <a:gd name="T54" fmla="*/ 227 w 964"/>
                <a:gd name="T55" fmla="*/ 114 h 1134"/>
                <a:gd name="T56" fmla="*/ 199 w 964"/>
                <a:gd name="T57" fmla="*/ 114 h 1134"/>
                <a:gd name="T58" fmla="*/ 199 w 964"/>
                <a:gd name="T59" fmla="*/ 85 h 1134"/>
                <a:gd name="T60" fmla="*/ 284 w 964"/>
                <a:gd name="T61" fmla="*/ 29 h 1134"/>
                <a:gd name="T62" fmla="*/ 369 w 964"/>
                <a:gd name="T63" fmla="*/ 0 h 1134"/>
                <a:gd name="T64" fmla="*/ 482 w 964"/>
                <a:gd name="T65" fmla="*/ 170 h 1134"/>
                <a:gd name="T66" fmla="*/ 596 w 964"/>
                <a:gd name="T67" fmla="*/ 312 h 1134"/>
                <a:gd name="T68" fmla="*/ 653 w 964"/>
                <a:gd name="T69" fmla="*/ 312 h 1134"/>
                <a:gd name="T70" fmla="*/ 709 w 964"/>
                <a:gd name="T71" fmla="*/ 256 h 1134"/>
                <a:gd name="T72" fmla="*/ 766 w 964"/>
                <a:gd name="T73" fmla="*/ 256 h 1134"/>
                <a:gd name="T74" fmla="*/ 794 w 964"/>
                <a:gd name="T75" fmla="*/ 369 h 1134"/>
                <a:gd name="T76" fmla="*/ 879 w 964"/>
                <a:gd name="T77" fmla="*/ 397 h 1134"/>
                <a:gd name="T78" fmla="*/ 964 w 964"/>
                <a:gd name="T79" fmla="*/ 539 h 1134"/>
                <a:gd name="T80" fmla="*/ 851 w 964"/>
                <a:gd name="T81" fmla="*/ 596 h 1134"/>
                <a:gd name="T82" fmla="*/ 823 w 964"/>
                <a:gd name="T83" fmla="*/ 596 h 1134"/>
                <a:gd name="T84" fmla="*/ 794 w 964"/>
                <a:gd name="T85" fmla="*/ 539 h 1134"/>
                <a:gd name="T86" fmla="*/ 681 w 964"/>
                <a:gd name="T87" fmla="*/ 539 h 1134"/>
                <a:gd name="T88" fmla="*/ 681 w 964"/>
                <a:gd name="T89" fmla="*/ 567 h 1134"/>
                <a:gd name="T90" fmla="*/ 653 w 964"/>
                <a:gd name="T91" fmla="*/ 652 h 1134"/>
                <a:gd name="T92" fmla="*/ 596 w 964"/>
                <a:gd name="T93" fmla="*/ 596 h 1134"/>
                <a:gd name="T94" fmla="*/ 567 w 964"/>
                <a:gd name="T95" fmla="*/ 652 h 1134"/>
                <a:gd name="T96" fmla="*/ 567 w 964"/>
                <a:gd name="T97" fmla="*/ 851 h 1134"/>
                <a:gd name="T98" fmla="*/ 681 w 964"/>
                <a:gd name="T99" fmla="*/ 1049 h 1134"/>
                <a:gd name="T100" fmla="*/ 624 w 964"/>
                <a:gd name="T101" fmla="*/ 1134 h 1134"/>
                <a:gd name="T102" fmla="*/ 539 w 964"/>
                <a:gd name="T103" fmla="*/ 1106 h 1134"/>
                <a:gd name="T104" fmla="*/ 426 w 964"/>
                <a:gd name="T105" fmla="*/ 964 h 1134"/>
                <a:gd name="T106" fmla="*/ 341 w 964"/>
                <a:gd name="T107" fmla="*/ 993 h 1134"/>
                <a:gd name="T108" fmla="*/ 284 w 964"/>
                <a:gd name="T109" fmla="*/ 993 h 1134"/>
                <a:gd name="T110" fmla="*/ 256 w 964"/>
                <a:gd name="T111" fmla="*/ 1021 h 1134"/>
                <a:gd name="T112" fmla="*/ 171 w 964"/>
                <a:gd name="T113" fmla="*/ 1078 h 1134"/>
                <a:gd name="T114" fmla="*/ 171 w 964"/>
                <a:gd name="T115" fmla="*/ 1021 h 1134"/>
                <a:gd name="T116" fmla="*/ 142 w 964"/>
                <a:gd name="T117" fmla="*/ 1049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4" h="1134">
                  <a:moveTo>
                    <a:pt x="142" y="1049"/>
                  </a:moveTo>
                  <a:lnTo>
                    <a:pt x="86" y="1049"/>
                  </a:lnTo>
                  <a:lnTo>
                    <a:pt x="114" y="993"/>
                  </a:lnTo>
                  <a:lnTo>
                    <a:pt x="57" y="964"/>
                  </a:lnTo>
                  <a:lnTo>
                    <a:pt x="114" y="964"/>
                  </a:lnTo>
                  <a:lnTo>
                    <a:pt x="114" y="879"/>
                  </a:lnTo>
                  <a:lnTo>
                    <a:pt x="142" y="879"/>
                  </a:lnTo>
                  <a:lnTo>
                    <a:pt x="114" y="823"/>
                  </a:lnTo>
                  <a:lnTo>
                    <a:pt x="171" y="794"/>
                  </a:lnTo>
                  <a:lnTo>
                    <a:pt x="142" y="766"/>
                  </a:lnTo>
                  <a:lnTo>
                    <a:pt x="312" y="737"/>
                  </a:lnTo>
                  <a:lnTo>
                    <a:pt x="341" y="652"/>
                  </a:lnTo>
                  <a:lnTo>
                    <a:pt x="256" y="624"/>
                  </a:lnTo>
                  <a:lnTo>
                    <a:pt x="227" y="539"/>
                  </a:lnTo>
                  <a:lnTo>
                    <a:pt x="199" y="567"/>
                  </a:lnTo>
                  <a:lnTo>
                    <a:pt x="142" y="539"/>
                  </a:lnTo>
                  <a:lnTo>
                    <a:pt x="142" y="482"/>
                  </a:lnTo>
                  <a:lnTo>
                    <a:pt x="86" y="482"/>
                  </a:lnTo>
                  <a:lnTo>
                    <a:pt x="86" y="426"/>
                  </a:lnTo>
                  <a:lnTo>
                    <a:pt x="29" y="454"/>
                  </a:lnTo>
                  <a:lnTo>
                    <a:pt x="0" y="426"/>
                  </a:lnTo>
                  <a:lnTo>
                    <a:pt x="29" y="369"/>
                  </a:lnTo>
                  <a:lnTo>
                    <a:pt x="114" y="341"/>
                  </a:lnTo>
                  <a:lnTo>
                    <a:pt x="142" y="284"/>
                  </a:lnTo>
                  <a:lnTo>
                    <a:pt x="227" y="284"/>
                  </a:lnTo>
                  <a:lnTo>
                    <a:pt x="199" y="227"/>
                  </a:lnTo>
                  <a:lnTo>
                    <a:pt x="256" y="170"/>
                  </a:lnTo>
                  <a:lnTo>
                    <a:pt x="227" y="114"/>
                  </a:lnTo>
                  <a:lnTo>
                    <a:pt x="199" y="114"/>
                  </a:lnTo>
                  <a:lnTo>
                    <a:pt x="199" y="85"/>
                  </a:lnTo>
                  <a:lnTo>
                    <a:pt x="284" y="29"/>
                  </a:lnTo>
                  <a:lnTo>
                    <a:pt x="369" y="0"/>
                  </a:lnTo>
                  <a:lnTo>
                    <a:pt x="482" y="170"/>
                  </a:lnTo>
                  <a:lnTo>
                    <a:pt x="596" y="312"/>
                  </a:lnTo>
                  <a:lnTo>
                    <a:pt x="653" y="312"/>
                  </a:lnTo>
                  <a:lnTo>
                    <a:pt x="709" y="256"/>
                  </a:lnTo>
                  <a:lnTo>
                    <a:pt x="766" y="256"/>
                  </a:lnTo>
                  <a:lnTo>
                    <a:pt x="794" y="369"/>
                  </a:lnTo>
                  <a:lnTo>
                    <a:pt x="879" y="397"/>
                  </a:lnTo>
                  <a:lnTo>
                    <a:pt x="964" y="539"/>
                  </a:lnTo>
                  <a:lnTo>
                    <a:pt x="851" y="596"/>
                  </a:lnTo>
                  <a:lnTo>
                    <a:pt x="823" y="596"/>
                  </a:lnTo>
                  <a:lnTo>
                    <a:pt x="794" y="539"/>
                  </a:lnTo>
                  <a:lnTo>
                    <a:pt x="681" y="539"/>
                  </a:lnTo>
                  <a:lnTo>
                    <a:pt x="681" y="567"/>
                  </a:lnTo>
                  <a:lnTo>
                    <a:pt x="653" y="652"/>
                  </a:lnTo>
                  <a:lnTo>
                    <a:pt x="596" y="596"/>
                  </a:lnTo>
                  <a:lnTo>
                    <a:pt x="567" y="652"/>
                  </a:lnTo>
                  <a:lnTo>
                    <a:pt x="567" y="851"/>
                  </a:lnTo>
                  <a:lnTo>
                    <a:pt x="681" y="1049"/>
                  </a:lnTo>
                  <a:lnTo>
                    <a:pt x="624" y="1134"/>
                  </a:lnTo>
                  <a:lnTo>
                    <a:pt x="539" y="1106"/>
                  </a:lnTo>
                  <a:lnTo>
                    <a:pt x="426" y="964"/>
                  </a:lnTo>
                  <a:lnTo>
                    <a:pt x="341" y="993"/>
                  </a:lnTo>
                  <a:lnTo>
                    <a:pt x="284" y="993"/>
                  </a:lnTo>
                  <a:lnTo>
                    <a:pt x="256" y="1021"/>
                  </a:lnTo>
                  <a:lnTo>
                    <a:pt x="171" y="1078"/>
                  </a:lnTo>
                  <a:lnTo>
                    <a:pt x="171" y="1021"/>
                  </a:lnTo>
                  <a:lnTo>
                    <a:pt x="142" y="104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5" name="Freeform 949">
              <a:extLst>
                <a:ext uri="{FF2B5EF4-FFF2-40B4-BE49-F238E27FC236}">
                  <a16:creationId xmlns:a16="http://schemas.microsoft.com/office/drawing/2014/main" id="{77768460-4119-4087-A402-F9BF91EDD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" y="4810"/>
              <a:ext cx="539" cy="510"/>
            </a:xfrm>
            <a:custGeom>
              <a:avLst/>
              <a:gdLst>
                <a:gd name="T0" fmla="*/ 114 w 539"/>
                <a:gd name="T1" fmla="*/ 510 h 510"/>
                <a:gd name="T2" fmla="*/ 0 w 539"/>
                <a:gd name="T3" fmla="*/ 312 h 510"/>
                <a:gd name="T4" fmla="*/ 0 w 539"/>
                <a:gd name="T5" fmla="*/ 113 h 510"/>
                <a:gd name="T6" fmla="*/ 29 w 539"/>
                <a:gd name="T7" fmla="*/ 57 h 510"/>
                <a:gd name="T8" fmla="*/ 86 w 539"/>
                <a:gd name="T9" fmla="*/ 113 h 510"/>
                <a:gd name="T10" fmla="*/ 114 w 539"/>
                <a:gd name="T11" fmla="*/ 28 h 510"/>
                <a:gd name="T12" fmla="*/ 114 w 539"/>
                <a:gd name="T13" fmla="*/ 0 h 510"/>
                <a:gd name="T14" fmla="*/ 227 w 539"/>
                <a:gd name="T15" fmla="*/ 0 h 510"/>
                <a:gd name="T16" fmla="*/ 256 w 539"/>
                <a:gd name="T17" fmla="*/ 57 h 510"/>
                <a:gd name="T18" fmla="*/ 284 w 539"/>
                <a:gd name="T19" fmla="*/ 57 h 510"/>
                <a:gd name="T20" fmla="*/ 397 w 539"/>
                <a:gd name="T21" fmla="*/ 0 h 510"/>
                <a:gd name="T22" fmla="*/ 539 w 539"/>
                <a:gd name="T23" fmla="*/ 113 h 510"/>
                <a:gd name="T24" fmla="*/ 482 w 539"/>
                <a:gd name="T25" fmla="*/ 170 h 510"/>
                <a:gd name="T26" fmla="*/ 256 w 539"/>
                <a:gd name="T27" fmla="*/ 284 h 510"/>
                <a:gd name="T28" fmla="*/ 199 w 539"/>
                <a:gd name="T29" fmla="*/ 340 h 510"/>
                <a:gd name="T30" fmla="*/ 227 w 539"/>
                <a:gd name="T31" fmla="*/ 425 h 510"/>
                <a:gd name="T32" fmla="*/ 142 w 539"/>
                <a:gd name="T33" fmla="*/ 510 h 510"/>
                <a:gd name="T34" fmla="*/ 114 w 539"/>
                <a:gd name="T35" fmla="*/ 51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9" h="510">
                  <a:moveTo>
                    <a:pt x="114" y="510"/>
                  </a:moveTo>
                  <a:lnTo>
                    <a:pt x="0" y="312"/>
                  </a:lnTo>
                  <a:lnTo>
                    <a:pt x="0" y="113"/>
                  </a:lnTo>
                  <a:lnTo>
                    <a:pt x="29" y="57"/>
                  </a:lnTo>
                  <a:lnTo>
                    <a:pt x="86" y="113"/>
                  </a:lnTo>
                  <a:lnTo>
                    <a:pt x="114" y="28"/>
                  </a:lnTo>
                  <a:lnTo>
                    <a:pt x="114" y="0"/>
                  </a:lnTo>
                  <a:lnTo>
                    <a:pt x="227" y="0"/>
                  </a:lnTo>
                  <a:lnTo>
                    <a:pt x="256" y="57"/>
                  </a:lnTo>
                  <a:lnTo>
                    <a:pt x="284" y="57"/>
                  </a:lnTo>
                  <a:lnTo>
                    <a:pt x="397" y="0"/>
                  </a:lnTo>
                  <a:lnTo>
                    <a:pt x="539" y="113"/>
                  </a:lnTo>
                  <a:lnTo>
                    <a:pt x="482" y="170"/>
                  </a:lnTo>
                  <a:lnTo>
                    <a:pt x="256" y="284"/>
                  </a:lnTo>
                  <a:lnTo>
                    <a:pt x="199" y="340"/>
                  </a:lnTo>
                  <a:lnTo>
                    <a:pt x="227" y="425"/>
                  </a:lnTo>
                  <a:lnTo>
                    <a:pt x="142" y="510"/>
                  </a:lnTo>
                  <a:lnTo>
                    <a:pt x="114" y="51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950">
              <a:extLst>
                <a:ext uri="{FF2B5EF4-FFF2-40B4-BE49-F238E27FC236}">
                  <a16:creationId xmlns:a16="http://schemas.microsoft.com/office/drawing/2014/main" id="{38AD6FFB-0CB3-4A82-BCE8-E96363340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" y="3818"/>
              <a:ext cx="397" cy="623"/>
            </a:xfrm>
            <a:custGeom>
              <a:avLst/>
              <a:gdLst>
                <a:gd name="T0" fmla="*/ 340 w 397"/>
                <a:gd name="T1" fmla="*/ 170 h 623"/>
                <a:gd name="T2" fmla="*/ 283 w 397"/>
                <a:gd name="T3" fmla="*/ 198 h 623"/>
                <a:gd name="T4" fmla="*/ 255 w 397"/>
                <a:gd name="T5" fmla="*/ 113 h 623"/>
                <a:gd name="T6" fmla="*/ 283 w 397"/>
                <a:gd name="T7" fmla="*/ 56 h 623"/>
                <a:gd name="T8" fmla="*/ 226 w 397"/>
                <a:gd name="T9" fmla="*/ 56 h 623"/>
                <a:gd name="T10" fmla="*/ 226 w 397"/>
                <a:gd name="T11" fmla="*/ 0 h 623"/>
                <a:gd name="T12" fmla="*/ 141 w 397"/>
                <a:gd name="T13" fmla="*/ 113 h 623"/>
                <a:gd name="T14" fmla="*/ 56 w 397"/>
                <a:gd name="T15" fmla="*/ 142 h 623"/>
                <a:gd name="T16" fmla="*/ 28 w 397"/>
                <a:gd name="T17" fmla="*/ 198 h 623"/>
                <a:gd name="T18" fmla="*/ 28 w 397"/>
                <a:gd name="T19" fmla="*/ 255 h 623"/>
                <a:gd name="T20" fmla="*/ 56 w 397"/>
                <a:gd name="T21" fmla="*/ 255 h 623"/>
                <a:gd name="T22" fmla="*/ 85 w 397"/>
                <a:gd name="T23" fmla="*/ 255 h 623"/>
                <a:gd name="T24" fmla="*/ 0 w 397"/>
                <a:gd name="T25" fmla="*/ 340 h 623"/>
                <a:gd name="T26" fmla="*/ 0 w 397"/>
                <a:gd name="T27" fmla="*/ 397 h 623"/>
                <a:gd name="T28" fmla="*/ 56 w 397"/>
                <a:gd name="T29" fmla="*/ 368 h 623"/>
                <a:gd name="T30" fmla="*/ 85 w 397"/>
                <a:gd name="T31" fmla="*/ 453 h 623"/>
                <a:gd name="T32" fmla="*/ 113 w 397"/>
                <a:gd name="T33" fmla="*/ 425 h 623"/>
                <a:gd name="T34" fmla="*/ 113 w 397"/>
                <a:gd name="T35" fmla="*/ 482 h 623"/>
                <a:gd name="T36" fmla="*/ 85 w 397"/>
                <a:gd name="T37" fmla="*/ 482 h 623"/>
                <a:gd name="T38" fmla="*/ 113 w 397"/>
                <a:gd name="T39" fmla="*/ 538 h 623"/>
                <a:gd name="T40" fmla="*/ 170 w 397"/>
                <a:gd name="T41" fmla="*/ 567 h 623"/>
                <a:gd name="T42" fmla="*/ 170 w 397"/>
                <a:gd name="T43" fmla="*/ 595 h 623"/>
                <a:gd name="T44" fmla="*/ 226 w 397"/>
                <a:gd name="T45" fmla="*/ 623 h 623"/>
                <a:gd name="T46" fmla="*/ 255 w 397"/>
                <a:gd name="T47" fmla="*/ 595 h 623"/>
                <a:gd name="T48" fmla="*/ 255 w 397"/>
                <a:gd name="T49" fmla="*/ 538 h 623"/>
                <a:gd name="T50" fmla="*/ 311 w 397"/>
                <a:gd name="T51" fmla="*/ 538 h 623"/>
                <a:gd name="T52" fmla="*/ 368 w 397"/>
                <a:gd name="T53" fmla="*/ 595 h 623"/>
                <a:gd name="T54" fmla="*/ 397 w 397"/>
                <a:gd name="T55" fmla="*/ 567 h 623"/>
                <a:gd name="T56" fmla="*/ 397 w 397"/>
                <a:gd name="T57" fmla="*/ 510 h 623"/>
                <a:gd name="T58" fmla="*/ 311 w 397"/>
                <a:gd name="T59" fmla="*/ 482 h 623"/>
                <a:gd name="T60" fmla="*/ 368 w 397"/>
                <a:gd name="T61" fmla="*/ 425 h 623"/>
                <a:gd name="T62" fmla="*/ 283 w 397"/>
                <a:gd name="T63" fmla="*/ 425 h 623"/>
                <a:gd name="T64" fmla="*/ 283 w 397"/>
                <a:gd name="T65" fmla="*/ 340 h 623"/>
                <a:gd name="T66" fmla="*/ 311 w 397"/>
                <a:gd name="T67" fmla="*/ 283 h 623"/>
                <a:gd name="T68" fmla="*/ 368 w 397"/>
                <a:gd name="T69" fmla="*/ 255 h 623"/>
                <a:gd name="T70" fmla="*/ 340 w 397"/>
                <a:gd name="T71" fmla="*/ 17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7" h="623">
                  <a:moveTo>
                    <a:pt x="340" y="170"/>
                  </a:moveTo>
                  <a:lnTo>
                    <a:pt x="283" y="198"/>
                  </a:lnTo>
                  <a:lnTo>
                    <a:pt x="255" y="113"/>
                  </a:lnTo>
                  <a:lnTo>
                    <a:pt x="283" y="56"/>
                  </a:lnTo>
                  <a:lnTo>
                    <a:pt x="226" y="56"/>
                  </a:lnTo>
                  <a:lnTo>
                    <a:pt x="226" y="0"/>
                  </a:lnTo>
                  <a:lnTo>
                    <a:pt x="141" y="113"/>
                  </a:lnTo>
                  <a:lnTo>
                    <a:pt x="56" y="142"/>
                  </a:lnTo>
                  <a:lnTo>
                    <a:pt x="28" y="198"/>
                  </a:lnTo>
                  <a:lnTo>
                    <a:pt x="28" y="255"/>
                  </a:lnTo>
                  <a:lnTo>
                    <a:pt x="56" y="255"/>
                  </a:lnTo>
                  <a:lnTo>
                    <a:pt x="85" y="255"/>
                  </a:lnTo>
                  <a:lnTo>
                    <a:pt x="0" y="340"/>
                  </a:lnTo>
                  <a:lnTo>
                    <a:pt x="0" y="397"/>
                  </a:lnTo>
                  <a:lnTo>
                    <a:pt x="56" y="368"/>
                  </a:lnTo>
                  <a:lnTo>
                    <a:pt x="85" y="453"/>
                  </a:lnTo>
                  <a:lnTo>
                    <a:pt x="113" y="425"/>
                  </a:lnTo>
                  <a:lnTo>
                    <a:pt x="113" y="482"/>
                  </a:lnTo>
                  <a:lnTo>
                    <a:pt x="85" y="482"/>
                  </a:lnTo>
                  <a:lnTo>
                    <a:pt x="113" y="538"/>
                  </a:lnTo>
                  <a:lnTo>
                    <a:pt x="170" y="567"/>
                  </a:lnTo>
                  <a:lnTo>
                    <a:pt x="170" y="595"/>
                  </a:lnTo>
                  <a:lnTo>
                    <a:pt x="226" y="623"/>
                  </a:lnTo>
                  <a:lnTo>
                    <a:pt x="255" y="595"/>
                  </a:lnTo>
                  <a:lnTo>
                    <a:pt x="255" y="538"/>
                  </a:lnTo>
                  <a:lnTo>
                    <a:pt x="311" y="538"/>
                  </a:lnTo>
                  <a:lnTo>
                    <a:pt x="368" y="595"/>
                  </a:lnTo>
                  <a:lnTo>
                    <a:pt x="397" y="567"/>
                  </a:lnTo>
                  <a:lnTo>
                    <a:pt x="397" y="510"/>
                  </a:lnTo>
                  <a:lnTo>
                    <a:pt x="311" y="482"/>
                  </a:lnTo>
                  <a:lnTo>
                    <a:pt x="368" y="425"/>
                  </a:lnTo>
                  <a:lnTo>
                    <a:pt x="283" y="425"/>
                  </a:lnTo>
                  <a:lnTo>
                    <a:pt x="283" y="340"/>
                  </a:lnTo>
                  <a:lnTo>
                    <a:pt x="311" y="283"/>
                  </a:lnTo>
                  <a:lnTo>
                    <a:pt x="368" y="255"/>
                  </a:lnTo>
                  <a:lnTo>
                    <a:pt x="340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7" name="Freeform 951">
              <a:extLst>
                <a:ext uri="{FF2B5EF4-FFF2-40B4-BE49-F238E27FC236}">
                  <a16:creationId xmlns:a16="http://schemas.microsoft.com/office/drawing/2014/main" id="{055F70B7-6B43-4482-A488-E51FA043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" y="3960"/>
              <a:ext cx="397" cy="396"/>
            </a:xfrm>
            <a:custGeom>
              <a:avLst/>
              <a:gdLst>
                <a:gd name="T0" fmla="*/ 397 w 397"/>
                <a:gd name="T1" fmla="*/ 311 h 396"/>
                <a:gd name="T2" fmla="*/ 312 w 397"/>
                <a:gd name="T3" fmla="*/ 340 h 396"/>
                <a:gd name="T4" fmla="*/ 227 w 397"/>
                <a:gd name="T5" fmla="*/ 396 h 396"/>
                <a:gd name="T6" fmla="*/ 114 w 397"/>
                <a:gd name="T7" fmla="*/ 368 h 396"/>
                <a:gd name="T8" fmla="*/ 28 w 397"/>
                <a:gd name="T9" fmla="*/ 340 h 396"/>
                <a:gd name="T10" fmla="*/ 85 w 397"/>
                <a:gd name="T11" fmla="*/ 283 h 396"/>
                <a:gd name="T12" fmla="*/ 0 w 397"/>
                <a:gd name="T13" fmla="*/ 283 h 396"/>
                <a:gd name="T14" fmla="*/ 0 w 397"/>
                <a:gd name="T15" fmla="*/ 198 h 396"/>
                <a:gd name="T16" fmla="*/ 28 w 397"/>
                <a:gd name="T17" fmla="*/ 141 h 396"/>
                <a:gd name="T18" fmla="*/ 85 w 397"/>
                <a:gd name="T19" fmla="*/ 113 h 396"/>
                <a:gd name="T20" fmla="*/ 57 w 397"/>
                <a:gd name="T21" fmla="*/ 28 h 396"/>
                <a:gd name="T22" fmla="*/ 85 w 397"/>
                <a:gd name="T23" fmla="*/ 0 h 396"/>
                <a:gd name="T24" fmla="*/ 142 w 397"/>
                <a:gd name="T25" fmla="*/ 28 h 396"/>
                <a:gd name="T26" fmla="*/ 312 w 397"/>
                <a:gd name="T27" fmla="*/ 0 h 396"/>
                <a:gd name="T28" fmla="*/ 369 w 397"/>
                <a:gd name="T29" fmla="*/ 198 h 396"/>
                <a:gd name="T30" fmla="*/ 369 w 397"/>
                <a:gd name="T31" fmla="*/ 255 h 396"/>
                <a:gd name="T32" fmla="*/ 397 w 397"/>
                <a:gd name="T33" fmla="*/ 3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7" h="396">
                  <a:moveTo>
                    <a:pt x="397" y="311"/>
                  </a:moveTo>
                  <a:lnTo>
                    <a:pt x="312" y="340"/>
                  </a:lnTo>
                  <a:lnTo>
                    <a:pt x="227" y="396"/>
                  </a:lnTo>
                  <a:lnTo>
                    <a:pt x="114" y="368"/>
                  </a:lnTo>
                  <a:lnTo>
                    <a:pt x="28" y="340"/>
                  </a:lnTo>
                  <a:lnTo>
                    <a:pt x="85" y="283"/>
                  </a:lnTo>
                  <a:lnTo>
                    <a:pt x="0" y="283"/>
                  </a:lnTo>
                  <a:lnTo>
                    <a:pt x="0" y="198"/>
                  </a:lnTo>
                  <a:lnTo>
                    <a:pt x="28" y="141"/>
                  </a:lnTo>
                  <a:lnTo>
                    <a:pt x="85" y="113"/>
                  </a:lnTo>
                  <a:lnTo>
                    <a:pt x="57" y="28"/>
                  </a:lnTo>
                  <a:lnTo>
                    <a:pt x="85" y="0"/>
                  </a:lnTo>
                  <a:lnTo>
                    <a:pt x="142" y="28"/>
                  </a:lnTo>
                  <a:lnTo>
                    <a:pt x="312" y="0"/>
                  </a:lnTo>
                  <a:lnTo>
                    <a:pt x="369" y="198"/>
                  </a:lnTo>
                  <a:lnTo>
                    <a:pt x="369" y="255"/>
                  </a:lnTo>
                  <a:lnTo>
                    <a:pt x="397" y="3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8" name="Freeform 952">
              <a:extLst>
                <a:ext uri="{FF2B5EF4-FFF2-40B4-BE49-F238E27FC236}">
                  <a16:creationId xmlns:a16="http://schemas.microsoft.com/office/drawing/2014/main" id="{C59C9AE3-8CDE-42FC-B39A-579A9B55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3563"/>
              <a:ext cx="1502" cy="1304"/>
            </a:xfrm>
            <a:custGeom>
              <a:avLst/>
              <a:gdLst>
                <a:gd name="T0" fmla="*/ 1020 w 1502"/>
                <a:gd name="T1" fmla="*/ 368 h 1304"/>
                <a:gd name="T2" fmla="*/ 1020 w 1502"/>
                <a:gd name="T3" fmla="*/ 453 h 1304"/>
                <a:gd name="T4" fmla="*/ 1134 w 1502"/>
                <a:gd name="T5" fmla="*/ 482 h 1304"/>
                <a:gd name="T6" fmla="*/ 1190 w 1502"/>
                <a:gd name="T7" fmla="*/ 510 h 1304"/>
                <a:gd name="T8" fmla="*/ 1190 w 1502"/>
                <a:gd name="T9" fmla="*/ 623 h 1304"/>
                <a:gd name="T10" fmla="*/ 1247 w 1502"/>
                <a:gd name="T11" fmla="*/ 822 h 1304"/>
                <a:gd name="T12" fmla="*/ 1417 w 1502"/>
                <a:gd name="T13" fmla="*/ 878 h 1304"/>
                <a:gd name="T14" fmla="*/ 1474 w 1502"/>
                <a:gd name="T15" fmla="*/ 964 h 1304"/>
                <a:gd name="T16" fmla="*/ 1332 w 1502"/>
                <a:gd name="T17" fmla="*/ 935 h 1304"/>
                <a:gd name="T18" fmla="*/ 1077 w 1502"/>
                <a:gd name="T19" fmla="*/ 1049 h 1304"/>
                <a:gd name="T20" fmla="*/ 1020 w 1502"/>
                <a:gd name="T21" fmla="*/ 1134 h 1304"/>
                <a:gd name="T22" fmla="*/ 935 w 1502"/>
                <a:gd name="T23" fmla="*/ 1247 h 1304"/>
                <a:gd name="T24" fmla="*/ 822 w 1502"/>
                <a:gd name="T25" fmla="*/ 1247 h 1304"/>
                <a:gd name="T26" fmla="*/ 737 w 1502"/>
                <a:gd name="T27" fmla="*/ 1247 h 1304"/>
                <a:gd name="T28" fmla="*/ 652 w 1502"/>
                <a:gd name="T29" fmla="*/ 1304 h 1304"/>
                <a:gd name="T30" fmla="*/ 595 w 1502"/>
                <a:gd name="T31" fmla="*/ 1162 h 1304"/>
                <a:gd name="T32" fmla="*/ 567 w 1502"/>
                <a:gd name="T33" fmla="*/ 1105 h 1304"/>
                <a:gd name="T34" fmla="*/ 510 w 1502"/>
                <a:gd name="T35" fmla="*/ 737 h 1304"/>
                <a:gd name="T36" fmla="*/ 340 w 1502"/>
                <a:gd name="T37" fmla="*/ 623 h 1304"/>
                <a:gd name="T38" fmla="*/ 198 w 1502"/>
                <a:gd name="T39" fmla="*/ 793 h 1304"/>
                <a:gd name="T40" fmla="*/ 85 w 1502"/>
                <a:gd name="T41" fmla="*/ 878 h 1304"/>
                <a:gd name="T42" fmla="*/ 0 w 1502"/>
                <a:gd name="T43" fmla="*/ 793 h 1304"/>
                <a:gd name="T44" fmla="*/ 113 w 1502"/>
                <a:gd name="T45" fmla="*/ 737 h 1304"/>
                <a:gd name="T46" fmla="*/ 170 w 1502"/>
                <a:gd name="T47" fmla="*/ 652 h 1304"/>
                <a:gd name="T48" fmla="*/ 198 w 1502"/>
                <a:gd name="T49" fmla="*/ 567 h 1304"/>
                <a:gd name="T50" fmla="*/ 425 w 1502"/>
                <a:gd name="T51" fmla="*/ 482 h 1304"/>
                <a:gd name="T52" fmla="*/ 481 w 1502"/>
                <a:gd name="T53" fmla="*/ 368 h 1304"/>
                <a:gd name="T54" fmla="*/ 595 w 1502"/>
                <a:gd name="T55" fmla="*/ 283 h 1304"/>
                <a:gd name="T56" fmla="*/ 453 w 1502"/>
                <a:gd name="T57" fmla="*/ 283 h 1304"/>
                <a:gd name="T58" fmla="*/ 510 w 1502"/>
                <a:gd name="T59" fmla="*/ 113 h 1304"/>
                <a:gd name="T60" fmla="*/ 623 w 1502"/>
                <a:gd name="T61" fmla="*/ 0 h 1304"/>
                <a:gd name="T62" fmla="*/ 793 w 1502"/>
                <a:gd name="T63" fmla="*/ 56 h 1304"/>
                <a:gd name="T64" fmla="*/ 907 w 1502"/>
                <a:gd name="T65" fmla="*/ 17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2" h="1304">
                  <a:moveTo>
                    <a:pt x="907" y="170"/>
                  </a:moveTo>
                  <a:lnTo>
                    <a:pt x="1020" y="368"/>
                  </a:lnTo>
                  <a:lnTo>
                    <a:pt x="1020" y="425"/>
                  </a:lnTo>
                  <a:lnTo>
                    <a:pt x="1020" y="453"/>
                  </a:lnTo>
                  <a:lnTo>
                    <a:pt x="1105" y="510"/>
                  </a:lnTo>
                  <a:lnTo>
                    <a:pt x="1134" y="482"/>
                  </a:lnTo>
                  <a:lnTo>
                    <a:pt x="1162" y="538"/>
                  </a:lnTo>
                  <a:lnTo>
                    <a:pt x="1190" y="510"/>
                  </a:lnTo>
                  <a:lnTo>
                    <a:pt x="1247" y="595"/>
                  </a:lnTo>
                  <a:lnTo>
                    <a:pt x="1190" y="623"/>
                  </a:lnTo>
                  <a:lnTo>
                    <a:pt x="1247" y="680"/>
                  </a:lnTo>
                  <a:lnTo>
                    <a:pt x="1247" y="822"/>
                  </a:lnTo>
                  <a:lnTo>
                    <a:pt x="1304" y="878"/>
                  </a:lnTo>
                  <a:lnTo>
                    <a:pt x="1417" y="878"/>
                  </a:lnTo>
                  <a:lnTo>
                    <a:pt x="1502" y="935"/>
                  </a:lnTo>
                  <a:lnTo>
                    <a:pt x="1474" y="964"/>
                  </a:lnTo>
                  <a:lnTo>
                    <a:pt x="1417" y="992"/>
                  </a:lnTo>
                  <a:lnTo>
                    <a:pt x="1332" y="935"/>
                  </a:lnTo>
                  <a:lnTo>
                    <a:pt x="1275" y="1020"/>
                  </a:lnTo>
                  <a:lnTo>
                    <a:pt x="1077" y="1049"/>
                  </a:lnTo>
                  <a:lnTo>
                    <a:pt x="1105" y="1105"/>
                  </a:lnTo>
                  <a:lnTo>
                    <a:pt x="1020" y="1134"/>
                  </a:lnTo>
                  <a:lnTo>
                    <a:pt x="1020" y="1247"/>
                  </a:lnTo>
                  <a:lnTo>
                    <a:pt x="935" y="1247"/>
                  </a:lnTo>
                  <a:lnTo>
                    <a:pt x="907" y="1219"/>
                  </a:lnTo>
                  <a:lnTo>
                    <a:pt x="822" y="1247"/>
                  </a:lnTo>
                  <a:lnTo>
                    <a:pt x="765" y="1219"/>
                  </a:lnTo>
                  <a:lnTo>
                    <a:pt x="737" y="1247"/>
                  </a:lnTo>
                  <a:lnTo>
                    <a:pt x="680" y="1247"/>
                  </a:lnTo>
                  <a:lnTo>
                    <a:pt x="652" y="1304"/>
                  </a:lnTo>
                  <a:lnTo>
                    <a:pt x="595" y="1219"/>
                  </a:lnTo>
                  <a:lnTo>
                    <a:pt x="595" y="1162"/>
                  </a:lnTo>
                  <a:lnTo>
                    <a:pt x="510" y="1134"/>
                  </a:lnTo>
                  <a:lnTo>
                    <a:pt x="567" y="1105"/>
                  </a:lnTo>
                  <a:lnTo>
                    <a:pt x="510" y="1020"/>
                  </a:lnTo>
                  <a:lnTo>
                    <a:pt x="510" y="737"/>
                  </a:lnTo>
                  <a:lnTo>
                    <a:pt x="453" y="652"/>
                  </a:lnTo>
                  <a:lnTo>
                    <a:pt x="340" y="623"/>
                  </a:lnTo>
                  <a:lnTo>
                    <a:pt x="283" y="708"/>
                  </a:lnTo>
                  <a:lnTo>
                    <a:pt x="198" y="793"/>
                  </a:lnTo>
                  <a:lnTo>
                    <a:pt x="141" y="907"/>
                  </a:lnTo>
                  <a:lnTo>
                    <a:pt x="85" y="878"/>
                  </a:lnTo>
                  <a:lnTo>
                    <a:pt x="28" y="878"/>
                  </a:lnTo>
                  <a:lnTo>
                    <a:pt x="0" y="793"/>
                  </a:lnTo>
                  <a:lnTo>
                    <a:pt x="56" y="737"/>
                  </a:lnTo>
                  <a:lnTo>
                    <a:pt x="113" y="737"/>
                  </a:lnTo>
                  <a:lnTo>
                    <a:pt x="141" y="680"/>
                  </a:lnTo>
                  <a:lnTo>
                    <a:pt x="170" y="652"/>
                  </a:lnTo>
                  <a:lnTo>
                    <a:pt x="226" y="623"/>
                  </a:lnTo>
                  <a:lnTo>
                    <a:pt x="198" y="567"/>
                  </a:lnTo>
                  <a:lnTo>
                    <a:pt x="226" y="538"/>
                  </a:lnTo>
                  <a:lnTo>
                    <a:pt x="425" y="482"/>
                  </a:lnTo>
                  <a:lnTo>
                    <a:pt x="425" y="425"/>
                  </a:lnTo>
                  <a:lnTo>
                    <a:pt x="481" y="368"/>
                  </a:lnTo>
                  <a:lnTo>
                    <a:pt x="538" y="368"/>
                  </a:lnTo>
                  <a:lnTo>
                    <a:pt x="595" y="283"/>
                  </a:lnTo>
                  <a:lnTo>
                    <a:pt x="510" y="255"/>
                  </a:lnTo>
                  <a:lnTo>
                    <a:pt x="453" y="283"/>
                  </a:lnTo>
                  <a:lnTo>
                    <a:pt x="453" y="141"/>
                  </a:lnTo>
                  <a:lnTo>
                    <a:pt x="510" y="113"/>
                  </a:lnTo>
                  <a:lnTo>
                    <a:pt x="567" y="28"/>
                  </a:lnTo>
                  <a:lnTo>
                    <a:pt x="623" y="0"/>
                  </a:lnTo>
                  <a:lnTo>
                    <a:pt x="708" y="56"/>
                  </a:lnTo>
                  <a:lnTo>
                    <a:pt x="793" y="56"/>
                  </a:lnTo>
                  <a:lnTo>
                    <a:pt x="907" y="113"/>
                  </a:lnTo>
                  <a:lnTo>
                    <a:pt x="907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9" name="Freeform 953">
              <a:extLst>
                <a:ext uri="{FF2B5EF4-FFF2-40B4-BE49-F238E27FC236}">
                  <a16:creationId xmlns:a16="http://schemas.microsoft.com/office/drawing/2014/main" id="{6B5090DD-48E6-4FEC-8999-77BB277E2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421"/>
              <a:ext cx="454" cy="312"/>
            </a:xfrm>
            <a:custGeom>
              <a:avLst/>
              <a:gdLst>
                <a:gd name="T0" fmla="*/ 454 w 454"/>
                <a:gd name="T1" fmla="*/ 170 h 312"/>
                <a:gd name="T2" fmla="*/ 425 w 454"/>
                <a:gd name="T3" fmla="*/ 312 h 312"/>
                <a:gd name="T4" fmla="*/ 340 w 454"/>
                <a:gd name="T5" fmla="*/ 255 h 312"/>
                <a:gd name="T6" fmla="*/ 284 w 454"/>
                <a:gd name="T7" fmla="*/ 312 h 312"/>
                <a:gd name="T8" fmla="*/ 284 w 454"/>
                <a:gd name="T9" fmla="*/ 255 h 312"/>
                <a:gd name="T10" fmla="*/ 170 w 454"/>
                <a:gd name="T11" fmla="*/ 198 h 312"/>
                <a:gd name="T12" fmla="*/ 85 w 454"/>
                <a:gd name="T13" fmla="*/ 198 h 312"/>
                <a:gd name="T14" fmla="*/ 0 w 454"/>
                <a:gd name="T15" fmla="*/ 142 h 312"/>
                <a:gd name="T16" fmla="*/ 114 w 454"/>
                <a:gd name="T17" fmla="*/ 113 h 312"/>
                <a:gd name="T18" fmla="*/ 57 w 454"/>
                <a:gd name="T19" fmla="*/ 57 h 312"/>
                <a:gd name="T20" fmla="*/ 114 w 454"/>
                <a:gd name="T21" fmla="*/ 28 h 312"/>
                <a:gd name="T22" fmla="*/ 199 w 454"/>
                <a:gd name="T23" fmla="*/ 113 h 312"/>
                <a:gd name="T24" fmla="*/ 255 w 454"/>
                <a:gd name="T25" fmla="*/ 142 h 312"/>
                <a:gd name="T26" fmla="*/ 255 w 454"/>
                <a:gd name="T27" fmla="*/ 85 h 312"/>
                <a:gd name="T28" fmla="*/ 312 w 454"/>
                <a:gd name="T29" fmla="*/ 0 h 312"/>
                <a:gd name="T30" fmla="*/ 340 w 454"/>
                <a:gd name="T31" fmla="*/ 28 h 312"/>
                <a:gd name="T32" fmla="*/ 340 w 454"/>
                <a:gd name="T33" fmla="*/ 113 h 312"/>
                <a:gd name="T34" fmla="*/ 397 w 454"/>
                <a:gd name="T35" fmla="*/ 113 h 312"/>
                <a:gd name="T36" fmla="*/ 454 w 454"/>
                <a:gd name="T37" fmla="*/ 17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4" h="312">
                  <a:moveTo>
                    <a:pt x="454" y="170"/>
                  </a:moveTo>
                  <a:lnTo>
                    <a:pt x="425" y="312"/>
                  </a:lnTo>
                  <a:lnTo>
                    <a:pt x="340" y="255"/>
                  </a:lnTo>
                  <a:lnTo>
                    <a:pt x="284" y="312"/>
                  </a:lnTo>
                  <a:lnTo>
                    <a:pt x="284" y="255"/>
                  </a:lnTo>
                  <a:lnTo>
                    <a:pt x="170" y="198"/>
                  </a:lnTo>
                  <a:lnTo>
                    <a:pt x="85" y="198"/>
                  </a:lnTo>
                  <a:lnTo>
                    <a:pt x="0" y="142"/>
                  </a:lnTo>
                  <a:lnTo>
                    <a:pt x="114" y="113"/>
                  </a:lnTo>
                  <a:lnTo>
                    <a:pt x="57" y="57"/>
                  </a:lnTo>
                  <a:lnTo>
                    <a:pt x="114" y="28"/>
                  </a:lnTo>
                  <a:lnTo>
                    <a:pt x="199" y="113"/>
                  </a:lnTo>
                  <a:lnTo>
                    <a:pt x="255" y="142"/>
                  </a:lnTo>
                  <a:lnTo>
                    <a:pt x="255" y="85"/>
                  </a:lnTo>
                  <a:lnTo>
                    <a:pt x="312" y="0"/>
                  </a:lnTo>
                  <a:lnTo>
                    <a:pt x="340" y="28"/>
                  </a:lnTo>
                  <a:lnTo>
                    <a:pt x="340" y="113"/>
                  </a:lnTo>
                  <a:lnTo>
                    <a:pt x="397" y="113"/>
                  </a:lnTo>
                  <a:lnTo>
                    <a:pt x="454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0" name="Freeform 954">
              <a:extLst>
                <a:ext uri="{FF2B5EF4-FFF2-40B4-BE49-F238E27FC236}">
                  <a16:creationId xmlns:a16="http://schemas.microsoft.com/office/drawing/2014/main" id="{872D7BAF-330A-4821-A963-29B98E20B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485"/>
              <a:ext cx="595" cy="1106"/>
            </a:xfrm>
            <a:custGeom>
              <a:avLst/>
              <a:gdLst>
                <a:gd name="T0" fmla="*/ 227 w 595"/>
                <a:gd name="T1" fmla="*/ 1106 h 1106"/>
                <a:gd name="T2" fmla="*/ 283 w 595"/>
                <a:gd name="T3" fmla="*/ 1078 h 1106"/>
                <a:gd name="T4" fmla="*/ 397 w 595"/>
                <a:gd name="T5" fmla="*/ 1049 h 1106"/>
                <a:gd name="T6" fmla="*/ 340 w 595"/>
                <a:gd name="T7" fmla="*/ 993 h 1106"/>
                <a:gd name="T8" fmla="*/ 397 w 595"/>
                <a:gd name="T9" fmla="*/ 964 h 1106"/>
                <a:gd name="T10" fmla="*/ 482 w 595"/>
                <a:gd name="T11" fmla="*/ 1049 h 1106"/>
                <a:gd name="T12" fmla="*/ 538 w 595"/>
                <a:gd name="T13" fmla="*/ 1078 h 1106"/>
                <a:gd name="T14" fmla="*/ 538 w 595"/>
                <a:gd name="T15" fmla="*/ 1021 h 1106"/>
                <a:gd name="T16" fmla="*/ 595 w 595"/>
                <a:gd name="T17" fmla="*/ 936 h 1106"/>
                <a:gd name="T18" fmla="*/ 595 w 595"/>
                <a:gd name="T19" fmla="*/ 879 h 1106"/>
                <a:gd name="T20" fmla="*/ 538 w 595"/>
                <a:gd name="T21" fmla="*/ 879 h 1106"/>
                <a:gd name="T22" fmla="*/ 567 w 595"/>
                <a:gd name="T23" fmla="*/ 822 h 1106"/>
                <a:gd name="T24" fmla="*/ 538 w 595"/>
                <a:gd name="T25" fmla="*/ 766 h 1106"/>
                <a:gd name="T26" fmla="*/ 510 w 595"/>
                <a:gd name="T27" fmla="*/ 709 h 1106"/>
                <a:gd name="T28" fmla="*/ 482 w 595"/>
                <a:gd name="T29" fmla="*/ 681 h 1106"/>
                <a:gd name="T30" fmla="*/ 510 w 595"/>
                <a:gd name="T31" fmla="*/ 567 h 1106"/>
                <a:gd name="T32" fmla="*/ 538 w 595"/>
                <a:gd name="T33" fmla="*/ 539 h 1106"/>
                <a:gd name="T34" fmla="*/ 538 w 595"/>
                <a:gd name="T35" fmla="*/ 369 h 1106"/>
                <a:gd name="T36" fmla="*/ 510 w 595"/>
                <a:gd name="T37" fmla="*/ 312 h 1106"/>
                <a:gd name="T38" fmla="*/ 425 w 595"/>
                <a:gd name="T39" fmla="*/ 284 h 1106"/>
                <a:gd name="T40" fmla="*/ 397 w 595"/>
                <a:gd name="T41" fmla="*/ 227 h 1106"/>
                <a:gd name="T42" fmla="*/ 453 w 595"/>
                <a:gd name="T43" fmla="*/ 114 h 1106"/>
                <a:gd name="T44" fmla="*/ 368 w 595"/>
                <a:gd name="T45" fmla="*/ 0 h 1106"/>
                <a:gd name="T46" fmla="*/ 340 w 595"/>
                <a:gd name="T47" fmla="*/ 0 h 1106"/>
                <a:gd name="T48" fmla="*/ 368 w 595"/>
                <a:gd name="T49" fmla="*/ 57 h 1106"/>
                <a:gd name="T50" fmla="*/ 340 w 595"/>
                <a:gd name="T51" fmla="*/ 57 h 1106"/>
                <a:gd name="T52" fmla="*/ 283 w 595"/>
                <a:gd name="T53" fmla="*/ 0 h 1106"/>
                <a:gd name="T54" fmla="*/ 198 w 595"/>
                <a:gd name="T55" fmla="*/ 57 h 1106"/>
                <a:gd name="T56" fmla="*/ 113 w 595"/>
                <a:gd name="T57" fmla="*/ 511 h 1106"/>
                <a:gd name="T58" fmla="*/ 28 w 595"/>
                <a:gd name="T59" fmla="*/ 794 h 1106"/>
                <a:gd name="T60" fmla="*/ 0 w 595"/>
                <a:gd name="T61" fmla="*/ 908 h 1106"/>
                <a:gd name="T62" fmla="*/ 56 w 595"/>
                <a:gd name="T63" fmla="*/ 936 h 1106"/>
                <a:gd name="T64" fmla="*/ 113 w 595"/>
                <a:gd name="T65" fmla="*/ 1049 h 1106"/>
                <a:gd name="T66" fmla="*/ 170 w 595"/>
                <a:gd name="T67" fmla="*/ 1049 h 1106"/>
                <a:gd name="T68" fmla="*/ 227 w 595"/>
                <a:gd name="T69" fmla="*/ 1106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5" h="1106">
                  <a:moveTo>
                    <a:pt x="227" y="1106"/>
                  </a:moveTo>
                  <a:lnTo>
                    <a:pt x="283" y="1078"/>
                  </a:lnTo>
                  <a:lnTo>
                    <a:pt x="397" y="1049"/>
                  </a:lnTo>
                  <a:lnTo>
                    <a:pt x="340" y="993"/>
                  </a:lnTo>
                  <a:lnTo>
                    <a:pt x="397" y="964"/>
                  </a:lnTo>
                  <a:lnTo>
                    <a:pt x="482" y="1049"/>
                  </a:lnTo>
                  <a:lnTo>
                    <a:pt x="538" y="1078"/>
                  </a:lnTo>
                  <a:lnTo>
                    <a:pt x="538" y="1021"/>
                  </a:lnTo>
                  <a:lnTo>
                    <a:pt x="595" y="936"/>
                  </a:lnTo>
                  <a:lnTo>
                    <a:pt x="595" y="879"/>
                  </a:lnTo>
                  <a:lnTo>
                    <a:pt x="538" y="879"/>
                  </a:lnTo>
                  <a:lnTo>
                    <a:pt x="567" y="822"/>
                  </a:lnTo>
                  <a:lnTo>
                    <a:pt x="538" y="766"/>
                  </a:lnTo>
                  <a:lnTo>
                    <a:pt x="510" y="709"/>
                  </a:lnTo>
                  <a:lnTo>
                    <a:pt x="482" y="681"/>
                  </a:lnTo>
                  <a:lnTo>
                    <a:pt x="510" y="567"/>
                  </a:lnTo>
                  <a:lnTo>
                    <a:pt x="538" y="539"/>
                  </a:lnTo>
                  <a:lnTo>
                    <a:pt x="538" y="369"/>
                  </a:lnTo>
                  <a:lnTo>
                    <a:pt x="510" y="312"/>
                  </a:lnTo>
                  <a:lnTo>
                    <a:pt x="425" y="284"/>
                  </a:lnTo>
                  <a:lnTo>
                    <a:pt x="397" y="227"/>
                  </a:lnTo>
                  <a:lnTo>
                    <a:pt x="453" y="114"/>
                  </a:lnTo>
                  <a:lnTo>
                    <a:pt x="368" y="0"/>
                  </a:lnTo>
                  <a:lnTo>
                    <a:pt x="340" y="0"/>
                  </a:lnTo>
                  <a:lnTo>
                    <a:pt x="368" y="57"/>
                  </a:lnTo>
                  <a:lnTo>
                    <a:pt x="340" y="57"/>
                  </a:lnTo>
                  <a:lnTo>
                    <a:pt x="283" y="0"/>
                  </a:lnTo>
                  <a:lnTo>
                    <a:pt x="198" y="57"/>
                  </a:lnTo>
                  <a:lnTo>
                    <a:pt x="113" y="511"/>
                  </a:lnTo>
                  <a:lnTo>
                    <a:pt x="28" y="794"/>
                  </a:lnTo>
                  <a:lnTo>
                    <a:pt x="0" y="908"/>
                  </a:lnTo>
                  <a:lnTo>
                    <a:pt x="56" y="936"/>
                  </a:lnTo>
                  <a:lnTo>
                    <a:pt x="113" y="1049"/>
                  </a:lnTo>
                  <a:lnTo>
                    <a:pt x="170" y="1049"/>
                  </a:lnTo>
                  <a:lnTo>
                    <a:pt x="227" y="11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1" name="Freeform 955">
              <a:extLst>
                <a:ext uri="{FF2B5EF4-FFF2-40B4-BE49-F238E27FC236}">
                  <a16:creationId xmlns:a16="http://schemas.microsoft.com/office/drawing/2014/main" id="{432F3EBC-3E99-45A7-800A-CCDAC8227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2344"/>
              <a:ext cx="511" cy="397"/>
            </a:xfrm>
            <a:custGeom>
              <a:avLst/>
              <a:gdLst>
                <a:gd name="T0" fmla="*/ 511 w 511"/>
                <a:gd name="T1" fmla="*/ 397 h 397"/>
                <a:gd name="T2" fmla="*/ 312 w 511"/>
                <a:gd name="T3" fmla="*/ 397 h 397"/>
                <a:gd name="T4" fmla="*/ 312 w 511"/>
                <a:gd name="T5" fmla="*/ 340 h 397"/>
                <a:gd name="T6" fmla="*/ 142 w 511"/>
                <a:gd name="T7" fmla="*/ 283 h 397"/>
                <a:gd name="T8" fmla="*/ 57 w 511"/>
                <a:gd name="T9" fmla="*/ 226 h 397"/>
                <a:gd name="T10" fmla="*/ 29 w 511"/>
                <a:gd name="T11" fmla="*/ 198 h 397"/>
                <a:gd name="T12" fmla="*/ 0 w 511"/>
                <a:gd name="T13" fmla="*/ 170 h 397"/>
                <a:gd name="T14" fmla="*/ 29 w 511"/>
                <a:gd name="T15" fmla="*/ 85 h 397"/>
                <a:gd name="T16" fmla="*/ 142 w 511"/>
                <a:gd name="T17" fmla="*/ 85 h 397"/>
                <a:gd name="T18" fmla="*/ 199 w 511"/>
                <a:gd name="T19" fmla="*/ 28 h 397"/>
                <a:gd name="T20" fmla="*/ 340 w 511"/>
                <a:gd name="T21" fmla="*/ 28 h 397"/>
                <a:gd name="T22" fmla="*/ 369 w 511"/>
                <a:gd name="T23" fmla="*/ 0 h 397"/>
                <a:gd name="T24" fmla="*/ 454 w 511"/>
                <a:gd name="T25" fmla="*/ 56 h 397"/>
                <a:gd name="T26" fmla="*/ 482 w 511"/>
                <a:gd name="T27" fmla="*/ 255 h 397"/>
                <a:gd name="T28" fmla="*/ 511 w 511"/>
                <a:gd name="T2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1" h="397">
                  <a:moveTo>
                    <a:pt x="511" y="397"/>
                  </a:moveTo>
                  <a:lnTo>
                    <a:pt x="312" y="397"/>
                  </a:lnTo>
                  <a:lnTo>
                    <a:pt x="312" y="340"/>
                  </a:lnTo>
                  <a:lnTo>
                    <a:pt x="142" y="283"/>
                  </a:lnTo>
                  <a:lnTo>
                    <a:pt x="57" y="226"/>
                  </a:lnTo>
                  <a:lnTo>
                    <a:pt x="29" y="198"/>
                  </a:lnTo>
                  <a:lnTo>
                    <a:pt x="0" y="170"/>
                  </a:lnTo>
                  <a:lnTo>
                    <a:pt x="29" y="85"/>
                  </a:lnTo>
                  <a:lnTo>
                    <a:pt x="142" y="85"/>
                  </a:lnTo>
                  <a:lnTo>
                    <a:pt x="199" y="28"/>
                  </a:lnTo>
                  <a:lnTo>
                    <a:pt x="340" y="28"/>
                  </a:lnTo>
                  <a:lnTo>
                    <a:pt x="369" y="0"/>
                  </a:lnTo>
                  <a:lnTo>
                    <a:pt x="454" y="56"/>
                  </a:lnTo>
                  <a:lnTo>
                    <a:pt x="482" y="255"/>
                  </a:lnTo>
                  <a:lnTo>
                    <a:pt x="511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2" name="Freeform 958">
              <a:extLst>
                <a:ext uri="{FF2B5EF4-FFF2-40B4-BE49-F238E27FC236}">
                  <a16:creationId xmlns:a16="http://schemas.microsoft.com/office/drawing/2014/main" id="{B9462158-500B-4385-94AF-8FD45CC1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570"/>
              <a:ext cx="623" cy="1134"/>
            </a:xfrm>
            <a:custGeom>
              <a:avLst/>
              <a:gdLst>
                <a:gd name="T0" fmla="*/ 56 w 623"/>
                <a:gd name="T1" fmla="*/ 284 h 1134"/>
                <a:gd name="T2" fmla="*/ 56 w 623"/>
                <a:gd name="T3" fmla="*/ 454 h 1134"/>
                <a:gd name="T4" fmla="*/ 28 w 623"/>
                <a:gd name="T5" fmla="*/ 482 h 1134"/>
                <a:gd name="T6" fmla="*/ 0 w 623"/>
                <a:gd name="T7" fmla="*/ 596 h 1134"/>
                <a:gd name="T8" fmla="*/ 28 w 623"/>
                <a:gd name="T9" fmla="*/ 624 h 1134"/>
                <a:gd name="T10" fmla="*/ 85 w 623"/>
                <a:gd name="T11" fmla="*/ 737 h 1134"/>
                <a:gd name="T12" fmla="*/ 56 w 623"/>
                <a:gd name="T13" fmla="*/ 794 h 1134"/>
                <a:gd name="T14" fmla="*/ 113 w 623"/>
                <a:gd name="T15" fmla="*/ 794 h 1134"/>
                <a:gd name="T16" fmla="*/ 113 w 623"/>
                <a:gd name="T17" fmla="*/ 851 h 1134"/>
                <a:gd name="T18" fmla="*/ 141 w 623"/>
                <a:gd name="T19" fmla="*/ 879 h 1134"/>
                <a:gd name="T20" fmla="*/ 141 w 623"/>
                <a:gd name="T21" fmla="*/ 964 h 1134"/>
                <a:gd name="T22" fmla="*/ 198 w 623"/>
                <a:gd name="T23" fmla="*/ 964 h 1134"/>
                <a:gd name="T24" fmla="*/ 255 w 623"/>
                <a:gd name="T25" fmla="*/ 1021 h 1134"/>
                <a:gd name="T26" fmla="*/ 312 w 623"/>
                <a:gd name="T27" fmla="*/ 964 h 1134"/>
                <a:gd name="T28" fmla="*/ 312 w 623"/>
                <a:gd name="T29" fmla="*/ 1021 h 1134"/>
                <a:gd name="T30" fmla="*/ 397 w 623"/>
                <a:gd name="T31" fmla="*/ 1021 h 1134"/>
                <a:gd name="T32" fmla="*/ 397 w 623"/>
                <a:gd name="T33" fmla="*/ 1134 h 1134"/>
                <a:gd name="T34" fmla="*/ 510 w 623"/>
                <a:gd name="T35" fmla="*/ 1049 h 1134"/>
                <a:gd name="T36" fmla="*/ 595 w 623"/>
                <a:gd name="T37" fmla="*/ 964 h 1134"/>
                <a:gd name="T38" fmla="*/ 567 w 623"/>
                <a:gd name="T39" fmla="*/ 908 h 1134"/>
                <a:gd name="T40" fmla="*/ 589 w 623"/>
                <a:gd name="T41" fmla="*/ 682 h 1134"/>
                <a:gd name="T42" fmla="*/ 623 w 623"/>
                <a:gd name="T43" fmla="*/ 596 h 1134"/>
                <a:gd name="T44" fmla="*/ 623 w 623"/>
                <a:gd name="T45" fmla="*/ 482 h 1134"/>
                <a:gd name="T46" fmla="*/ 595 w 623"/>
                <a:gd name="T47" fmla="*/ 369 h 1134"/>
                <a:gd name="T48" fmla="*/ 623 w 623"/>
                <a:gd name="T49" fmla="*/ 256 h 1134"/>
                <a:gd name="T50" fmla="*/ 510 w 623"/>
                <a:gd name="T51" fmla="*/ 114 h 1134"/>
                <a:gd name="T52" fmla="*/ 510 w 623"/>
                <a:gd name="T53" fmla="*/ 57 h 1134"/>
                <a:gd name="T54" fmla="*/ 425 w 623"/>
                <a:gd name="T55" fmla="*/ 0 h 1134"/>
                <a:gd name="T56" fmla="*/ 368 w 623"/>
                <a:gd name="T57" fmla="*/ 29 h 1134"/>
                <a:gd name="T58" fmla="*/ 368 w 623"/>
                <a:gd name="T59" fmla="*/ 142 h 1134"/>
                <a:gd name="T60" fmla="*/ 283 w 623"/>
                <a:gd name="T61" fmla="*/ 199 h 1134"/>
                <a:gd name="T62" fmla="*/ 113 w 623"/>
                <a:gd name="T63" fmla="*/ 256 h 1134"/>
                <a:gd name="T64" fmla="*/ 113 w 623"/>
                <a:gd name="T65" fmla="*/ 284 h 1134"/>
                <a:gd name="T66" fmla="*/ 56 w 623"/>
                <a:gd name="T67" fmla="*/ 28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3" h="1134">
                  <a:moveTo>
                    <a:pt x="56" y="284"/>
                  </a:moveTo>
                  <a:lnTo>
                    <a:pt x="56" y="454"/>
                  </a:lnTo>
                  <a:lnTo>
                    <a:pt x="28" y="482"/>
                  </a:lnTo>
                  <a:lnTo>
                    <a:pt x="0" y="596"/>
                  </a:lnTo>
                  <a:lnTo>
                    <a:pt x="28" y="624"/>
                  </a:lnTo>
                  <a:lnTo>
                    <a:pt x="85" y="737"/>
                  </a:lnTo>
                  <a:lnTo>
                    <a:pt x="56" y="794"/>
                  </a:lnTo>
                  <a:lnTo>
                    <a:pt x="113" y="794"/>
                  </a:lnTo>
                  <a:lnTo>
                    <a:pt x="113" y="851"/>
                  </a:lnTo>
                  <a:lnTo>
                    <a:pt x="141" y="879"/>
                  </a:lnTo>
                  <a:lnTo>
                    <a:pt x="141" y="964"/>
                  </a:lnTo>
                  <a:lnTo>
                    <a:pt x="198" y="964"/>
                  </a:lnTo>
                  <a:lnTo>
                    <a:pt x="255" y="1021"/>
                  </a:lnTo>
                  <a:lnTo>
                    <a:pt x="312" y="964"/>
                  </a:lnTo>
                  <a:lnTo>
                    <a:pt x="312" y="1021"/>
                  </a:lnTo>
                  <a:lnTo>
                    <a:pt x="397" y="1021"/>
                  </a:lnTo>
                  <a:lnTo>
                    <a:pt x="397" y="1134"/>
                  </a:lnTo>
                  <a:lnTo>
                    <a:pt x="510" y="1049"/>
                  </a:lnTo>
                  <a:lnTo>
                    <a:pt x="595" y="964"/>
                  </a:lnTo>
                  <a:lnTo>
                    <a:pt x="567" y="908"/>
                  </a:lnTo>
                  <a:lnTo>
                    <a:pt x="589" y="682"/>
                  </a:lnTo>
                  <a:lnTo>
                    <a:pt x="623" y="596"/>
                  </a:lnTo>
                  <a:lnTo>
                    <a:pt x="623" y="482"/>
                  </a:lnTo>
                  <a:lnTo>
                    <a:pt x="595" y="369"/>
                  </a:lnTo>
                  <a:lnTo>
                    <a:pt x="623" y="256"/>
                  </a:lnTo>
                  <a:lnTo>
                    <a:pt x="510" y="114"/>
                  </a:lnTo>
                  <a:lnTo>
                    <a:pt x="510" y="57"/>
                  </a:lnTo>
                  <a:lnTo>
                    <a:pt x="425" y="0"/>
                  </a:lnTo>
                  <a:lnTo>
                    <a:pt x="368" y="29"/>
                  </a:lnTo>
                  <a:lnTo>
                    <a:pt x="368" y="142"/>
                  </a:lnTo>
                  <a:lnTo>
                    <a:pt x="283" y="199"/>
                  </a:lnTo>
                  <a:lnTo>
                    <a:pt x="113" y="256"/>
                  </a:lnTo>
                  <a:lnTo>
                    <a:pt x="113" y="284"/>
                  </a:lnTo>
                  <a:lnTo>
                    <a:pt x="56" y="28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3" name="Freeform 959">
              <a:extLst>
                <a:ext uri="{FF2B5EF4-FFF2-40B4-BE49-F238E27FC236}">
                  <a16:creationId xmlns:a16="http://schemas.microsoft.com/office/drawing/2014/main" id="{F9765B5F-BAA3-443F-846F-1D9B5F16E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060"/>
              <a:ext cx="539" cy="794"/>
            </a:xfrm>
            <a:custGeom>
              <a:avLst/>
              <a:gdLst>
                <a:gd name="T0" fmla="*/ 0 w 539"/>
                <a:gd name="T1" fmla="*/ 425 h 794"/>
                <a:gd name="T2" fmla="*/ 85 w 539"/>
                <a:gd name="T3" fmla="*/ 369 h 794"/>
                <a:gd name="T4" fmla="*/ 142 w 539"/>
                <a:gd name="T5" fmla="*/ 369 h 794"/>
                <a:gd name="T6" fmla="*/ 170 w 539"/>
                <a:gd name="T7" fmla="*/ 340 h 794"/>
                <a:gd name="T8" fmla="*/ 114 w 539"/>
                <a:gd name="T9" fmla="*/ 284 h 794"/>
                <a:gd name="T10" fmla="*/ 170 w 539"/>
                <a:gd name="T11" fmla="*/ 284 h 794"/>
                <a:gd name="T12" fmla="*/ 199 w 539"/>
                <a:gd name="T13" fmla="*/ 199 h 794"/>
                <a:gd name="T14" fmla="*/ 284 w 539"/>
                <a:gd name="T15" fmla="*/ 114 h 794"/>
                <a:gd name="T16" fmla="*/ 284 w 539"/>
                <a:gd name="T17" fmla="*/ 0 h 794"/>
                <a:gd name="T18" fmla="*/ 312 w 539"/>
                <a:gd name="T19" fmla="*/ 0 h 794"/>
                <a:gd name="T20" fmla="*/ 369 w 539"/>
                <a:gd name="T21" fmla="*/ 114 h 794"/>
                <a:gd name="T22" fmla="*/ 426 w 539"/>
                <a:gd name="T23" fmla="*/ 142 h 794"/>
                <a:gd name="T24" fmla="*/ 426 w 539"/>
                <a:gd name="T25" fmla="*/ 255 h 794"/>
                <a:gd name="T26" fmla="*/ 511 w 539"/>
                <a:gd name="T27" fmla="*/ 340 h 794"/>
                <a:gd name="T28" fmla="*/ 511 w 539"/>
                <a:gd name="T29" fmla="*/ 369 h 794"/>
                <a:gd name="T30" fmla="*/ 482 w 539"/>
                <a:gd name="T31" fmla="*/ 454 h 794"/>
                <a:gd name="T32" fmla="*/ 539 w 539"/>
                <a:gd name="T33" fmla="*/ 510 h 794"/>
                <a:gd name="T34" fmla="*/ 482 w 539"/>
                <a:gd name="T35" fmla="*/ 539 h 794"/>
                <a:gd name="T36" fmla="*/ 482 w 539"/>
                <a:gd name="T37" fmla="*/ 652 h 794"/>
                <a:gd name="T38" fmla="*/ 397 w 539"/>
                <a:gd name="T39" fmla="*/ 709 h 794"/>
                <a:gd name="T40" fmla="*/ 227 w 539"/>
                <a:gd name="T41" fmla="*/ 766 h 794"/>
                <a:gd name="T42" fmla="*/ 227 w 539"/>
                <a:gd name="T43" fmla="*/ 794 h 794"/>
                <a:gd name="T44" fmla="*/ 170 w 539"/>
                <a:gd name="T45" fmla="*/ 794 h 794"/>
                <a:gd name="T46" fmla="*/ 142 w 539"/>
                <a:gd name="T47" fmla="*/ 737 h 794"/>
                <a:gd name="T48" fmla="*/ 57 w 539"/>
                <a:gd name="T49" fmla="*/ 709 h 794"/>
                <a:gd name="T50" fmla="*/ 29 w 539"/>
                <a:gd name="T51" fmla="*/ 652 h 794"/>
                <a:gd name="T52" fmla="*/ 85 w 539"/>
                <a:gd name="T53" fmla="*/ 539 h 794"/>
                <a:gd name="T54" fmla="*/ 0 w 539"/>
                <a:gd name="T55" fmla="*/ 425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9" h="794">
                  <a:moveTo>
                    <a:pt x="0" y="425"/>
                  </a:moveTo>
                  <a:lnTo>
                    <a:pt x="85" y="369"/>
                  </a:lnTo>
                  <a:lnTo>
                    <a:pt x="142" y="369"/>
                  </a:lnTo>
                  <a:lnTo>
                    <a:pt x="170" y="340"/>
                  </a:lnTo>
                  <a:lnTo>
                    <a:pt x="114" y="284"/>
                  </a:lnTo>
                  <a:lnTo>
                    <a:pt x="170" y="284"/>
                  </a:lnTo>
                  <a:lnTo>
                    <a:pt x="199" y="199"/>
                  </a:lnTo>
                  <a:lnTo>
                    <a:pt x="284" y="114"/>
                  </a:lnTo>
                  <a:lnTo>
                    <a:pt x="284" y="0"/>
                  </a:lnTo>
                  <a:lnTo>
                    <a:pt x="312" y="0"/>
                  </a:lnTo>
                  <a:lnTo>
                    <a:pt x="369" y="114"/>
                  </a:lnTo>
                  <a:lnTo>
                    <a:pt x="426" y="142"/>
                  </a:lnTo>
                  <a:lnTo>
                    <a:pt x="426" y="255"/>
                  </a:lnTo>
                  <a:lnTo>
                    <a:pt x="511" y="340"/>
                  </a:lnTo>
                  <a:lnTo>
                    <a:pt x="511" y="369"/>
                  </a:lnTo>
                  <a:lnTo>
                    <a:pt x="482" y="454"/>
                  </a:lnTo>
                  <a:lnTo>
                    <a:pt x="539" y="510"/>
                  </a:lnTo>
                  <a:lnTo>
                    <a:pt x="482" y="539"/>
                  </a:lnTo>
                  <a:lnTo>
                    <a:pt x="482" y="652"/>
                  </a:lnTo>
                  <a:lnTo>
                    <a:pt x="397" y="709"/>
                  </a:lnTo>
                  <a:lnTo>
                    <a:pt x="227" y="766"/>
                  </a:lnTo>
                  <a:lnTo>
                    <a:pt x="227" y="794"/>
                  </a:lnTo>
                  <a:lnTo>
                    <a:pt x="170" y="794"/>
                  </a:lnTo>
                  <a:lnTo>
                    <a:pt x="142" y="737"/>
                  </a:lnTo>
                  <a:lnTo>
                    <a:pt x="57" y="709"/>
                  </a:lnTo>
                  <a:lnTo>
                    <a:pt x="29" y="652"/>
                  </a:lnTo>
                  <a:lnTo>
                    <a:pt x="85" y="539"/>
                  </a:lnTo>
                  <a:lnTo>
                    <a:pt x="0" y="4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4" name="Freeform 960">
              <a:extLst>
                <a:ext uri="{FF2B5EF4-FFF2-40B4-BE49-F238E27FC236}">
                  <a16:creationId xmlns:a16="http://schemas.microsoft.com/office/drawing/2014/main" id="{0018A8B3-3762-4F96-B6C3-DC6030C37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578"/>
              <a:ext cx="624" cy="851"/>
            </a:xfrm>
            <a:custGeom>
              <a:avLst/>
              <a:gdLst>
                <a:gd name="T0" fmla="*/ 624 w 624"/>
                <a:gd name="T1" fmla="*/ 822 h 851"/>
                <a:gd name="T2" fmla="*/ 539 w 624"/>
                <a:gd name="T3" fmla="*/ 766 h 851"/>
                <a:gd name="T4" fmla="*/ 510 w 624"/>
                <a:gd name="T5" fmla="*/ 794 h 851"/>
                <a:gd name="T6" fmla="*/ 369 w 624"/>
                <a:gd name="T7" fmla="*/ 794 h 851"/>
                <a:gd name="T8" fmla="*/ 312 w 624"/>
                <a:gd name="T9" fmla="*/ 851 h 851"/>
                <a:gd name="T10" fmla="*/ 199 w 624"/>
                <a:gd name="T11" fmla="*/ 851 h 851"/>
                <a:gd name="T12" fmla="*/ 199 w 624"/>
                <a:gd name="T13" fmla="*/ 822 h 851"/>
                <a:gd name="T14" fmla="*/ 114 w 624"/>
                <a:gd name="T15" fmla="*/ 737 h 851"/>
                <a:gd name="T16" fmla="*/ 114 w 624"/>
                <a:gd name="T17" fmla="*/ 624 h 851"/>
                <a:gd name="T18" fmla="*/ 57 w 624"/>
                <a:gd name="T19" fmla="*/ 596 h 851"/>
                <a:gd name="T20" fmla="*/ 0 w 624"/>
                <a:gd name="T21" fmla="*/ 482 h 851"/>
                <a:gd name="T22" fmla="*/ 28 w 624"/>
                <a:gd name="T23" fmla="*/ 454 h 851"/>
                <a:gd name="T24" fmla="*/ 142 w 624"/>
                <a:gd name="T25" fmla="*/ 482 h 851"/>
                <a:gd name="T26" fmla="*/ 199 w 624"/>
                <a:gd name="T27" fmla="*/ 454 h 851"/>
                <a:gd name="T28" fmla="*/ 284 w 624"/>
                <a:gd name="T29" fmla="*/ 482 h 851"/>
                <a:gd name="T30" fmla="*/ 312 w 624"/>
                <a:gd name="T31" fmla="*/ 425 h 851"/>
                <a:gd name="T32" fmla="*/ 369 w 624"/>
                <a:gd name="T33" fmla="*/ 284 h 851"/>
                <a:gd name="T34" fmla="*/ 397 w 624"/>
                <a:gd name="T35" fmla="*/ 255 h 851"/>
                <a:gd name="T36" fmla="*/ 397 w 624"/>
                <a:gd name="T37" fmla="*/ 199 h 851"/>
                <a:gd name="T38" fmla="*/ 425 w 624"/>
                <a:gd name="T39" fmla="*/ 142 h 851"/>
                <a:gd name="T40" fmla="*/ 454 w 624"/>
                <a:gd name="T41" fmla="*/ 142 h 851"/>
                <a:gd name="T42" fmla="*/ 482 w 624"/>
                <a:gd name="T43" fmla="*/ 85 h 851"/>
                <a:gd name="T44" fmla="*/ 454 w 624"/>
                <a:gd name="T45" fmla="*/ 57 h 851"/>
                <a:gd name="T46" fmla="*/ 454 w 624"/>
                <a:gd name="T47" fmla="*/ 0 h 851"/>
                <a:gd name="T48" fmla="*/ 510 w 624"/>
                <a:gd name="T49" fmla="*/ 29 h 851"/>
                <a:gd name="T50" fmla="*/ 595 w 624"/>
                <a:gd name="T51" fmla="*/ 142 h 851"/>
                <a:gd name="T52" fmla="*/ 595 w 624"/>
                <a:gd name="T53" fmla="*/ 255 h 851"/>
                <a:gd name="T54" fmla="*/ 567 w 624"/>
                <a:gd name="T55" fmla="*/ 482 h 851"/>
                <a:gd name="T56" fmla="*/ 624 w 624"/>
                <a:gd name="T57" fmla="*/ 822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4" h="851">
                  <a:moveTo>
                    <a:pt x="624" y="822"/>
                  </a:moveTo>
                  <a:lnTo>
                    <a:pt x="539" y="766"/>
                  </a:lnTo>
                  <a:lnTo>
                    <a:pt x="510" y="794"/>
                  </a:lnTo>
                  <a:lnTo>
                    <a:pt x="369" y="794"/>
                  </a:lnTo>
                  <a:lnTo>
                    <a:pt x="312" y="851"/>
                  </a:lnTo>
                  <a:lnTo>
                    <a:pt x="199" y="851"/>
                  </a:lnTo>
                  <a:lnTo>
                    <a:pt x="199" y="822"/>
                  </a:lnTo>
                  <a:lnTo>
                    <a:pt x="114" y="737"/>
                  </a:lnTo>
                  <a:lnTo>
                    <a:pt x="114" y="624"/>
                  </a:lnTo>
                  <a:lnTo>
                    <a:pt x="57" y="596"/>
                  </a:lnTo>
                  <a:lnTo>
                    <a:pt x="0" y="482"/>
                  </a:lnTo>
                  <a:lnTo>
                    <a:pt x="28" y="454"/>
                  </a:lnTo>
                  <a:lnTo>
                    <a:pt x="142" y="482"/>
                  </a:lnTo>
                  <a:lnTo>
                    <a:pt x="199" y="454"/>
                  </a:lnTo>
                  <a:lnTo>
                    <a:pt x="284" y="482"/>
                  </a:lnTo>
                  <a:lnTo>
                    <a:pt x="312" y="425"/>
                  </a:lnTo>
                  <a:lnTo>
                    <a:pt x="369" y="284"/>
                  </a:lnTo>
                  <a:lnTo>
                    <a:pt x="397" y="255"/>
                  </a:lnTo>
                  <a:lnTo>
                    <a:pt x="397" y="199"/>
                  </a:lnTo>
                  <a:lnTo>
                    <a:pt x="425" y="142"/>
                  </a:lnTo>
                  <a:lnTo>
                    <a:pt x="454" y="142"/>
                  </a:lnTo>
                  <a:lnTo>
                    <a:pt x="482" y="85"/>
                  </a:lnTo>
                  <a:lnTo>
                    <a:pt x="454" y="57"/>
                  </a:lnTo>
                  <a:lnTo>
                    <a:pt x="454" y="0"/>
                  </a:lnTo>
                  <a:lnTo>
                    <a:pt x="510" y="29"/>
                  </a:lnTo>
                  <a:lnTo>
                    <a:pt x="595" y="142"/>
                  </a:lnTo>
                  <a:lnTo>
                    <a:pt x="595" y="255"/>
                  </a:lnTo>
                  <a:lnTo>
                    <a:pt x="567" y="482"/>
                  </a:lnTo>
                  <a:lnTo>
                    <a:pt x="624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5" name="Freeform 961">
              <a:extLst>
                <a:ext uri="{FF2B5EF4-FFF2-40B4-BE49-F238E27FC236}">
                  <a16:creationId xmlns:a16="http://schemas.microsoft.com/office/drawing/2014/main" id="{E3A74698-EFB0-43E3-8443-F03611FA3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3534"/>
              <a:ext cx="1020" cy="1531"/>
            </a:xfrm>
            <a:custGeom>
              <a:avLst/>
              <a:gdLst>
                <a:gd name="T0" fmla="*/ 680 w 1020"/>
                <a:gd name="T1" fmla="*/ 1304 h 1531"/>
                <a:gd name="T2" fmla="*/ 708 w 1020"/>
                <a:gd name="T3" fmla="*/ 1248 h 1531"/>
                <a:gd name="T4" fmla="*/ 708 w 1020"/>
                <a:gd name="T5" fmla="*/ 1191 h 1531"/>
                <a:gd name="T6" fmla="*/ 765 w 1020"/>
                <a:gd name="T7" fmla="*/ 1134 h 1531"/>
                <a:gd name="T8" fmla="*/ 737 w 1020"/>
                <a:gd name="T9" fmla="*/ 1078 h 1531"/>
                <a:gd name="T10" fmla="*/ 765 w 1020"/>
                <a:gd name="T11" fmla="*/ 964 h 1531"/>
                <a:gd name="T12" fmla="*/ 793 w 1020"/>
                <a:gd name="T13" fmla="*/ 964 h 1531"/>
                <a:gd name="T14" fmla="*/ 793 w 1020"/>
                <a:gd name="T15" fmla="*/ 709 h 1531"/>
                <a:gd name="T16" fmla="*/ 765 w 1020"/>
                <a:gd name="T17" fmla="*/ 624 h 1531"/>
                <a:gd name="T18" fmla="*/ 793 w 1020"/>
                <a:gd name="T19" fmla="*/ 567 h 1531"/>
                <a:gd name="T20" fmla="*/ 793 w 1020"/>
                <a:gd name="T21" fmla="*/ 426 h 1531"/>
                <a:gd name="T22" fmla="*/ 850 w 1020"/>
                <a:gd name="T23" fmla="*/ 397 h 1531"/>
                <a:gd name="T24" fmla="*/ 907 w 1020"/>
                <a:gd name="T25" fmla="*/ 284 h 1531"/>
                <a:gd name="T26" fmla="*/ 1020 w 1020"/>
                <a:gd name="T27" fmla="*/ 170 h 1531"/>
                <a:gd name="T28" fmla="*/ 992 w 1020"/>
                <a:gd name="T29" fmla="*/ 85 h 1531"/>
                <a:gd name="T30" fmla="*/ 935 w 1020"/>
                <a:gd name="T31" fmla="*/ 57 h 1531"/>
                <a:gd name="T32" fmla="*/ 878 w 1020"/>
                <a:gd name="T33" fmla="*/ 114 h 1531"/>
                <a:gd name="T34" fmla="*/ 793 w 1020"/>
                <a:gd name="T35" fmla="*/ 114 h 1531"/>
                <a:gd name="T36" fmla="*/ 680 w 1020"/>
                <a:gd name="T37" fmla="*/ 0 h 1531"/>
                <a:gd name="T38" fmla="*/ 567 w 1020"/>
                <a:gd name="T39" fmla="*/ 29 h 1531"/>
                <a:gd name="T40" fmla="*/ 538 w 1020"/>
                <a:gd name="T41" fmla="*/ 85 h 1531"/>
                <a:gd name="T42" fmla="*/ 453 w 1020"/>
                <a:gd name="T43" fmla="*/ 114 h 1531"/>
                <a:gd name="T44" fmla="*/ 397 w 1020"/>
                <a:gd name="T45" fmla="*/ 284 h 1531"/>
                <a:gd name="T46" fmla="*/ 340 w 1020"/>
                <a:gd name="T47" fmla="*/ 312 h 1531"/>
                <a:gd name="T48" fmla="*/ 311 w 1020"/>
                <a:gd name="T49" fmla="*/ 397 h 1531"/>
                <a:gd name="T50" fmla="*/ 226 w 1020"/>
                <a:gd name="T51" fmla="*/ 482 h 1531"/>
                <a:gd name="T52" fmla="*/ 198 w 1020"/>
                <a:gd name="T53" fmla="*/ 567 h 1531"/>
                <a:gd name="T54" fmla="*/ 141 w 1020"/>
                <a:gd name="T55" fmla="*/ 539 h 1531"/>
                <a:gd name="T56" fmla="*/ 85 w 1020"/>
                <a:gd name="T57" fmla="*/ 596 h 1531"/>
                <a:gd name="T58" fmla="*/ 0 w 1020"/>
                <a:gd name="T59" fmla="*/ 652 h 1531"/>
                <a:gd name="T60" fmla="*/ 0 w 1020"/>
                <a:gd name="T61" fmla="*/ 822 h 1531"/>
                <a:gd name="T62" fmla="*/ 113 w 1020"/>
                <a:gd name="T63" fmla="*/ 822 h 1531"/>
                <a:gd name="T64" fmla="*/ 141 w 1020"/>
                <a:gd name="T65" fmla="*/ 794 h 1531"/>
                <a:gd name="T66" fmla="*/ 198 w 1020"/>
                <a:gd name="T67" fmla="*/ 851 h 1531"/>
                <a:gd name="T68" fmla="*/ 283 w 1020"/>
                <a:gd name="T69" fmla="*/ 1021 h 1531"/>
                <a:gd name="T70" fmla="*/ 255 w 1020"/>
                <a:gd name="T71" fmla="*/ 1389 h 1531"/>
                <a:gd name="T72" fmla="*/ 226 w 1020"/>
                <a:gd name="T73" fmla="*/ 1474 h 1531"/>
                <a:gd name="T74" fmla="*/ 311 w 1020"/>
                <a:gd name="T75" fmla="*/ 1446 h 1531"/>
                <a:gd name="T76" fmla="*/ 397 w 1020"/>
                <a:gd name="T77" fmla="*/ 1503 h 1531"/>
                <a:gd name="T78" fmla="*/ 425 w 1020"/>
                <a:gd name="T79" fmla="*/ 1474 h 1531"/>
                <a:gd name="T80" fmla="*/ 510 w 1020"/>
                <a:gd name="T81" fmla="*/ 1531 h 1531"/>
                <a:gd name="T82" fmla="*/ 538 w 1020"/>
                <a:gd name="T83" fmla="*/ 1446 h 1531"/>
                <a:gd name="T84" fmla="*/ 538 w 1020"/>
                <a:gd name="T85" fmla="*/ 1418 h 1531"/>
                <a:gd name="T86" fmla="*/ 595 w 1020"/>
                <a:gd name="T87" fmla="*/ 1333 h 1531"/>
                <a:gd name="T88" fmla="*/ 652 w 1020"/>
                <a:gd name="T89" fmla="*/ 1333 h 1531"/>
                <a:gd name="T90" fmla="*/ 680 w 1020"/>
                <a:gd name="T91" fmla="*/ 1304 h 1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0" h="1531">
                  <a:moveTo>
                    <a:pt x="680" y="1304"/>
                  </a:moveTo>
                  <a:lnTo>
                    <a:pt x="708" y="1248"/>
                  </a:lnTo>
                  <a:lnTo>
                    <a:pt x="708" y="1191"/>
                  </a:lnTo>
                  <a:lnTo>
                    <a:pt x="765" y="1134"/>
                  </a:lnTo>
                  <a:lnTo>
                    <a:pt x="737" y="1078"/>
                  </a:lnTo>
                  <a:lnTo>
                    <a:pt x="765" y="964"/>
                  </a:lnTo>
                  <a:lnTo>
                    <a:pt x="793" y="964"/>
                  </a:lnTo>
                  <a:lnTo>
                    <a:pt x="793" y="709"/>
                  </a:lnTo>
                  <a:lnTo>
                    <a:pt x="765" y="624"/>
                  </a:lnTo>
                  <a:lnTo>
                    <a:pt x="793" y="567"/>
                  </a:lnTo>
                  <a:lnTo>
                    <a:pt x="793" y="426"/>
                  </a:lnTo>
                  <a:lnTo>
                    <a:pt x="850" y="397"/>
                  </a:lnTo>
                  <a:lnTo>
                    <a:pt x="907" y="284"/>
                  </a:lnTo>
                  <a:lnTo>
                    <a:pt x="1020" y="170"/>
                  </a:lnTo>
                  <a:lnTo>
                    <a:pt x="992" y="85"/>
                  </a:lnTo>
                  <a:lnTo>
                    <a:pt x="935" y="57"/>
                  </a:lnTo>
                  <a:lnTo>
                    <a:pt x="878" y="114"/>
                  </a:lnTo>
                  <a:lnTo>
                    <a:pt x="793" y="114"/>
                  </a:lnTo>
                  <a:lnTo>
                    <a:pt x="680" y="0"/>
                  </a:lnTo>
                  <a:lnTo>
                    <a:pt x="567" y="29"/>
                  </a:lnTo>
                  <a:lnTo>
                    <a:pt x="538" y="85"/>
                  </a:lnTo>
                  <a:lnTo>
                    <a:pt x="453" y="114"/>
                  </a:lnTo>
                  <a:lnTo>
                    <a:pt x="397" y="284"/>
                  </a:lnTo>
                  <a:lnTo>
                    <a:pt x="340" y="312"/>
                  </a:lnTo>
                  <a:lnTo>
                    <a:pt x="311" y="397"/>
                  </a:lnTo>
                  <a:lnTo>
                    <a:pt x="226" y="482"/>
                  </a:lnTo>
                  <a:lnTo>
                    <a:pt x="198" y="567"/>
                  </a:lnTo>
                  <a:lnTo>
                    <a:pt x="141" y="539"/>
                  </a:lnTo>
                  <a:lnTo>
                    <a:pt x="85" y="596"/>
                  </a:lnTo>
                  <a:lnTo>
                    <a:pt x="0" y="652"/>
                  </a:lnTo>
                  <a:lnTo>
                    <a:pt x="0" y="822"/>
                  </a:lnTo>
                  <a:lnTo>
                    <a:pt x="113" y="822"/>
                  </a:lnTo>
                  <a:lnTo>
                    <a:pt x="141" y="794"/>
                  </a:lnTo>
                  <a:lnTo>
                    <a:pt x="198" y="851"/>
                  </a:lnTo>
                  <a:lnTo>
                    <a:pt x="283" y="1021"/>
                  </a:lnTo>
                  <a:lnTo>
                    <a:pt x="255" y="1389"/>
                  </a:lnTo>
                  <a:lnTo>
                    <a:pt x="226" y="1474"/>
                  </a:lnTo>
                  <a:lnTo>
                    <a:pt x="311" y="1446"/>
                  </a:lnTo>
                  <a:lnTo>
                    <a:pt x="397" y="1503"/>
                  </a:lnTo>
                  <a:lnTo>
                    <a:pt x="425" y="1474"/>
                  </a:lnTo>
                  <a:lnTo>
                    <a:pt x="510" y="1531"/>
                  </a:lnTo>
                  <a:lnTo>
                    <a:pt x="538" y="1446"/>
                  </a:lnTo>
                  <a:lnTo>
                    <a:pt x="538" y="1418"/>
                  </a:lnTo>
                  <a:lnTo>
                    <a:pt x="595" y="1333"/>
                  </a:lnTo>
                  <a:lnTo>
                    <a:pt x="652" y="1333"/>
                  </a:lnTo>
                  <a:lnTo>
                    <a:pt x="680" y="130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6" name="Freeform 963">
              <a:extLst>
                <a:ext uri="{FF2B5EF4-FFF2-40B4-BE49-F238E27FC236}">
                  <a16:creationId xmlns:a16="http://schemas.microsoft.com/office/drawing/2014/main" id="{7A6A8E10-7D20-42E8-A771-DEC9604A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3393"/>
              <a:ext cx="879" cy="1615"/>
            </a:xfrm>
            <a:custGeom>
              <a:avLst/>
              <a:gdLst>
                <a:gd name="T0" fmla="*/ 255 w 879"/>
                <a:gd name="T1" fmla="*/ 1587 h 1615"/>
                <a:gd name="T2" fmla="*/ 284 w 879"/>
                <a:gd name="T3" fmla="*/ 1445 h 1615"/>
                <a:gd name="T4" fmla="*/ 227 w 879"/>
                <a:gd name="T5" fmla="*/ 1389 h 1615"/>
                <a:gd name="T6" fmla="*/ 170 w 879"/>
                <a:gd name="T7" fmla="*/ 1275 h 1615"/>
                <a:gd name="T8" fmla="*/ 198 w 879"/>
                <a:gd name="T9" fmla="*/ 1247 h 1615"/>
                <a:gd name="T10" fmla="*/ 227 w 879"/>
                <a:gd name="T11" fmla="*/ 1134 h 1615"/>
                <a:gd name="T12" fmla="*/ 284 w 879"/>
                <a:gd name="T13" fmla="*/ 1134 h 1615"/>
                <a:gd name="T14" fmla="*/ 312 w 879"/>
                <a:gd name="T15" fmla="*/ 1048 h 1615"/>
                <a:gd name="T16" fmla="*/ 284 w 879"/>
                <a:gd name="T17" fmla="*/ 963 h 1615"/>
                <a:gd name="T18" fmla="*/ 340 w 879"/>
                <a:gd name="T19" fmla="*/ 907 h 1615"/>
                <a:gd name="T20" fmla="*/ 397 w 879"/>
                <a:gd name="T21" fmla="*/ 907 h 1615"/>
                <a:gd name="T22" fmla="*/ 425 w 879"/>
                <a:gd name="T23" fmla="*/ 850 h 1615"/>
                <a:gd name="T24" fmla="*/ 454 w 879"/>
                <a:gd name="T25" fmla="*/ 822 h 1615"/>
                <a:gd name="T26" fmla="*/ 510 w 879"/>
                <a:gd name="T27" fmla="*/ 793 h 1615"/>
                <a:gd name="T28" fmla="*/ 482 w 879"/>
                <a:gd name="T29" fmla="*/ 737 h 1615"/>
                <a:gd name="T30" fmla="*/ 510 w 879"/>
                <a:gd name="T31" fmla="*/ 708 h 1615"/>
                <a:gd name="T32" fmla="*/ 709 w 879"/>
                <a:gd name="T33" fmla="*/ 652 h 1615"/>
                <a:gd name="T34" fmla="*/ 709 w 879"/>
                <a:gd name="T35" fmla="*/ 595 h 1615"/>
                <a:gd name="T36" fmla="*/ 765 w 879"/>
                <a:gd name="T37" fmla="*/ 538 h 1615"/>
                <a:gd name="T38" fmla="*/ 822 w 879"/>
                <a:gd name="T39" fmla="*/ 538 h 1615"/>
                <a:gd name="T40" fmla="*/ 879 w 879"/>
                <a:gd name="T41" fmla="*/ 453 h 1615"/>
                <a:gd name="T42" fmla="*/ 794 w 879"/>
                <a:gd name="T43" fmla="*/ 425 h 1615"/>
                <a:gd name="T44" fmla="*/ 737 w 879"/>
                <a:gd name="T45" fmla="*/ 453 h 1615"/>
                <a:gd name="T46" fmla="*/ 737 w 879"/>
                <a:gd name="T47" fmla="*/ 311 h 1615"/>
                <a:gd name="T48" fmla="*/ 794 w 879"/>
                <a:gd name="T49" fmla="*/ 283 h 1615"/>
                <a:gd name="T50" fmla="*/ 851 w 879"/>
                <a:gd name="T51" fmla="*/ 198 h 1615"/>
                <a:gd name="T52" fmla="*/ 794 w 879"/>
                <a:gd name="T53" fmla="*/ 141 h 1615"/>
                <a:gd name="T54" fmla="*/ 737 w 879"/>
                <a:gd name="T55" fmla="*/ 141 h 1615"/>
                <a:gd name="T56" fmla="*/ 680 w 879"/>
                <a:gd name="T57" fmla="*/ 28 h 1615"/>
                <a:gd name="T58" fmla="*/ 624 w 879"/>
                <a:gd name="T59" fmla="*/ 0 h 1615"/>
                <a:gd name="T60" fmla="*/ 510 w 879"/>
                <a:gd name="T61" fmla="*/ 85 h 1615"/>
                <a:gd name="T62" fmla="*/ 454 w 879"/>
                <a:gd name="T63" fmla="*/ 85 h 1615"/>
                <a:gd name="T64" fmla="*/ 454 w 879"/>
                <a:gd name="T65" fmla="*/ 56 h 1615"/>
                <a:gd name="T66" fmla="*/ 369 w 879"/>
                <a:gd name="T67" fmla="*/ 85 h 1615"/>
                <a:gd name="T68" fmla="*/ 255 w 879"/>
                <a:gd name="T69" fmla="*/ 198 h 1615"/>
                <a:gd name="T70" fmla="*/ 312 w 879"/>
                <a:gd name="T71" fmla="*/ 226 h 1615"/>
                <a:gd name="T72" fmla="*/ 340 w 879"/>
                <a:gd name="T73" fmla="*/ 311 h 1615"/>
                <a:gd name="T74" fmla="*/ 227 w 879"/>
                <a:gd name="T75" fmla="*/ 425 h 1615"/>
                <a:gd name="T76" fmla="*/ 170 w 879"/>
                <a:gd name="T77" fmla="*/ 538 h 1615"/>
                <a:gd name="T78" fmla="*/ 113 w 879"/>
                <a:gd name="T79" fmla="*/ 567 h 1615"/>
                <a:gd name="T80" fmla="*/ 113 w 879"/>
                <a:gd name="T81" fmla="*/ 708 h 1615"/>
                <a:gd name="T82" fmla="*/ 85 w 879"/>
                <a:gd name="T83" fmla="*/ 765 h 1615"/>
                <a:gd name="T84" fmla="*/ 113 w 879"/>
                <a:gd name="T85" fmla="*/ 850 h 1615"/>
                <a:gd name="T86" fmla="*/ 113 w 879"/>
                <a:gd name="T87" fmla="*/ 1105 h 1615"/>
                <a:gd name="T88" fmla="*/ 85 w 879"/>
                <a:gd name="T89" fmla="*/ 1105 h 1615"/>
                <a:gd name="T90" fmla="*/ 57 w 879"/>
                <a:gd name="T91" fmla="*/ 1219 h 1615"/>
                <a:gd name="T92" fmla="*/ 85 w 879"/>
                <a:gd name="T93" fmla="*/ 1275 h 1615"/>
                <a:gd name="T94" fmla="*/ 28 w 879"/>
                <a:gd name="T95" fmla="*/ 1332 h 1615"/>
                <a:gd name="T96" fmla="*/ 28 w 879"/>
                <a:gd name="T97" fmla="*/ 1389 h 1615"/>
                <a:gd name="T98" fmla="*/ 0 w 879"/>
                <a:gd name="T99" fmla="*/ 1445 h 1615"/>
                <a:gd name="T100" fmla="*/ 85 w 879"/>
                <a:gd name="T101" fmla="*/ 1502 h 1615"/>
                <a:gd name="T102" fmla="*/ 142 w 879"/>
                <a:gd name="T103" fmla="*/ 1615 h 1615"/>
                <a:gd name="T104" fmla="*/ 255 w 879"/>
                <a:gd name="T105" fmla="*/ 1587 h 1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9" h="1615">
                  <a:moveTo>
                    <a:pt x="255" y="1587"/>
                  </a:moveTo>
                  <a:lnTo>
                    <a:pt x="284" y="1445"/>
                  </a:lnTo>
                  <a:lnTo>
                    <a:pt x="227" y="1389"/>
                  </a:lnTo>
                  <a:lnTo>
                    <a:pt x="170" y="1275"/>
                  </a:lnTo>
                  <a:lnTo>
                    <a:pt x="198" y="1247"/>
                  </a:lnTo>
                  <a:lnTo>
                    <a:pt x="227" y="1134"/>
                  </a:lnTo>
                  <a:lnTo>
                    <a:pt x="284" y="1134"/>
                  </a:lnTo>
                  <a:lnTo>
                    <a:pt x="312" y="1048"/>
                  </a:lnTo>
                  <a:lnTo>
                    <a:pt x="284" y="963"/>
                  </a:lnTo>
                  <a:lnTo>
                    <a:pt x="340" y="907"/>
                  </a:lnTo>
                  <a:lnTo>
                    <a:pt x="397" y="907"/>
                  </a:lnTo>
                  <a:lnTo>
                    <a:pt x="425" y="850"/>
                  </a:lnTo>
                  <a:lnTo>
                    <a:pt x="454" y="822"/>
                  </a:lnTo>
                  <a:lnTo>
                    <a:pt x="510" y="793"/>
                  </a:lnTo>
                  <a:lnTo>
                    <a:pt x="482" y="737"/>
                  </a:lnTo>
                  <a:lnTo>
                    <a:pt x="510" y="708"/>
                  </a:lnTo>
                  <a:lnTo>
                    <a:pt x="709" y="652"/>
                  </a:lnTo>
                  <a:lnTo>
                    <a:pt x="709" y="595"/>
                  </a:lnTo>
                  <a:lnTo>
                    <a:pt x="765" y="538"/>
                  </a:lnTo>
                  <a:lnTo>
                    <a:pt x="822" y="538"/>
                  </a:lnTo>
                  <a:lnTo>
                    <a:pt x="879" y="453"/>
                  </a:lnTo>
                  <a:lnTo>
                    <a:pt x="794" y="425"/>
                  </a:lnTo>
                  <a:lnTo>
                    <a:pt x="737" y="453"/>
                  </a:lnTo>
                  <a:lnTo>
                    <a:pt x="737" y="311"/>
                  </a:lnTo>
                  <a:lnTo>
                    <a:pt x="794" y="283"/>
                  </a:lnTo>
                  <a:lnTo>
                    <a:pt x="851" y="198"/>
                  </a:lnTo>
                  <a:lnTo>
                    <a:pt x="794" y="141"/>
                  </a:lnTo>
                  <a:lnTo>
                    <a:pt x="737" y="141"/>
                  </a:lnTo>
                  <a:lnTo>
                    <a:pt x="680" y="28"/>
                  </a:lnTo>
                  <a:lnTo>
                    <a:pt x="624" y="0"/>
                  </a:lnTo>
                  <a:lnTo>
                    <a:pt x="510" y="85"/>
                  </a:lnTo>
                  <a:lnTo>
                    <a:pt x="454" y="85"/>
                  </a:lnTo>
                  <a:lnTo>
                    <a:pt x="454" y="56"/>
                  </a:lnTo>
                  <a:lnTo>
                    <a:pt x="369" y="85"/>
                  </a:lnTo>
                  <a:lnTo>
                    <a:pt x="255" y="198"/>
                  </a:lnTo>
                  <a:lnTo>
                    <a:pt x="312" y="226"/>
                  </a:lnTo>
                  <a:lnTo>
                    <a:pt x="340" y="311"/>
                  </a:lnTo>
                  <a:lnTo>
                    <a:pt x="227" y="425"/>
                  </a:lnTo>
                  <a:lnTo>
                    <a:pt x="170" y="538"/>
                  </a:lnTo>
                  <a:lnTo>
                    <a:pt x="113" y="567"/>
                  </a:lnTo>
                  <a:lnTo>
                    <a:pt x="113" y="708"/>
                  </a:lnTo>
                  <a:lnTo>
                    <a:pt x="85" y="765"/>
                  </a:lnTo>
                  <a:lnTo>
                    <a:pt x="113" y="850"/>
                  </a:lnTo>
                  <a:lnTo>
                    <a:pt x="113" y="1105"/>
                  </a:lnTo>
                  <a:lnTo>
                    <a:pt x="85" y="1105"/>
                  </a:lnTo>
                  <a:lnTo>
                    <a:pt x="57" y="1219"/>
                  </a:lnTo>
                  <a:lnTo>
                    <a:pt x="85" y="1275"/>
                  </a:lnTo>
                  <a:lnTo>
                    <a:pt x="28" y="1332"/>
                  </a:lnTo>
                  <a:lnTo>
                    <a:pt x="28" y="1389"/>
                  </a:lnTo>
                  <a:lnTo>
                    <a:pt x="0" y="1445"/>
                  </a:lnTo>
                  <a:lnTo>
                    <a:pt x="85" y="1502"/>
                  </a:lnTo>
                  <a:lnTo>
                    <a:pt x="142" y="1615"/>
                  </a:lnTo>
                  <a:lnTo>
                    <a:pt x="255" y="158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7" name="Freeform 964">
              <a:extLst>
                <a:ext uri="{FF2B5EF4-FFF2-40B4-BE49-F238E27FC236}">
                  <a16:creationId xmlns:a16="http://schemas.microsoft.com/office/drawing/2014/main" id="{286E4B4B-7112-43F6-BEDC-30669D21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4186"/>
              <a:ext cx="766" cy="822"/>
            </a:xfrm>
            <a:custGeom>
              <a:avLst/>
              <a:gdLst>
                <a:gd name="T0" fmla="*/ 85 w 766"/>
                <a:gd name="T1" fmla="*/ 794 h 822"/>
                <a:gd name="T2" fmla="*/ 114 w 766"/>
                <a:gd name="T3" fmla="*/ 652 h 822"/>
                <a:gd name="T4" fmla="*/ 57 w 766"/>
                <a:gd name="T5" fmla="*/ 596 h 822"/>
                <a:gd name="T6" fmla="*/ 0 w 766"/>
                <a:gd name="T7" fmla="*/ 482 h 822"/>
                <a:gd name="T8" fmla="*/ 28 w 766"/>
                <a:gd name="T9" fmla="*/ 454 h 822"/>
                <a:gd name="T10" fmla="*/ 57 w 766"/>
                <a:gd name="T11" fmla="*/ 341 h 822"/>
                <a:gd name="T12" fmla="*/ 85 w 766"/>
                <a:gd name="T13" fmla="*/ 341 h 822"/>
                <a:gd name="T14" fmla="*/ 114 w 766"/>
                <a:gd name="T15" fmla="*/ 341 h 822"/>
                <a:gd name="T16" fmla="*/ 142 w 766"/>
                <a:gd name="T17" fmla="*/ 255 h 822"/>
                <a:gd name="T18" fmla="*/ 199 w 766"/>
                <a:gd name="T19" fmla="*/ 255 h 822"/>
                <a:gd name="T20" fmla="*/ 255 w 766"/>
                <a:gd name="T21" fmla="*/ 284 h 822"/>
                <a:gd name="T22" fmla="*/ 312 w 766"/>
                <a:gd name="T23" fmla="*/ 170 h 822"/>
                <a:gd name="T24" fmla="*/ 397 w 766"/>
                <a:gd name="T25" fmla="*/ 85 h 822"/>
                <a:gd name="T26" fmla="*/ 454 w 766"/>
                <a:gd name="T27" fmla="*/ 0 h 822"/>
                <a:gd name="T28" fmla="*/ 567 w 766"/>
                <a:gd name="T29" fmla="*/ 29 h 822"/>
                <a:gd name="T30" fmla="*/ 624 w 766"/>
                <a:gd name="T31" fmla="*/ 114 h 822"/>
                <a:gd name="T32" fmla="*/ 624 w 766"/>
                <a:gd name="T33" fmla="*/ 397 h 822"/>
                <a:gd name="T34" fmla="*/ 681 w 766"/>
                <a:gd name="T35" fmla="*/ 482 h 822"/>
                <a:gd name="T36" fmla="*/ 624 w 766"/>
                <a:gd name="T37" fmla="*/ 511 h 822"/>
                <a:gd name="T38" fmla="*/ 709 w 766"/>
                <a:gd name="T39" fmla="*/ 539 h 822"/>
                <a:gd name="T40" fmla="*/ 709 w 766"/>
                <a:gd name="T41" fmla="*/ 596 h 822"/>
                <a:gd name="T42" fmla="*/ 766 w 766"/>
                <a:gd name="T43" fmla="*/ 681 h 822"/>
                <a:gd name="T44" fmla="*/ 709 w 766"/>
                <a:gd name="T45" fmla="*/ 794 h 822"/>
                <a:gd name="T46" fmla="*/ 624 w 766"/>
                <a:gd name="T47" fmla="*/ 794 h 822"/>
                <a:gd name="T48" fmla="*/ 595 w 766"/>
                <a:gd name="T49" fmla="*/ 766 h 822"/>
                <a:gd name="T50" fmla="*/ 539 w 766"/>
                <a:gd name="T51" fmla="*/ 766 h 822"/>
                <a:gd name="T52" fmla="*/ 482 w 766"/>
                <a:gd name="T53" fmla="*/ 794 h 822"/>
                <a:gd name="T54" fmla="*/ 425 w 766"/>
                <a:gd name="T55" fmla="*/ 766 h 822"/>
                <a:gd name="T56" fmla="*/ 340 w 766"/>
                <a:gd name="T57" fmla="*/ 822 h 822"/>
                <a:gd name="T58" fmla="*/ 312 w 766"/>
                <a:gd name="T59" fmla="*/ 794 h 822"/>
                <a:gd name="T60" fmla="*/ 255 w 766"/>
                <a:gd name="T61" fmla="*/ 822 h 822"/>
                <a:gd name="T62" fmla="*/ 227 w 766"/>
                <a:gd name="T63" fmla="*/ 766 h 822"/>
                <a:gd name="T64" fmla="*/ 114 w 766"/>
                <a:gd name="T65" fmla="*/ 822 h 822"/>
                <a:gd name="T66" fmla="*/ 85 w 766"/>
                <a:gd name="T67" fmla="*/ 794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6" h="822">
                  <a:moveTo>
                    <a:pt x="85" y="794"/>
                  </a:moveTo>
                  <a:lnTo>
                    <a:pt x="114" y="652"/>
                  </a:lnTo>
                  <a:lnTo>
                    <a:pt x="57" y="596"/>
                  </a:lnTo>
                  <a:lnTo>
                    <a:pt x="0" y="482"/>
                  </a:lnTo>
                  <a:lnTo>
                    <a:pt x="28" y="454"/>
                  </a:lnTo>
                  <a:lnTo>
                    <a:pt x="57" y="341"/>
                  </a:lnTo>
                  <a:lnTo>
                    <a:pt x="85" y="341"/>
                  </a:lnTo>
                  <a:lnTo>
                    <a:pt x="114" y="341"/>
                  </a:lnTo>
                  <a:lnTo>
                    <a:pt x="142" y="255"/>
                  </a:lnTo>
                  <a:lnTo>
                    <a:pt x="199" y="255"/>
                  </a:lnTo>
                  <a:lnTo>
                    <a:pt x="255" y="284"/>
                  </a:lnTo>
                  <a:lnTo>
                    <a:pt x="312" y="170"/>
                  </a:lnTo>
                  <a:lnTo>
                    <a:pt x="397" y="85"/>
                  </a:lnTo>
                  <a:lnTo>
                    <a:pt x="454" y="0"/>
                  </a:lnTo>
                  <a:lnTo>
                    <a:pt x="567" y="29"/>
                  </a:lnTo>
                  <a:lnTo>
                    <a:pt x="624" y="114"/>
                  </a:lnTo>
                  <a:lnTo>
                    <a:pt x="624" y="397"/>
                  </a:lnTo>
                  <a:lnTo>
                    <a:pt x="681" y="482"/>
                  </a:lnTo>
                  <a:lnTo>
                    <a:pt x="624" y="511"/>
                  </a:lnTo>
                  <a:lnTo>
                    <a:pt x="709" y="539"/>
                  </a:lnTo>
                  <a:lnTo>
                    <a:pt x="709" y="596"/>
                  </a:lnTo>
                  <a:lnTo>
                    <a:pt x="766" y="681"/>
                  </a:lnTo>
                  <a:lnTo>
                    <a:pt x="709" y="794"/>
                  </a:lnTo>
                  <a:lnTo>
                    <a:pt x="624" y="794"/>
                  </a:lnTo>
                  <a:lnTo>
                    <a:pt x="595" y="766"/>
                  </a:lnTo>
                  <a:lnTo>
                    <a:pt x="539" y="766"/>
                  </a:lnTo>
                  <a:lnTo>
                    <a:pt x="482" y="794"/>
                  </a:lnTo>
                  <a:lnTo>
                    <a:pt x="425" y="766"/>
                  </a:lnTo>
                  <a:lnTo>
                    <a:pt x="340" y="822"/>
                  </a:lnTo>
                  <a:lnTo>
                    <a:pt x="312" y="794"/>
                  </a:lnTo>
                  <a:lnTo>
                    <a:pt x="255" y="822"/>
                  </a:lnTo>
                  <a:lnTo>
                    <a:pt x="227" y="766"/>
                  </a:lnTo>
                  <a:lnTo>
                    <a:pt x="114" y="822"/>
                  </a:lnTo>
                  <a:lnTo>
                    <a:pt x="85" y="79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8" name="Freeform 965">
              <a:extLst>
                <a:ext uri="{FF2B5EF4-FFF2-40B4-BE49-F238E27FC236}">
                  <a16:creationId xmlns:a16="http://schemas.microsoft.com/office/drawing/2014/main" id="{01432267-D044-4731-90BD-7A16CD0CC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521"/>
              <a:ext cx="680" cy="539"/>
            </a:xfrm>
            <a:custGeom>
              <a:avLst/>
              <a:gdLst>
                <a:gd name="T0" fmla="*/ 226 w 680"/>
                <a:gd name="T1" fmla="*/ 511 h 539"/>
                <a:gd name="T2" fmla="*/ 340 w 680"/>
                <a:gd name="T3" fmla="*/ 539 h 539"/>
                <a:gd name="T4" fmla="*/ 397 w 680"/>
                <a:gd name="T5" fmla="*/ 511 h 539"/>
                <a:gd name="T6" fmla="*/ 482 w 680"/>
                <a:gd name="T7" fmla="*/ 539 h 539"/>
                <a:gd name="T8" fmla="*/ 567 w 680"/>
                <a:gd name="T9" fmla="*/ 341 h 539"/>
                <a:gd name="T10" fmla="*/ 595 w 680"/>
                <a:gd name="T11" fmla="*/ 312 h 539"/>
                <a:gd name="T12" fmla="*/ 595 w 680"/>
                <a:gd name="T13" fmla="*/ 256 h 539"/>
                <a:gd name="T14" fmla="*/ 623 w 680"/>
                <a:gd name="T15" fmla="*/ 199 h 539"/>
                <a:gd name="T16" fmla="*/ 652 w 680"/>
                <a:gd name="T17" fmla="*/ 199 h 539"/>
                <a:gd name="T18" fmla="*/ 680 w 680"/>
                <a:gd name="T19" fmla="*/ 142 h 539"/>
                <a:gd name="T20" fmla="*/ 652 w 680"/>
                <a:gd name="T21" fmla="*/ 114 h 539"/>
                <a:gd name="T22" fmla="*/ 652 w 680"/>
                <a:gd name="T23" fmla="*/ 57 h 539"/>
                <a:gd name="T24" fmla="*/ 482 w 680"/>
                <a:gd name="T25" fmla="*/ 0 h 539"/>
                <a:gd name="T26" fmla="*/ 453 w 680"/>
                <a:gd name="T27" fmla="*/ 29 h 539"/>
                <a:gd name="T28" fmla="*/ 397 w 680"/>
                <a:gd name="T29" fmla="*/ 29 h 539"/>
                <a:gd name="T30" fmla="*/ 368 w 680"/>
                <a:gd name="T31" fmla="*/ 114 h 539"/>
                <a:gd name="T32" fmla="*/ 255 w 680"/>
                <a:gd name="T33" fmla="*/ 199 h 539"/>
                <a:gd name="T34" fmla="*/ 170 w 680"/>
                <a:gd name="T35" fmla="*/ 171 h 539"/>
                <a:gd name="T36" fmla="*/ 170 w 680"/>
                <a:gd name="T37" fmla="*/ 227 h 539"/>
                <a:gd name="T38" fmla="*/ 113 w 680"/>
                <a:gd name="T39" fmla="*/ 256 h 539"/>
                <a:gd name="T40" fmla="*/ 141 w 680"/>
                <a:gd name="T41" fmla="*/ 341 h 539"/>
                <a:gd name="T42" fmla="*/ 85 w 680"/>
                <a:gd name="T43" fmla="*/ 426 h 539"/>
                <a:gd name="T44" fmla="*/ 0 w 680"/>
                <a:gd name="T45" fmla="*/ 454 h 539"/>
                <a:gd name="T46" fmla="*/ 28 w 680"/>
                <a:gd name="T47" fmla="*/ 482 h 539"/>
                <a:gd name="T48" fmla="*/ 113 w 680"/>
                <a:gd name="T49" fmla="*/ 482 h 539"/>
                <a:gd name="T50" fmla="*/ 226 w 680"/>
                <a:gd name="T51" fmla="*/ 511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0" h="539">
                  <a:moveTo>
                    <a:pt x="226" y="511"/>
                  </a:moveTo>
                  <a:lnTo>
                    <a:pt x="340" y="539"/>
                  </a:lnTo>
                  <a:lnTo>
                    <a:pt x="397" y="511"/>
                  </a:lnTo>
                  <a:lnTo>
                    <a:pt x="482" y="539"/>
                  </a:lnTo>
                  <a:lnTo>
                    <a:pt x="567" y="341"/>
                  </a:lnTo>
                  <a:lnTo>
                    <a:pt x="595" y="312"/>
                  </a:lnTo>
                  <a:lnTo>
                    <a:pt x="595" y="256"/>
                  </a:lnTo>
                  <a:lnTo>
                    <a:pt x="623" y="199"/>
                  </a:lnTo>
                  <a:lnTo>
                    <a:pt x="652" y="199"/>
                  </a:lnTo>
                  <a:lnTo>
                    <a:pt x="680" y="142"/>
                  </a:lnTo>
                  <a:lnTo>
                    <a:pt x="652" y="114"/>
                  </a:lnTo>
                  <a:lnTo>
                    <a:pt x="652" y="57"/>
                  </a:lnTo>
                  <a:lnTo>
                    <a:pt x="482" y="0"/>
                  </a:lnTo>
                  <a:lnTo>
                    <a:pt x="453" y="29"/>
                  </a:lnTo>
                  <a:lnTo>
                    <a:pt x="397" y="29"/>
                  </a:lnTo>
                  <a:lnTo>
                    <a:pt x="368" y="114"/>
                  </a:lnTo>
                  <a:lnTo>
                    <a:pt x="255" y="199"/>
                  </a:lnTo>
                  <a:lnTo>
                    <a:pt x="170" y="171"/>
                  </a:lnTo>
                  <a:lnTo>
                    <a:pt x="170" y="227"/>
                  </a:lnTo>
                  <a:lnTo>
                    <a:pt x="113" y="256"/>
                  </a:lnTo>
                  <a:lnTo>
                    <a:pt x="141" y="341"/>
                  </a:lnTo>
                  <a:lnTo>
                    <a:pt x="85" y="426"/>
                  </a:lnTo>
                  <a:lnTo>
                    <a:pt x="0" y="454"/>
                  </a:lnTo>
                  <a:lnTo>
                    <a:pt x="28" y="482"/>
                  </a:lnTo>
                  <a:lnTo>
                    <a:pt x="113" y="482"/>
                  </a:lnTo>
                  <a:lnTo>
                    <a:pt x="226" y="5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9" name="Freeform 966">
              <a:extLst>
                <a:ext uri="{FF2B5EF4-FFF2-40B4-BE49-F238E27FC236}">
                  <a16:creationId xmlns:a16="http://schemas.microsoft.com/office/drawing/2014/main" id="{B3DFFFB6-A9A7-497D-A916-4C759FC0F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947"/>
              <a:ext cx="567" cy="595"/>
            </a:xfrm>
            <a:custGeom>
              <a:avLst/>
              <a:gdLst>
                <a:gd name="T0" fmla="*/ 454 w 567"/>
                <a:gd name="T1" fmla="*/ 56 h 595"/>
                <a:gd name="T2" fmla="*/ 369 w 567"/>
                <a:gd name="T3" fmla="*/ 56 h 595"/>
                <a:gd name="T4" fmla="*/ 341 w 567"/>
                <a:gd name="T5" fmla="*/ 28 h 595"/>
                <a:gd name="T6" fmla="*/ 284 w 567"/>
                <a:gd name="T7" fmla="*/ 0 h 595"/>
                <a:gd name="T8" fmla="*/ 199 w 567"/>
                <a:gd name="T9" fmla="*/ 28 h 595"/>
                <a:gd name="T10" fmla="*/ 171 w 567"/>
                <a:gd name="T11" fmla="*/ 85 h 595"/>
                <a:gd name="T12" fmla="*/ 114 w 567"/>
                <a:gd name="T13" fmla="*/ 113 h 595"/>
                <a:gd name="T14" fmla="*/ 57 w 567"/>
                <a:gd name="T15" fmla="*/ 85 h 595"/>
                <a:gd name="T16" fmla="*/ 0 w 567"/>
                <a:gd name="T17" fmla="*/ 113 h 595"/>
                <a:gd name="T18" fmla="*/ 57 w 567"/>
                <a:gd name="T19" fmla="*/ 170 h 595"/>
                <a:gd name="T20" fmla="*/ 86 w 567"/>
                <a:gd name="T21" fmla="*/ 453 h 595"/>
                <a:gd name="T22" fmla="*/ 57 w 567"/>
                <a:gd name="T23" fmla="*/ 595 h 595"/>
                <a:gd name="T24" fmla="*/ 142 w 567"/>
                <a:gd name="T25" fmla="*/ 538 h 595"/>
                <a:gd name="T26" fmla="*/ 199 w 567"/>
                <a:gd name="T27" fmla="*/ 595 h 595"/>
                <a:gd name="T28" fmla="*/ 227 w 567"/>
                <a:gd name="T29" fmla="*/ 595 h 595"/>
                <a:gd name="T30" fmla="*/ 199 w 567"/>
                <a:gd name="T31" fmla="*/ 538 h 595"/>
                <a:gd name="T32" fmla="*/ 227 w 567"/>
                <a:gd name="T33" fmla="*/ 538 h 595"/>
                <a:gd name="T34" fmla="*/ 312 w 567"/>
                <a:gd name="T35" fmla="*/ 482 h 595"/>
                <a:gd name="T36" fmla="*/ 369 w 567"/>
                <a:gd name="T37" fmla="*/ 482 h 595"/>
                <a:gd name="T38" fmla="*/ 397 w 567"/>
                <a:gd name="T39" fmla="*/ 453 h 595"/>
                <a:gd name="T40" fmla="*/ 341 w 567"/>
                <a:gd name="T41" fmla="*/ 397 h 595"/>
                <a:gd name="T42" fmla="*/ 397 w 567"/>
                <a:gd name="T43" fmla="*/ 397 h 595"/>
                <a:gd name="T44" fmla="*/ 426 w 567"/>
                <a:gd name="T45" fmla="*/ 312 h 595"/>
                <a:gd name="T46" fmla="*/ 511 w 567"/>
                <a:gd name="T47" fmla="*/ 227 h 595"/>
                <a:gd name="T48" fmla="*/ 511 w 567"/>
                <a:gd name="T49" fmla="*/ 113 h 595"/>
                <a:gd name="T50" fmla="*/ 539 w 567"/>
                <a:gd name="T51" fmla="*/ 113 h 595"/>
                <a:gd name="T52" fmla="*/ 567 w 567"/>
                <a:gd name="T53" fmla="*/ 85 h 595"/>
                <a:gd name="T54" fmla="*/ 454 w 567"/>
                <a:gd name="T55" fmla="*/ 5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7" h="595">
                  <a:moveTo>
                    <a:pt x="454" y="56"/>
                  </a:moveTo>
                  <a:lnTo>
                    <a:pt x="369" y="56"/>
                  </a:lnTo>
                  <a:lnTo>
                    <a:pt x="341" y="28"/>
                  </a:lnTo>
                  <a:lnTo>
                    <a:pt x="284" y="0"/>
                  </a:lnTo>
                  <a:lnTo>
                    <a:pt x="199" y="28"/>
                  </a:lnTo>
                  <a:lnTo>
                    <a:pt x="171" y="85"/>
                  </a:lnTo>
                  <a:lnTo>
                    <a:pt x="114" y="113"/>
                  </a:lnTo>
                  <a:lnTo>
                    <a:pt x="57" y="85"/>
                  </a:lnTo>
                  <a:lnTo>
                    <a:pt x="0" y="113"/>
                  </a:lnTo>
                  <a:lnTo>
                    <a:pt x="57" y="170"/>
                  </a:lnTo>
                  <a:lnTo>
                    <a:pt x="86" y="453"/>
                  </a:lnTo>
                  <a:lnTo>
                    <a:pt x="57" y="595"/>
                  </a:lnTo>
                  <a:lnTo>
                    <a:pt x="142" y="538"/>
                  </a:lnTo>
                  <a:lnTo>
                    <a:pt x="199" y="595"/>
                  </a:lnTo>
                  <a:lnTo>
                    <a:pt x="227" y="595"/>
                  </a:lnTo>
                  <a:lnTo>
                    <a:pt x="199" y="538"/>
                  </a:lnTo>
                  <a:lnTo>
                    <a:pt x="227" y="538"/>
                  </a:lnTo>
                  <a:lnTo>
                    <a:pt x="312" y="482"/>
                  </a:lnTo>
                  <a:lnTo>
                    <a:pt x="369" y="482"/>
                  </a:lnTo>
                  <a:lnTo>
                    <a:pt x="397" y="453"/>
                  </a:lnTo>
                  <a:lnTo>
                    <a:pt x="341" y="397"/>
                  </a:lnTo>
                  <a:lnTo>
                    <a:pt x="397" y="397"/>
                  </a:lnTo>
                  <a:lnTo>
                    <a:pt x="426" y="312"/>
                  </a:lnTo>
                  <a:lnTo>
                    <a:pt x="511" y="227"/>
                  </a:lnTo>
                  <a:lnTo>
                    <a:pt x="511" y="113"/>
                  </a:lnTo>
                  <a:lnTo>
                    <a:pt x="539" y="113"/>
                  </a:lnTo>
                  <a:lnTo>
                    <a:pt x="567" y="85"/>
                  </a:lnTo>
                  <a:lnTo>
                    <a:pt x="454" y="5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0" name="Freeform 967">
              <a:extLst>
                <a:ext uri="{FF2B5EF4-FFF2-40B4-BE49-F238E27FC236}">
                  <a16:creationId xmlns:a16="http://schemas.microsoft.com/office/drawing/2014/main" id="{88CA40ED-1C81-431A-8174-4B804325D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436"/>
              <a:ext cx="454" cy="624"/>
            </a:xfrm>
            <a:custGeom>
              <a:avLst/>
              <a:gdLst>
                <a:gd name="T0" fmla="*/ 454 w 454"/>
                <a:gd name="T1" fmla="*/ 511 h 624"/>
                <a:gd name="T2" fmla="*/ 369 w 454"/>
                <a:gd name="T3" fmla="*/ 539 h 624"/>
                <a:gd name="T4" fmla="*/ 341 w 454"/>
                <a:gd name="T5" fmla="*/ 596 h 624"/>
                <a:gd name="T6" fmla="*/ 284 w 454"/>
                <a:gd name="T7" fmla="*/ 624 h 624"/>
                <a:gd name="T8" fmla="*/ 227 w 454"/>
                <a:gd name="T9" fmla="*/ 596 h 624"/>
                <a:gd name="T10" fmla="*/ 170 w 454"/>
                <a:gd name="T11" fmla="*/ 624 h 624"/>
                <a:gd name="T12" fmla="*/ 142 w 454"/>
                <a:gd name="T13" fmla="*/ 567 h 624"/>
                <a:gd name="T14" fmla="*/ 0 w 454"/>
                <a:gd name="T15" fmla="*/ 539 h 624"/>
                <a:gd name="T16" fmla="*/ 0 w 454"/>
                <a:gd name="T17" fmla="*/ 511 h 624"/>
                <a:gd name="T18" fmla="*/ 29 w 454"/>
                <a:gd name="T19" fmla="*/ 454 h 624"/>
                <a:gd name="T20" fmla="*/ 57 w 454"/>
                <a:gd name="T21" fmla="*/ 482 h 624"/>
                <a:gd name="T22" fmla="*/ 85 w 454"/>
                <a:gd name="T23" fmla="*/ 454 h 624"/>
                <a:gd name="T24" fmla="*/ 199 w 454"/>
                <a:gd name="T25" fmla="*/ 482 h 624"/>
                <a:gd name="T26" fmla="*/ 199 w 454"/>
                <a:gd name="T27" fmla="*/ 426 h 624"/>
                <a:gd name="T28" fmla="*/ 256 w 454"/>
                <a:gd name="T29" fmla="*/ 426 h 624"/>
                <a:gd name="T30" fmla="*/ 312 w 454"/>
                <a:gd name="T31" fmla="*/ 256 h 624"/>
                <a:gd name="T32" fmla="*/ 256 w 454"/>
                <a:gd name="T33" fmla="*/ 85 h 624"/>
                <a:gd name="T34" fmla="*/ 312 w 454"/>
                <a:gd name="T35" fmla="*/ 0 h 624"/>
                <a:gd name="T36" fmla="*/ 369 w 454"/>
                <a:gd name="T37" fmla="*/ 29 h 624"/>
                <a:gd name="T38" fmla="*/ 426 w 454"/>
                <a:gd name="T39" fmla="*/ 199 h 624"/>
                <a:gd name="T40" fmla="*/ 397 w 454"/>
                <a:gd name="T41" fmla="*/ 397 h 624"/>
                <a:gd name="T42" fmla="*/ 454 w 454"/>
                <a:gd name="T43" fmla="*/ 511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4" h="624">
                  <a:moveTo>
                    <a:pt x="454" y="511"/>
                  </a:moveTo>
                  <a:lnTo>
                    <a:pt x="369" y="539"/>
                  </a:lnTo>
                  <a:lnTo>
                    <a:pt x="341" y="596"/>
                  </a:lnTo>
                  <a:lnTo>
                    <a:pt x="284" y="624"/>
                  </a:lnTo>
                  <a:lnTo>
                    <a:pt x="227" y="596"/>
                  </a:lnTo>
                  <a:lnTo>
                    <a:pt x="170" y="624"/>
                  </a:lnTo>
                  <a:lnTo>
                    <a:pt x="142" y="567"/>
                  </a:lnTo>
                  <a:lnTo>
                    <a:pt x="0" y="539"/>
                  </a:lnTo>
                  <a:lnTo>
                    <a:pt x="0" y="511"/>
                  </a:lnTo>
                  <a:lnTo>
                    <a:pt x="29" y="454"/>
                  </a:lnTo>
                  <a:lnTo>
                    <a:pt x="57" y="482"/>
                  </a:lnTo>
                  <a:lnTo>
                    <a:pt x="85" y="454"/>
                  </a:lnTo>
                  <a:lnTo>
                    <a:pt x="199" y="482"/>
                  </a:lnTo>
                  <a:lnTo>
                    <a:pt x="199" y="426"/>
                  </a:lnTo>
                  <a:lnTo>
                    <a:pt x="256" y="426"/>
                  </a:lnTo>
                  <a:lnTo>
                    <a:pt x="312" y="256"/>
                  </a:lnTo>
                  <a:lnTo>
                    <a:pt x="256" y="85"/>
                  </a:lnTo>
                  <a:lnTo>
                    <a:pt x="312" y="0"/>
                  </a:lnTo>
                  <a:lnTo>
                    <a:pt x="369" y="29"/>
                  </a:lnTo>
                  <a:lnTo>
                    <a:pt x="426" y="199"/>
                  </a:lnTo>
                  <a:lnTo>
                    <a:pt x="397" y="397"/>
                  </a:lnTo>
                  <a:lnTo>
                    <a:pt x="454" y="5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1" name="Freeform 968">
              <a:extLst>
                <a:ext uri="{FF2B5EF4-FFF2-40B4-BE49-F238E27FC236}">
                  <a16:creationId xmlns:a16="http://schemas.microsoft.com/office/drawing/2014/main" id="{91BE9FA4-865C-4EFB-A70F-87DFF60E2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380"/>
              <a:ext cx="369" cy="595"/>
            </a:xfrm>
            <a:custGeom>
              <a:avLst/>
              <a:gdLst>
                <a:gd name="T0" fmla="*/ 0 w 369"/>
                <a:gd name="T1" fmla="*/ 56 h 595"/>
                <a:gd name="T2" fmla="*/ 0 w 369"/>
                <a:gd name="T3" fmla="*/ 0 h 595"/>
                <a:gd name="T4" fmla="*/ 199 w 369"/>
                <a:gd name="T5" fmla="*/ 113 h 595"/>
                <a:gd name="T6" fmla="*/ 199 w 369"/>
                <a:gd name="T7" fmla="*/ 170 h 595"/>
                <a:gd name="T8" fmla="*/ 284 w 369"/>
                <a:gd name="T9" fmla="*/ 198 h 595"/>
                <a:gd name="T10" fmla="*/ 312 w 369"/>
                <a:gd name="T11" fmla="*/ 283 h 595"/>
                <a:gd name="T12" fmla="*/ 369 w 369"/>
                <a:gd name="T13" fmla="*/ 312 h 595"/>
                <a:gd name="T14" fmla="*/ 369 w 369"/>
                <a:gd name="T15" fmla="*/ 368 h 595"/>
                <a:gd name="T16" fmla="*/ 312 w 369"/>
                <a:gd name="T17" fmla="*/ 397 h 595"/>
                <a:gd name="T18" fmla="*/ 340 w 369"/>
                <a:gd name="T19" fmla="*/ 482 h 595"/>
                <a:gd name="T20" fmla="*/ 284 w 369"/>
                <a:gd name="T21" fmla="*/ 567 h 595"/>
                <a:gd name="T22" fmla="*/ 199 w 369"/>
                <a:gd name="T23" fmla="*/ 595 h 595"/>
                <a:gd name="T24" fmla="*/ 142 w 369"/>
                <a:gd name="T25" fmla="*/ 567 h 595"/>
                <a:gd name="T26" fmla="*/ 85 w 369"/>
                <a:gd name="T27" fmla="*/ 453 h 595"/>
                <a:gd name="T28" fmla="*/ 114 w 369"/>
                <a:gd name="T29" fmla="*/ 255 h 595"/>
                <a:gd name="T30" fmla="*/ 57 w 369"/>
                <a:gd name="T31" fmla="*/ 85 h 595"/>
                <a:gd name="T32" fmla="*/ 0 w 369"/>
                <a:gd name="T33" fmla="*/ 5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9" h="595">
                  <a:moveTo>
                    <a:pt x="0" y="56"/>
                  </a:moveTo>
                  <a:lnTo>
                    <a:pt x="0" y="0"/>
                  </a:lnTo>
                  <a:lnTo>
                    <a:pt x="199" y="113"/>
                  </a:lnTo>
                  <a:lnTo>
                    <a:pt x="199" y="170"/>
                  </a:lnTo>
                  <a:lnTo>
                    <a:pt x="284" y="198"/>
                  </a:lnTo>
                  <a:lnTo>
                    <a:pt x="312" y="283"/>
                  </a:lnTo>
                  <a:lnTo>
                    <a:pt x="369" y="312"/>
                  </a:lnTo>
                  <a:lnTo>
                    <a:pt x="369" y="368"/>
                  </a:lnTo>
                  <a:lnTo>
                    <a:pt x="312" y="397"/>
                  </a:lnTo>
                  <a:lnTo>
                    <a:pt x="340" y="482"/>
                  </a:lnTo>
                  <a:lnTo>
                    <a:pt x="284" y="567"/>
                  </a:lnTo>
                  <a:lnTo>
                    <a:pt x="199" y="595"/>
                  </a:lnTo>
                  <a:lnTo>
                    <a:pt x="142" y="567"/>
                  </a:lnTo>
                  <a:lnTo>
                    <a:pt x="85" y="453"/>
                  </a:lnTo>
                  <a:lnTo>
                    <a:pt x="114" y="255"/>
                  </a:lnTo>
                  <a:lnTo>
                    <a:pt x="57" y="85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700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３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220" name="テキスト ボックス 219">
            <a:extLst>
              <a:ext uri="{FF2B5EF4-FFF2-40B4-BE49-F238E27FC236}">
                <a16:creationId xmlns:a16="http://schemas.microsoft.com/office/drawing/2014/main" id="{F4E5773A-D511-4280-BA6B-86654B77E571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青森県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221" name="グループ化 220">
            <a:extLst>
              <a:ext uri="{FF2B5EF4-FFF2-40B4-BE49-F238E27FC236}">
                <a16:creationId xmlns:a16="http://schemas.microsoft.com/office/drawing/2014/main" id="{6B72DF0B-F8F3-447E-BA67-B03B072A1E0E}"/>
              </a:ext>
            </a:extLst>
          </p:cNvPr>
          <p:cNvGrpSpPr/>
          <p:nvPr/>
        </p:nvGrpSpPr>
        <p:grpSpPr>
          <a:xfrm>
            <a:off x="388340" y="1354734"/>
            <a:ext cx="7158942" cy="4494628"/>
            <a:chOff x="733699" y="1364643"/>
            <a:chExt cx="10226401" cy="4764657"/>
          </a:xfrm>
        </p:grpSpPr>
        <p:grpSp>
          <p:nvGrpSpPr>
            <p:cNvPr id="222" name="グループ化 221">
              <a:extLst>
                <a:ext uri="{FF2B5EF4-FFF2-40B4-BE49-F238E27FC236}">
                  <a16:creationId xmlns:a16="http://schemas.microsoft.com/office/drawing/2014/main" id="{6A49714A-67D0-421C-A906-7D59938BBA9D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568809E4-D710-49D5-A412-E5892DEBCBFE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5B303CC6-4D00-4A02-8607-BA7016861434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1C74CDFB-69B3-4EB7-AB57-34328C398D49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E30BC272-566C-4D36-9170-A7C4EB128906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0CD35656-8108-4BED-B2E0-AA84B973A074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AE9A69C4-487A-4B8B-A907-749B4CE67FB5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AF1FAB92-E40A-46DF-A372-56C51E051059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1DBC6B47-9369-488D-BBE6-26DF909D37EE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51AFC6F4-2C12-4FB4-894C-52804A4E6578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5951F9EC-8AE3-42C1-9933-5824DF7E38F3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195AD426-0A32-4C2F-9D35-14A8105988A1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A1DE3F69-4872-4397-8DF1-5E74B66A0195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0900BFC0-1EDD-4FE3-BB1F-5AA90DB2EE82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DFF5BD69-2284-4901-B5F8-BDEDE94F4D53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C0A5876E-7418-4894-9524-209F39941E53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85DC828D-5FD6-43B4-BBA4-E7C17A83DD77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CA71AF0B-B531-4CC0-BF4B-4F25CC8F7446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4E0C86B4-9A93-4515-B7D2-83E820128CFA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2BAFDEBD-98EF-44D8-ACE5-9C04E95B7A51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3" name="フリーフォーム: 図形 362">
                  <a:extLst>
                    <a:ext uri="{FF2B5EF4-FFF2-40B4-BE49-F238E27FC236}">
                      <a16:creationId xmlns:a16="http://schemas.microsoft.com/office/drawing/2014/main" id="{4B4E9C78-7774-44AC-BE73-BF0C51E6196D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4" name="フリーフォーム: 図形 363">
                  <a:extLst>
                    <a:ext uri="{FF2B5EF4-FFF2-40B4-BE49-F238E27FC236}">
                      <a16:creationId xmlns:a16="http://schemas.microsoft.com/office/drawing/2014/main" id="{04C137D7-F0DA-4B1D-BE58-4191BE96DBFB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77A15613-87C7-47B4-96D0-0E3ACA629E06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3096099B-F768-4A54-9C99-DE6D7C66A60F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55CEAD12-AF1E-4650-95B1-E4A088FF5A35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FCEF2131-F30A-408F-A69F-028C3C027DBD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64753945-66F6-42DC-9D00-4A85AB3B7560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00DE4762-682D-4C0B-8225-D9FA4EFA763F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0ED13B8A-7C7D-4669-95D0-476322B87B05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C908A7B9-F671-4FE0-ADDA-9933CA8184BA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C0D5674A-FE92-4F42-95C9-F952A38FE08C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0B30C8FD-345C-4369-92DC-6F8C7428ACC5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F0C9555F-B194-4B8C-9AEC-6479D32E045B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A72CD3BC-DD26-4F58-BD97-32F2F4FE63CC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5965FB34-69EF-4B0D-8C32-9D11A83AF251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FBEE8E3C-9303-4478-ABC2-A76AD23E2817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F3D58901-A140-4988-B1CE-7A81CBA495A6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7E25116B-A100-4E66-9EFA-192ECCBA8D89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F0188DEC-7A99-4919-8ADF-F78A6B1C5C54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69C08F0E-88D3-485C-997C-67BDB6C29B0F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6AD0984D-E0C3-46A2-9349-A038B3836F97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44EB11D1-95D6-45D5-AA53-634DB395194A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34026824-6850-4A80-806F-802A29E69049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61D64CBA-680D-4CDC-BC99-A701D5D8CE89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35D73220-9A50-4336-8360-83D597C5E979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D11D7AD1-CF97-49B9-8CD3-566CCF958922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234CE37E-D7DA-4183-8DE4-BC972B22B7C7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8BA39F89-1DBC-4294-AFF5-2C9E1DED670D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ECAB1E61-17E1-456A-B3CC-1503F408178F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F966E48C-1225-4E85-8BDB-56C7B67BE13E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C9FAA05E-7DDD-45A7-8434-2C5AE853764F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0EC31B7C-6BDE-4840-88CD-90F81C8D2853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4EC57EA3-DA19-4423-99F2-B697C1F82B29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F6180490-BB43-4064-AB08-2B21A2D6CD32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0F0A273F-F2B1-40A0-A05E-00FD4549DEA3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182EB208-9652-4DF4-BC5B-5B9A024330AF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35436CB9-48D3-4683-8311-32D714F42FF3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27704F0C-3051-46D0-AD4F-33C09AEF693D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302F43EB-C351-4A09-B24E-7917B459E04C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39051ECC-5E34-40AD-A701-D49AEBBCCD30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09BA8852-DB43-4B19-9350-36F73C9A5845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2D3D02F0-3002-4BAE-9D1B-C5E5014D43EA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FA0EEA5E-EA38-456F-93B4-E51F1D55F063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ABB42FB3-6BB0-40DD-8A2D-F369A84B1D73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FA69B579-25DB-40F8-A42A-8974171EC89B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ACDB6DBD-4B61-452E-B41F-BED9DC524A64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881AA679-5F56-4448-899F-58080A2D9B14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CD4643EC-5750-4027-A27C-B87BD3E7C74C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708E264B-5870-490B-90B1-F3285018F587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D0F43E8D-1D86-49EB-A344-B4190E4B953E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6BA37C6A-C8A9-459E-AEC3-B345F5231FDB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4864FD2B-7D68-44C9-863B-F2B0C3F5B62C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705B499E-90F8-4EC8-9819-97B372B30FE1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00384DCE-AD09-4F0B-98B4-DA1B0E1A9E8D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F98902CC-2798-4507-BC89-8C3E5D420F19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A55FFD5D-8007-492A-9E68-17F1C96C3F10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C289C6C8-C171-42F6-A3FD-4F0AB13552B3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0DF479D8-336C-40CE-A625-DBFD8B49C34F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A3322DF4-01EA-4E55-8E27-B54A801097EF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EDB83A19-C397-4AB9-9B76-F602014F189A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B8BD2EE5-8B4B-4A10-9105-D11B30C3C656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B35F6C0C-2A61-4567-BC1A-7CD490C36EEE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0BCB2609-6D1A-453E-AACB-9DFF6241467E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385DBDB3-6684-4541-8AEC-B2C2C8AD5E7A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2B943057-1678-4193-97FB-DF8C7D8B810D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0245F507-40CA-4382-9D50-36C0F77F9B94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4D36F539-8B9E-4E68-9032-FDEAFBB26ABA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8B1B11FB-2DA8-41E5-A9D6-F78ACDA69D2C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67B0AB1E-8019-4642-9AAF-7A0C74231F6D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805F3A67-ED18-429E-B98A-16F100E17041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1FF899F9-5E69-423E-AA80-6730F07D7333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5AAFF1B7-41AD-4483-8431-7D5C49322D9D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5AD3FE9C-8805-49B5-80C3-4794014A94D3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339F550F-CC57-4DA4-97B3-634F3B3BF9D9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79FC12F1-9DA7-499A-BEC2-A16C2159C0CA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29E56AB7-DE19-4879-A178-0D5932ED29C8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3DA35133-0C18-47CB-AB7F-20FD96963ADB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77C67E62-0D82-4B8C-8D5D-7931B1DC7E40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7F834E3B-300B-4FC2-B9A6-BBC559B67253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5366CF37-B290-4403-8B82-2580D53F23D1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A5ADD212-029B-4C53-B860-72801ACA48EA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3E123F34-04AD-41E5-A371-C03CC4A22778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48A665A8-EC46-4FDE-86EA-512069C9E187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E89AB2AD-8FF0-4501-ABD5-A5DFDE4A37DF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0C4FDE92-F4A9-4615-8841-07F62E774141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57" name="フリーフォーム: 図形 356">
                <a:extLst>
                  <a:ext uri="{FF2B5EF4-FFF2-40B4-BE49-F238E27FC236}">
                    <a16:creationId xmlns:a16="http://schemas.microsoft.com/office/drawing/2014/main" id="{9DF76F9E-1ED0-494A-B0F2-ED5E5ADCC741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: 図形 357">
                <a:extLst>
                  <a:ext uri="{FF2B5EF4-FFF2-40B4-BE49-F238E27FC236}">
                    <a16:creationId xmlns:a16="http://schemas.microsoft.com/office/drawing/2014/main" id="{2CE3A3C4-7096-473D-B1D5-8D1B2D4AFE73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1B0C5D06-9E28-4461-8D49-48789E5312B0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B2D37131-E6DA-47F8-8241-7D13E5848821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BA9CF382-131B-4223-AEDA-9118134F85FA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23" name="グループ化 222">
              <a:extLst>
                <a:ext uri="{FF2B5EF4-FFF2-40B4-BE49-F238E27FC236}">
                  <a16:creationId xmlns:a16="http://schemas.microsoft.com/office/drawing/2014/main" id="{78DE65E6-EBBB-47AC-8891-72C7BA21A6F7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8DB322DE-7EE2-4A0A-8BB0-828010768614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60A55310-34E8-40BD-96D4-0AD57D135C73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D064EAA5-2276-4D53-8FBC-DA6283CF521C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3F069E45-49A1-4E62-A2F9-7F759D4E99FF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4A849190-0E3E-435E-8BE6-D159BD6DFE12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2EF29C79-59BB-4E30-B9FD-231024CA1F7A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538BC515-C0A1-4325-A41D-1200846FDD4B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CC4F2BB9-E7CB-49DD-8D7D-603E3B14BC0E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8FDC67BC-023C-4827-879A-C5C8B5BEB94C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3DE43C26-0555-4D28-8AC0-AF516EC26BCA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C23BD214-FE24-46DF-B12E-E4D57BB2E70A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F1D9B220-24BA-475D-903E-CA2D0F964337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519C0280-3709-4989-8187-C7B03607FB57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1E1DCA8F-147B-479A-99EB-330AB5874B7E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4F615867-AD60-413D-8CF2-DC8C9A6DC6A6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9C1CCFDC-F153-4033-A9FE-DCC0D771004A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EAC82B99-48A9-419A-B3A3-9A00B7C6721A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B637DBE4-6C9A-4EBC-8A9F-12FF8D89AF78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3B9BA1CD-A69F-4589-9FF8-41669130E021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C91ACF43-E8FF-4A95-AF68-4C3B0816ED07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F0EE36C4-00DC-49F4-A0BC-0B69042981A9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4D96F37A-C5BD-4D9C-8360-A0420331101E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C08E1470-5C07-4291-ABF3-DADD10B83C5C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2B7B23AD-6594-4695-8E77-029CC812C3BE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3CD12F34-3512-4CA7-AC89-50D16F322124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33E1385B-19AD-4EB4-A821-EAFDC35F912A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AA3F46E4-9DCA-4DED-9D07-6A067B22421B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80802DDA-E540-4173-9648-C492B83C35FF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112E13E7-B11D-4ECE-87BC-4455D6259A0E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497AA0EF-6274-493E-856F-63270494DB91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B09E5106-624A-4E35-913D-2788C2579CBB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4C82AA1E-3DEE-40C7-9818-87FD65D734CB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98CE1F11-609F-4D5D-9729-92A77B1A1C46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366" name="矢印: 右 1">
            <a:extLst>
              <a:ext uri="{FF2B5EF4-FFF2-40B4-BE49-F238E27FC236}">
                <a16:creationId xmlns:a16="http://schemas.microsoft.com/office/drawing/2014/main" id="{782A9F46-322C-49F2-BEB4-725B6333CA38}"/>
              </a:ext>
            </a:extLst>
          </p:cNvPr>
          <p:cNvSpPr/>
          <p:nvPr/>
        </p:nvSpPr>
        <p:spPr bwMode="auto">
          <a:xfrm>
            <a:off x="5313183" y="2552613"/>
            <a:ext cx="2802509" cy="666903"/>
          </a:xfrm>
          <a:custGeom>
            <a:avLst/>
            <a:gdLst>
              <a:gd name="connsiteX0" fmla="*/ 0 w 1185662"/>
              <a:gd name="connsiteY0" fmla="*/ 175763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0 w 1185662"/>
              <a:gd name="connsiteY7" fmla="*/ 175763 h 703051"/>
              <a:gd name="connsiteX0" fmla="*/ 60385 w 1185662"/>
              <a:gd name="connsiteY0" fmla="*/ 167137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7" fmla="*/ 60385 w 1185662"/>
              <a:gd name="connsiteY7" fmla="*/ 167137 h 703051"/>
              <a:gd name="connsiteX0" fmla="*/ 0 w 1185662"/>
              <a:gd name="connsiteY0" fmla="*/ 527288 h 703051"/>
              <a:gd name="connsiteX1" fmla="*/ 834137 w 1185662"/>
              <a:gd name="connsiteY1" fmla="*/ 175763 h 703051"/>
              <a:gd name="connsiteX2" fmla="*/ 834137 w 1185662"/>
              <a:gd name="connsiteY2" fmla="*/ 0 h 703051"/>
              <a:gd name="connsiteX3" fmla="*/ 1185662 w 1185662"/>
              <a:gd name="connsiteY3" fmla="*/ 351526 h 703051"/>
              <a:gd name="connsiteX4" fmla="*/ 834137 w 1185662"/>
              <a:gd name="connsiteY4" fmla="*/ 703051 h 703051"/>
              <a:gd name="connsiteX5" fmla="*/ 834137 w 1185662"/>
              <a:gd name="connsiteY5" fmla="*/ 527288 h 703051"/>
              <a:gd name="connsiteX6" fmla="*/ 0 w 1185662"/>
              <a:gd name="connsiteY6" fmla="*/ 527288 h 703051"/>
              <a:gd name="connsiteX0" fmla="*/ 0 w 2445118"/>
              <a:gd name="connsiteY0" fmla="*/ 311628 h 703051"/>
              <a:gd name="connsiteX1" fmla="*/ 2093593 w 2445118"/>
              <a:gd name="connsiteY1" fmla="*/ 175763 h 703051"/>
              <a:gd name="connsiteX2" fmla="*/ 2093593 w 2445118"/>
              <a:gd name="connsiteY2" fmla="*/ 0 h 703051"/>
              <a:gd name="connsiteX3" fmla="*/ 2445118 w 2445118"/>
              <a:gd name="connsiteY3" fmla="*/ 351526 h 703051"/>
              <a:gd name="connsiteX4" fmla="*/ 2093593 w 2445118"/>
              <a:gd name="connsiteY4" fmla="*/ 703051 h 703051"/>
              <a:gd name="connsiteX5" fmla="*/ 2093593 w 2445118"/>
              <a:gd name="connsiteY5" fmla="*/ 527288 h 703051"/>
              <a:gd name="connsiteX6" fmla="*/ 0 w 2445118"/>
              <a:gd name="connsiteY6" fmla="*/ 311628 h 70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5118" h="703051">
                <a:moveTo>
                  <a:pt x="0" y="311628"/>
                </a:moveTo>
                <a:lnTo>
                  <a:pt x="2093593" y="175763"/>
                </a:lnTo>
                <a:lnTo>
                  <a:pt x="2093593" y="0"/>
                </a:lnTo>
                <a:lnTo>
                  <a:pt x="2445118" y="351526"/>
                </a:lnTo>
                <a:lnTo>
                  <a:pt x="2093593" y="703051"/>
                </a:lnTo>
                <a:lnTo>
                  <a:pt x="2093593" y="527288"/>
                </a:lnTo>
                <a:lnTo>
                  <a:pt x="0" y="311628"/>
                </a:lnTo>
                <a:close/>
              </a:path>
            </a:pathLst>
          </a:custGeom>
          <a:solidFill>
            <a:srgbClr val="FF0000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67" name="Group 969">
            <a:extLst>
              <a:ext uri="{FF2B5EF4-FFF2-40B4-BE49-F238E27FC236}">
                <a16:creationId xmlns:a16="http://schemas.microsoft.com/office/drawing/2014/main" id="{7015785C-C08C-41A0-9D87-2EC9028ABACC}"/>
              </a:ext>
            </a:extLst>
          </p:cNvPr>
          <p:cNvGrpSpPr>
            <a:grpSpLocks/>
          </p:cNvGrpSpPr>
          <p:nvPr/>
        </p:nvGrpSpPr>
        <p:grpSpPr bwMode="auto">
          <a:xfrm>
            <a:off x="7684312" y="1539395"/>
            <a:ext cx="4065225" cy="3950765"/>
            <a:chOff x="1084" y="76"/>
            <a:chExt cx="6038" cy="5868"/>
          </a:xfrm>
          <a:solidFill>
            <a:srgbClr val="92D050"/>
          </a:solidFill>
        </p:grpSpPr>
        <p:sp>
          <p:nvSpPr>
            <p:cNvPr id="368" name="Freeform 920">
              <a:extLst>
                <a:ext uri="{FF2B5EF4-FFF2-40B4-BE49-F238E27FC236}">
                  <a16:creationId xmlns:a16="http://schemas.microsoft.com/office/drawing/2014/main" id="{7514D044-4AF2-4B93-9345-9D1EFA8E7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627"/>
              <a:ext cx="1530" cy="1616"/>
            </a:xfrm>
            <a:custGeom>
              <a:avLst/>
              <a:gdLst>
                <a:gd name="T0" fmla="*/ 283 w 1530"/>
                <a:gd name="T1" fmla="*/ 114 h 1616"/>
                <a:gd name="T2" fmla="*/ 113 w 1530"/>
                <a:gd name="T3" fmla="*/ 0 h 1616"/>
                <a:gd name="T4" fmla="*/ 226 w 1530"/>
                <a:gd name="T5" fmla="*/ 199 h 1616"/>
                <a:gd name="T6" fmla="*/ 226 w 1530"/>
                <a:gd name="T7" fmla="*/ 425 h 1616"/>
                <a:gd name="T8" fmla="*/ 198 w 1530"/>
                <a:gd name="T9" fmla="*/ 624 h 1616"/>
                <a:gd name="T10" fmla="*/ 198 w 1530"/>
                <a:gd name="T11" fmla="*/ 907 h 1616"/>
                <a:gd name="T12" fmla="*/ 0 w 1530"/>
                <a:gd name="T13" fmla="*/ 1077 h 1616"/>
                <a:gd name="T14" fmla="*/ 56 w 1530"/>
                <a:gd name="T15" fmla="*/ 1276 h 1616"/>
                <a:gd name="T16" fmla="*/ 113 w 1530"/>
                <a:gd name="T17" fmla="*/ 1247 h 1616"/>
                <a:gd name="T18" fmla="*/ 255 w 1530"/>
                <a:gd name="T19" fmla="*/ 1247 h 1616"/>
                <a:gd name="T20" fmla="*/ 396 w 1530"/>
                <a:gd name="T21" fmla="*/ 1247 h 1616"/>
                <a:gd name="T22" fmla="*/ 453 w 1530"/>
                <a:gd name="T23" fmla="*/ 1389 h 1616"/>
                <a:gd name="T24" fmla="*/ 680 w 1530"/>
                <a:gd name="T25" fmla="*/ 1361 h 1616"/>
                <a:gd name="T26" fmla="*/ 765 w 1530"/>
                <a:gd name="T27" fmla="*/ 1389 h 1616"/>
                <a:gd name="T28" fmla="*/ 822 w 1530"/>
                <a:gd name="T29" fmla="*/ 1361 h 1616"/>
                <a:gd name="T30" fmla="*/ 935 w 1530"/>
                <a:gd name="T31" fmla="*/ 1446 h 1616"/>
                <a:gd name="T32" fmla="*/ 1134 w 1530"/>
                <a:gd name="T33" fmla="*/ 1588 h 1616"/>
                <a:gd name="T34" fmla="*/ 1190 w 1530"/>
                <a:gd name="T35" fmla="*/ 1474 h 1616"/>
                <a:gd name="T36" fmla="*/ 1275 w 1530"/>
                <a:gd name="T37" fmla="*/ 1418 h 1616"/>
                <a:gd name="T38" fmla="*/ 1445 w 1530"/>
                <a:gd name="T39" fmla="*/ 1446 h 1616"/>
                <a:gd name="T40" fmla="*/ 1445 w 1530"/>
                <a:gd name="T41" fmla="*/ 1134 h 1616"/>
                <a:gd name="T42" fmla="*/ 1275 w 1530"/>
                <a:gd name="T43" fmla="*/ 1021 h 1616"/>
                <a:gd name="T44" fmla="*/ 1389 w 1530"/>
                <a:gd name="T45" fmla="*/ 936 h 1616"/>
                <a:gd name="T46" fmla="*/ 1445 w 1530"/>
                <a:gd name="T47" fmla="*/ 851 h 1616"/>
                <a:gd name="T48" fmla="*/ 1530 w 1530"/>
                <a:gd name="T49" fmla="*/ 737 h 1616"/>
                <a:gd name="T50" fmla="*/ 1417 w 1530"/>
                <a:gd name="T51" fmla="*/ 624 h 1616"/>
                <a:gd name="T52" fmla="*/ 1360 w 1530"/>
                <a:gd name="T53" fmla="*/ 539 h 1616"/>
                <a:gd name="T54" fmla="*/ 1247 w 1530"/>
                <a:gd name="T55" fmla="*/ 340 h 1616"/>
                <a:gd name="T56" fmla="*/ 1134 w 1530"/>
                <a:gd name="T57" fmla="*/ 397 h 1616"/>
                <a:gd name="T58" fmla="*/ 850 w 1530"/>
                <a:gd name="T59" fmla="*/ 624 h 1616"/>
                <a:gd name="T60" fmla="*/ 765 w 1530"/>
                <a:gd name="T61" fmla="*/ 624 h 1616"/>
                <a:gd name="T62" fmla="*/ 510 w 1530"/>
                <a:gd name="T63" fmla="*/ 340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0" h="1616">
                  <a:moveTo>
                    <a:pt x="482" y="114"/>
                  </a:moveTo>
                  <a:lnTo>
                    <a:pt x="283" y="114"/>
                  </a:lnTo>
                  <a:lnTo>
                    <a:pt x="283" y="57"/>
                  </a:lnTo>
                  <a:lnTo>
                    <a:pt x="113" y="0"/>
                  </a:lnTo>
                  <a:lnTo>
                    <a:pt x="113" y="57"/>
                  </a:lnTo>
                  <a:lnTo>
                    <a:pt x="226" y="199"/>
                  </a:lnTo>
                  <a:lnTo>
                    <a:pt x="198" y="312"/>
                  </a:lnTo>
                  <a:lnTo>
                    <a:pt x="226" y="425"/>
                  </a:lnTo>
                  <a:lnTo>
                    <a:pt x="226" y="539"/>
                  </a:lnTo>
                  <a:lnTo>
                    <a:pt x="198" y="624"/>
                  </a:lnTo>
                  <a:lnTo>
                    <a:pt x="170" y="851"/>
                  </a:lnTo>
                  <a:lnTo>
                    <a:pt x="198" y="907"/>
                  </a:lnTo>
                  <a:lnTo>
                    <a:pt x="113" y="992"/>
                  </a:lnTo>
                  <a:lnTo>
                    <a:pt x="0" y="1077"/>
                  </a:lnTo>
                  <a:lnTo>
                    <a:pt x="85" y="1219"/>
                  </a:lnTo>
                  <a:lnTo>
                    <a:pt x="56" y="1276"/>
                  </a:lnTo>
                  <a:lnTo>
                    <a:pt x="113" y="1333"/>
                  </a:lnTo>
                  <a:lnTo>
                    <a:pt x="113" y="1247"/>
                  </a:lnTo>
                  <a:lnTo>
                    <a:pt x="198" y="1276"/>
                  </a:lnTo>
                  <a:lnTo>
                    <a:pt x="255" y="1247"/>
                  </a:lnTo>
                  <a:lnTo>
                    <a:pt x="340" y="1276"/>
                  </a:lnTo>
                  <a:lnTo>
                    <a:pt x="396" y="1247"/>
                  </a:lnTo>
                  <a:lnTo>
                    <a:pt x="396" y="1304"/>
                  </a:lnTo>
                  <a:lnTo>
                    <a:pt x="453" y="1389"/>
                  </a:lnTo>
                  <a:lnTo>
                    <a:pt x="595" y="1389"/>
                  </a:lnTo>
                  <a:lnTo>
                    <a:pt x="680" y="1361"/>
                  </a:lnTo>
                  <a:lnTo>
                    <a:pt x="708" y="1389"/>
                  </a:lnTo>
                  <a:lnTo>
                    <a:pt x="765" y="1389"/>
                  </a:lnTo>
                  <a:lnTo>
                    <a:pt x="793" y="1361"/>
                  </a:lnTo>
                  <a:lnTo>
                    <a:pt x="822" y="1361"/>
                  </a:lnTo>
                  <a:lnTo>
                    <a:pt x="850" y="1418"/>
                  </a:lnTo>
                  <a:lnTo>
                    <a:pt x="935" y="1446"/>
                  </a:lnTo>
                  <a:lnTo>
                    <a:pt x="1077" y="1616"/>
                  </a:lnTo>
                  <a:lnTo>
                    <a:pt x="1134" y="1588"/>
                  </a:lnTo>
                  <a:lnTo>
                    <a:pt x="1190" y="1588"/>
                  </a:lnTo>
                  <a:lnTo>
                    <a:pt x="1190" y="1474"/>
                  </a:lnTo>
                  <a:lnTo>
                    <a:pt x="1190" y="1418"/>
                  </a:lnTo>
                  <a:lnTo>
                    <a:pt x="1275" y="1418"/>
                  </a:lnTo>
                  <a:lnTo>
                    <a:pt x="1332" y="1446"/>
                  </a:lnTo>
                  <a:lnTo>
                    <a:pt x="1445" y="1446"/>
                  </a:lnTo>
                  <a:lnTo>
                    <a:pt x="1502" y="1219"/>
                  </a:lnTo>
                  <a:lnTo>
                    <a:pt x="1445" y="1134"/>
                  </a:lnTo>
                  <a:lnTo>
                    <a:pt x="1304" y="1077"/>
                  </a:lnTo>
                  <a:lnTo>
                    <a:pt x="1275" y="1021"/>
                  </a:lnTo>
                  <a:lnTo>
                    <a:pt x="1304" y="936"/>
                  </a:lnTo>
                  <a:lnTo>
                    <a:pt x="1389" y="936"/>
                  </a:lnTo>
                  <a:lnTo>
                    <a:pt x="1445" y="907"/>
                  </a:lnTo>
                  <a:lnTo>
                    <a:pt x="1445" y="851"/>
                  </a:lnTo>
                  <a:lnTo>
                    <a:pt x="1502" y="822"/>
                  </a:lnTo>
                  <a:lnTo>
                    <a:pt x="1530" y="737"/>
                  </a:lnTo>
                  <a:lnTo>
                    <a:pt x="1445" y="709"/>
                  </a:lnTo>
                  <a:lnTo>
                    <a:pt x="1417" y="624"/>
                  </a:lnTo>
                  <a:lnTo>
                    <a:pt x="1360" y="567"/>
                  </a:lnTo>
                  <a:lnTo>
                    <a:pt x="1360" y="539"/>
                  </a:lnTo>
                  <a:lnTo>
                    <a:pt x="1247" y="397"/>
                  </a:lnTo>
                  <a:lnTo>
                    <a:pt x="1247" y="340"/>
                  </a:lnTo>
                  <a:lnTo>
                    <a:pt x="1134" y="312"/>
                  </a:lnTo>
                  <a:lnTo>
                    <a:pt x="1134" y="397"/>
                  </a:lnTo>
                  <a:lnTo>
                    <a:pt x="935" y="595"/>
                  </a:lnTo>
                  <a:lnTo>
                    <a:pt x="850" y="624"/>
                  </a:lnTo>
                  <a:lnTo>
                    <a:pt x="793" y="595"/>
                  </a:lnTo>
                  <a:lnTo>
                    <a:pt x="765" y="624"/>
                  </a:lnTo>
                  <a:lnTo>
                    <a:pt x="595" y="539"/>
                  </a:lnTo>
                  <a:lnTo>
                    <a:pt x="510" y="340"/>
                  </a:lnTo>
                  <a:lnTo>
                    <a:pt x="482" y="11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Freeform 923">
              <a:extLst>
                <a:ext uri="{FF2B5EF4-FFF2-40B4-BE49-F238E27FC236}">
                  <a16:creationId xmlns:a16="http://schemas.microsoft.com/office/drawing/2014/main" id="{5F4E4800-F53A-419C-8298-9E0EB55D1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874"/>
              <a:ext cx="936" cy="681"/>
            </a:xfrm>
            <a:custGeom>
              <a:avLst/>
              <a:gdLst>
                <a:gd name="T0" fmla="*/ 57 w 936"/>
                <a:gd name="T1" fmla="*/ 29 h 681"/>
                <a:gd name="T2" fmla="*/ 29 w 936"/>
                <a:gd name="T3" fmla="*/ 86 h 681"/>
                <a:gd name="T4" fmla="*/ 57 w 936"/>
                <a:gd name="T5" fmla="*/ 114 h 681"/>
                <a:gd name="T6" fmla="*/ 0 w 936"/>
                <a:gd name="T7" fmla="*/ 171 h 681"/>
                <a:gd name="T8" fmla="*/ 57 w 936"/>
                <a:gd name="T9" fmla="*/ 199 h 681"/>
                <a:gd name="T10" fmla="*/ 57 w 936"/>
                <a:gd name="T11" fmla="*/ 256 h 681"/>
                <a:gd name="T12" fmla="*/ 284 w 936"/>
                <a:gd name="T13" fmla="*/ 426 h 681"/>
                <a:gd name="T14" fmla="*/ 312 w 936"/>
                <a:gd name="T15" fmla="*/ 482 h 681"/>
                <a:gd name="T16" fmla="*/ 284 w 936"/>
                <a:gd name="T17" fmla="*/ 539 h 681"/>
                <a:gd name="T18" fmla="*/ 312 w 936"/>
                <a:gd name="T19" fmla="*/ 567 h 681"/>
                <a:gd name="T20" fmla="*/ 341 w 936"/>
                <a:gd name="T21" fmla="*/ 567 h 681"/>
                <a:gd name="T22" fmla="*/ 397 w 936"/>
                <a:gd name="T23" fmla="*/ 511 h 681"/>
                <a:gd name="T24" fmla="*/ 454 w 936"/>
                <a:gd name="T25" fmla="*/ 596 h 681"/>
                <a:gd name="T26" fmla="*/ 454 w 936"/>
                <a:gd name="T27" fmla="*/ 624 h 681"/>
                <a:gd name="T28" fmla="*/ 482 w 936"/>
                <a:gd name="T29" fmla="*/ 681 h 681"/>
                <a:gd name="T30" fmla="*/ 596 w 936"/>
                <a:gd name="T31" fmla="*/ 681 h 681"/>
                <a:gd name="T32" fmla="*/ 624 w 936"/>
                <a:gd name="T33" fmla="*/ 567 h 681"/>
                <a:gd name="T34" fmla="*/ 681 w 936"/>
                <a:gd name="T35" fmla="*/ 511 h 681"/>
                <a:gd name="T36" fmla="*/ 709 w 936"/>
                <a:gd name="T37" fmla="*/ 539 h 681"/>
                <a:gd name="T38" fmla="*/ 822 w 936"/>
                <a:gd name="T39" fmla="*/ 511 h 681"/>
                <a:gd name="T40" fmla="*/ 851 w 936"/>
                <a:gd name="T41" fmla="*/ 397 h 681"/>
                <a:gd name="T42" fmla="*/ 936 w 936"/>
                <a:gd name="T43" fmla="*/ 369 h 681"/>
                <a:gd name="T44" fmla="*/ 794 w 936"/>
                <a:gd name="T45" fmla="*/ 199 h 681"/>
                <a:gd name="T46" fmla="*/ 709 w 936"/>
                <a:gd name="T47" fmla="*/ 171 h 681"/>
                <a:gd name="T48" fmla="*/ 681 w 936"/>
                <a:gd name="T49" fmla="*/ 114 h 681"/>
                <a:gd name="T50" fmla="*/ 652 w 936"/>
                <a:gd name="T51" fmla="*/ 114 h 681"/>
                <a:gd name="T52" fmla="*/ 624 w 936"/>
                <a:gd name="T53" fmla="*/ 142 h 681"/>
                <a:gd name="T54" fmla="*/ 567 w 936"/>
                <a:gd name="T55" fmla="*/ 142 h 681"/>
                <a:gd name="T56" fmla="*/ 539 w 936"/>
                <a:gd name="T57" fmla="*/ 114 h 681"/>
                <a:gd name="T58" fmla="*/ 454 w 936"/>
                <a:gd name="T59" fmla="*/ 142 h 681"/>
                <a:gd name="T60" fmla="*/ 312 w 936"/>
                <a:gd name="T61" fmla="*/ 142 h 681"/>
                <a:gd name="T62" fmla="*/ 255 w 936"/>
                <a:gd name="T63" fmla="*/ 57 h 681"/>
                <a:gd name="T64" fmla="*/ 255 w 936"/>
                <a:gd name="T65" fmla="*/ 0 h 681"/>
                <a:gd name="T66" fmla="*/ 199 w 936"/>
                <a:gd name="T67" fmla="*/ 29 h 681"/>
                <a:gd name="T68" fmla="*/ 114 w 936"/>
                <a:gd name="T69" fmla="*/ 0 h 681"/>
                <a:gd name="T70" fmla="*/ 57 w 936"/>
                <a:gd name="T71" fmla="*/ 2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6" h="681">
                  <a:moveTo>
                    <a:pt x="57" y="29"/>
                  </a:moveTo>
                  <a:lnTo>
                    <a:pt x="29" y="86"/>
                  </a:lnTo>
                  <a:lnTo>
                    <a:pt x="57" y="114"/>
                  </a:lnTo>
                  <a:lnTo>
                    <a:pt x="0" y="171"/>
                  </a:lnTo>
                  <a:lnTo>
                    <a:pt x="57" y="199"/>
                  </a:lnTo>
                  <a:lnTo>
                    <a:pt x="57" y="256"/>
                  </a:lnTo>
                  <a:lnTo>
                    <a:pt x="284" y="426"/>
                  </a:lnTo>
                  <a:lnTo>
                    <a:pt x="312" y="482"/>
                  </a:lnTo>
                  <a:lnTo>
                    <a:pt x="284" y="539"/>
                  </a:lnTo>
                  <a:lnTo>
                    <a:pt x="312" y="567"/>
                  </a:lnTo>
                  <a:lnTo>
                    <a:pt x="341" y="567"/>
                  </a:lnTo>
                  <a:lnTo>
                    <a:pt x="397" y="511"/>
                  </a:lnTo>
                  <a:lnTo>
                    <a:pt x="454" y="596"/>
                  </a:lnTo>
                  <a:lnTo>
                    <a:pt x="454" y="624"/>
                  </a:lnTo>
                  <a:lnTo>
                    <a:pt x="482" y="681"/>
                  </a:lnTo>
                  <a:lnTo>
                    <a:pt x="596" y="681"/>
                  </a:lnTo>
                  <a:lnTo>
                    <a:pt x="624" y="567"/>
                  </a:lnTo>
                  <a:lnTo>
                    <a:pt x="681" y="511"/>
                  </a:lnTo>
                  <a:lnTo>
                    <a:pt x="709" y="539"/>
                  </a:lnTo>
                  <a:lnTo>
                    <a:pt x="822" y="511"/>
                  </a:lnTo>
                  <a:lnTo>
                    <a:pt x="851" y="397"/>
                  </a:lnTo>
                  <a:lnTo>
                    <a:pt x="936" y="369"/>
                  </a:lnTo>
                  <a:lnTo>
                    <a:pt x="794" y="199"/>
                  </a:lnTo>
                  <a:lnTo>
                    <a:pt x="709" y="171"/>
                  </a:lnTo>
                  <a:lnTo>
                    <a:pt x="681" y="114"/>
                  </a:lnTo>
                  <a:lnTo>
                    <a:pt x="652" y="114"/>
                  </a:lnTo>
                  <a:lnTo>
                    <a:pt x="624" y="142"/>
                  </a:lnTo>
                  <a:lnTo>
                    <a:pt x="567" y="142"/>
                  </a:lnTo>
                  <a:lnTo>
                    <a:pt x="539" y="114"/>
                  </a:lnTo>
                  <a:lnTo>
                    <a:pt x="454" y="142"/>
                  </a:lnTo>
                  <a:lnTo>
                    <a:pt x="312" y="142"/>
                  </a:lnTo>
                  <a:lnTo>
                    <a:pt x="255" y="57"/>
                  </a:lnTo>
                  <a:lnTo>
                    <a:pt x="255" y="0"/>
                  </a:lnTo>
                  <a:lnTo>
                    <a:pt x="199" y="29"/>
                  </a:lnTo>
                  <a:lnTo>
                    <a:pt x="114" y="0"/>
                  </a:lnTo>
                  <a:lnTo>
                    <a:pt x="57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0" name="Freeform 924">
              <a:extLst>
                <a:ext uri="{FF2B5EF4-FFF2-40B4-BE49-F238E27FC236}">
                  <a16:creationId xmlns:a16="http://schemas.microsoft.com/office/drawing/2014/main" id="{B7FC18C4-D6FE-42CE-91B9-D6456C1C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818"/>
              <a:ext cx="397" cy="283"/>
            </a:xfrm>
            <a:custGeom>
              <a:avLst/>
              <a:gdLst>
                <a:gd name="T0" fmla="*/ 369 w 397"/>
                <a:gd name="T1" fmla="*/ 142 h 283"/>
                <a:gd name="T2" fmla="*/ 284 w 397"/>
                <a:gd name="T3" fmla="*/ 198 h 283"/>
                <a:gd name="T4" fmla="*/ 199 w 397"/>
                <a:gd name="T5" fmla="*/ 198 h 283"/>
                <a:gd name="T6" fmla="*/ 170 w 397"/>
                <a:gd name="T7" fmla="*/ 255 h 283"/>
                <a:gd name="T8" fmla="*/ 142 w 397"/>
                <a:gd name="T9" fmla="*/ 283 h 283"/>
                <a:gd name="T10" fmla="*/ 114 w 397"/>
                <a:gd name="T11" fmla="*/ 227 h 283"/>
                <a:gd name="T12" fmla="*/ 85 w 397"/>
                <a:gd name="T13" fmla="*/ 255 h 283"/>
                <a:gd name="T14" fmla="*/ 0 w 397"/>
                <a:gd name="T15" fmla="*/ 198 h 283"/>
                <a:gd name="T16" fmla="*/ 0 w 397"/>
                <a:gd name="T17" fmla="*/ 113 h 283"/>
                <a:gd name="T18" fmla="*/ 85 w 397"/>
                <a:gd name="T19" fmla="*/ 113 h 283"/>
                <a:gd name="T20" fmla="*/ 114 w 397"/>
                <a:gd name="T21" fmla="*/ 56 h 283"/>
                <a:gd name="T22" fmla="*/ 142 w 397"/>
                <a:gd name="T23" fmla="*/ 0 h 283"/>
                <a:gd name="T24" fmla="*/ 255 w 397"/>
                <a:gd name="T25" fmla="*/ 85 h 283"/>
                <a:gd name="T26" fmla="*/ 312 w 397"/>
                <a:gd name="T27" fmla="*/ 142 h 283"/>
                <a:gd name="T28" fmla="*/ 312 w 397"/>
                <a:gd name="T29" fmla="*/ 56 h 283"/>
                <a:gd name="T30" fmla="*/ 397 w 397"/>
                <a:gd name="T31" fmla="*/ 85 h 283"/>
                <a:gd name="T32" fmla="*/ 369 w 397"/>
                <a:gd name="T33" fmla="*/ 14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7" h="283">
                  <a:moveTo>
                    <a:pt x="369" y="142"/>
                  </a:moveTo>
                  <a:lnTo>
                    <a:pt x="284" y="198"/>
                  </a:lnTo>
                  <a:lnTo>
                    <a:pt x="199" y="198"/>
                  </a:lnTo>
                  <a:lnTo>
                    <a:pt x="170" y="255"/>
                  </a:lnTo>
                  <a:lnTo>
                    <a:pt x="142" y="283"/>
                  </a:lnTo>
                  <a:lnTo>
                    <a:pt x="114" y="227"/>
                  </a:lnTo>
                  <a:lnTo>
                    <a:pt x="85" y="255"/>
                  </a:lnTo>
                  <a:lnTo>
                    <a:pt x="0" y="198"/>
                  </a:lnTo>
                  <a:lnTo>
                    <a:pt x="0" y="113"/>
                  </a:lnTo>
                  <a:lnTo>
                    <a:pt x="85" y="113"/>
                  </a:lnTo>
                  <a:lnTo>
                    <a:pt x="114" y="56"/>
                  </a:lnTo>
                  <a:lnTo>
                    <a:pt x="142" y="0"/>
                  </a:lnTo>
                  <a:lnTo>
                    <a:pt x="255" y="85"/>
                  </a:lnTo>
                  <a:lnTo>
                    <a:pt x="312" y="142"/>
                  </a:lnTo>
                  <a:lnTo>
                    <a:pt x="312" y="56"/>
                  </a:lnTo>
                  <a:lnTo>
                    <a:pt x="397" y="85"/>
                  </a:lnTo>
                  <a:lnTo>
                    <a:pt x="369" y="14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925">
              <a:extLst>
                <a:ext uri="{FF2B5EF4-FFF2-40B4-BE49-F238E27FC236}">
                  <a16:creationId xmlns:a16="http://schemas.microsoft.com/office/drawing/2014/main" id="{669E5845-1367-4CC5-99DE-4F9AC84B1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534"/>
              <a:ext cx="397" cy="397"/>
            </a:xfrm>
            <a:custGeom>
              <a:avLst/>
              <a:gdLst>
                <a:gd name="T0" fmla="*/ 312 w 397"/>
                <a:gd name="T1" fmla="*/ 170 h 397"/>
                <a:gd name="T2" fmla="*/ 312 w 397"/>
                <a:gd name="T3" fmla="*/ 57 h 397"/>
                <a:gd name="T4" fmla="*/ 227 w 397"/>
                <a:gd name="T5" fmla="*/ 57 h 397"/>
                <a:gd name="T6" fmla="*/ 227 w 397"/>
                <a:gd name="T7" fmla="*/ 0 h 397"/>
                <a:gd name="T8" fmla="*/ 170 w 397"/>
                <a:gd name="T9" fmla="*/ 57 h 397"/>
                <a:gd name="T10" fmla="*/ 141 w 397"/>
                <a:gd name="T11" fmla="*/ 199 h 397"/>
                <a:gd name="T12" fmla="*/ 56 w 397"/>
                <a:gd name="T13" fmla="*/ 142 h 397"/>
                <a:gd name="T14" fmla="*/ 0 w 397"/>
                <a:gd name="T15" fmla="*/ 199 h 397"/>
                <a:gd name="T16" fmla="*/ 113 w 397"/>
                <a:gd name="T17" fmla="*/ 397 h 397"/>
                <a:gd name="T18" fmla="*/ 198 w 397"/>
                <a:gd name="T19" fmla="*/ 397 h 397"/>
                <a:gd name="T20" fmla="*/ 255 w 397"/>
                <a:gd name="T21" fmla="*/ 284 h 397"/>
                <a:gd name="T22" fmla="*/ 368 w 397"/>
                <a:gd name="T23" fmla="*/ 369 h 397"/>
                <a:gd name="T24" fmla="*/ 397 w 397"/>
                <a:gd name="T25" fmla="*/ 312 h 397"/>
                <a:gd name="T26" fmla="*/ 312 w 397"/>
                <a:gd name="T27" fmla="*/ 17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7" h="397">
                  <a:moveTo>
                    <a:pt x="312" y="170"/>
                  </a:moveTo>
                  <a:lnTo>
                    <a:pt x="312" y="57"/>
                  </a:lnTo>
                  <a:lnTo>
                    <a:pt x="227" y="57"/>
                  </a:lnTo>
                  <a:lnTo>
                    <a:pt x="227" y="0"/>
                  </a:lnTo>
                  <a:lnTo>
                    <a:pt x="170" y="57"/>
                  </a:lnTo>
                  <a:lnTo>
                    <a:pt x="141" y="199"/>
                  </a:lnTo>
                  <a:lnTo>
                    <a:pt x="56" y="142"/>
                  </a:lnTo>
                  <a:lnTo>
                    <a:pt x="0" y="199"/>
                  </a:lnTo>
                  <a:lnTo>
                    <a:pt x="113" y="397"/>
                  </a:lnTo>
                  <a:lnTo>
                    <a:pt x="198" y="397"/>
                  </a:lnTo>
                  <a:lnTo>
                    <a:pt x="255" y="284"/>
                  </a:lnTo>
                  <a:lnTo>
                    <a:pt x="368" y="369"/>
                  </a:lnTo>
                  <a:lnTo>
                    <a:pt x="397" y="312"/>
                  </a:lnTo>
                  <a:lnTo>
                    <a:pt x="312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2" name="Freeform 926">
              <a:extLst>
                <a:ext uri="{FF2B5EF4-FFF2-40B4-BE49-F238E27FC236}">
                  <a16:creationId xmlns:a16="http://schemas.microsoft.com/office/drawing/2014/main" id="{6D18EF7C-2A5E-40CC-B1A6-F5F0E1315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3960"/>
              <a:ext cx="227" cy="198"/>
            </a:xfrm>
            <a:custGeom>
              <a:avLst/>
              <a:gdLst>
                <a:gd name="T0" fmla="*/ 227 w 227"/>
                <a:gd name="T1" fmla="*/ 170 h 198"/>
                <a:gd name="T2" fmla="*/ 142 w 227"/>
                <a:gd name="T3" fmla="*/ 198 h 198"/>
                <a:gd name="T4" fmla="*/ 57 w 227"/>
                <a:gd name="T5" fmla="*/ 198 h 198"/>
                <a:gd name="T6" fmla="*/ 0 w 227"/>
                <a:gd name="T7" fmla="*/ 113 h 198"/>
                <a:gd name="T8" fmla="*/ 29 w 227"/>
                <a:gd name="T9" fmla="*/ 56 h 198"/>
                <a:gd name="T10" fmla="*/ 114 w 227"/>
                <a:gd name="T11" fmla="*/ 56 h 198"/>
                <a:gd name="T12" fmla="*/ 199 w 227"/>
                <a:gd name="T13" fmla="*/ 0 h 198"/>
                <a:gd name="T14" fmla="*/ 227 w 227"/>
                <a:gd name="T15" fmla="*/ 28 h 198"/>
                <a:gd name="T16" fmla="*/ 170 w 227"/>
                <a:gd name="T17" fmla="*/ 85 h 198"/>
                <a:gd name="T18" fmla="*/ 227 w 227"/>
                <a:gd name="T19" fmla="*/ 113 h 198"/>
                <a:gd name="T20" fmla="*/ 227 w 227"/>
                <a:gd name="T21" fmla="*/ 1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198">
                  <a:moveTo>
                    <a:pt x="227" y="170"/>
                  </a:moveTo>
                  <a:lnTo>
                    <a:pt x="142" y="198"/>
                  </a:lnTo>
                  <a:lnTo>
                    <a:pt x="57" y="198"/>
                  </a:lnTo>
                  <a:lnTo>
                    <a:pt x="0" y="113"/>
                  </a:lnTo>
                  <a:lnTo>
                    <a:pt x="29" y="56"/>
                  </a:lnTo>
                  <a:lnTo>
                    <a:pt x="114" y="56"/>
                  </a:lnTo>
                  <a:lnTo>
                    <a:pt x="199" y="0"/>
                  </a:lnTo>
                  <a:lnTo>
                    <a:pt x="227" y="28"/>
                  </a:lnTo>
                  <a:lnTo>
                    <a:pt x="170" y="85"/>
                  </a:lnTo>
                  <a:lnTo>
                    <a:pt x="227" y="113"/>
                  </a:lnTo>
                  <a:lnTo>
                    <a:pt x="227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3" name="Freeform 927">
              <a:extLst>
                <a:ext uri="{FF2B5EF4-FFF2-40B4-BE49-F238E27FC236}">
                  <a16:creationId xmlns:a16="http://schemas.microsoft.com/office/drawing/2014/main" id="{D8712FF5-8226-4A24-BF93-3C76711CC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4130"/>
              <a:ext cx="1191" cy="992"/>
            </a:xfrm>
            <a:custGeom>
              <a:avLst/>
              <a:gdLst>
                <a:gd name="T0" fmla="*/ 142 w 1191"/>
                <a:gd name="T1" fmla="*/ 28 h 992"/>
                <a:gd name="T2" fmla="*/ 454 w 1191"/>
                <a:gd name="T3" fmla="*/ 170 h 992"/>
                <a:gd name="T4" fmla="*/ 454 w 1191"/>
                <a:gd name="T5" fmla="*/ 283 h 992"/>
                <a:gd name="T6" fmla="*/ 511 w 1191"/>
                <a:gd name="T7" fmla="*/ 311 h 992"/>
                <a:gd name="T8" fmla="*/ 624 w 1191"/>
                <a:gd name="T9" fmla="*/ 340 h 992"/>
                <a:gd name="T10" fmla="*/ 652 w 1191"/>
                <a:gd name="T11" fmla="*/ 425 h 992"/>
                <a:gd name="T12" fmla="*/ 794 w 1191"/>
                <a:gd name="T13" fmla="*/ 311 h 992"/>
                <a:gd name="T14" fmla="*/ 879 w 1191"/>
                <a:gd name="T15" fmla="*/ 283 h 992"/>
                <a:gd name="T16" fmla="*/ 1021 w 1191"/>
                <a:gd name="T17" fmla="*/ 141 h 992"/>
                <a:gd name="T18" fmla="*/ 1163 w 1191"/>
                <a:gd name="T19" fmla="*/ 85 h 992"/>
                <a:gd name="T20" fmla="*/ 1163 w 1191"/>
                <a:gd name="T21" fmla="*/ 226 h 992"/>
                <a:gd name="T22" fmla="*/ 1134 w 1191"/>
                <a:gd name="T23" fmla="*/ 368 h 992"/>
                <a:gd name="T24" fmla="*/ 1191 w 1191"/>
                <a:gd name="T25" fmla="*/ 538 h 992"/>
                <a:gd name="T26" fmla="*/ 992 w 1191"/>
                <a:gd name="T27" fmla="*/ 623 h 992"/>
                <a:gd name="T28" fmla="*/ 907 w 1191"/>
                <a:gd name="T29" fmla="*/ 793 h 992"/>
                <a:gd name="T30" fmla="*/ 822 w 1191"/>
                <a:gd name="T31" fmla="*/ 793 h 992"/>
                <a:gd name="T32" fmla="*/ 737 w 1191"/>
                <a:gd name="T33" fmla="*/ 850 h 992"/>
                <a:gd name="T34" fmla="*/ 709 w 1191"/>
                <a:gd name="T35" fmla="*/ 935 h 992"/>
                <a:gd name="T36" fmla="*/ 596 w 1191"/>
                <a:gd name="T37" fmla="*/ 878 h 992"/>
                <a:gd name="T38" fmla="*/ 539 w 1191"/>
                <a:gd name="T39" fmla="*/ 964 h 992"/>
                <a:gd name="T40" fmla="*/ 482 w 1191"/>
                <a:gd name="T41" fmla="*/ 992 h 992"/>
                <a:gd name="T42" fmla="*/ 397 w 1191"/>
                <a:gd name="T43" fmla="*/ 935 h 992"/>
                <a:gd name="T44" fmla="*/ 284 w 1191"/>
                <a:gd name="T45" fmla="*/ 793 h 992"/>
                <a:gd name="T46" fmla="*/ 227 w 1191"/>
                <a:gd name="T47" fmla="*/ 623 h 992"/>
                <a:gd name="T48" fmla="*/ 340 w 1191"/>
                <a:gd name="T49" fmla="*/ 652 h 992"/>
                <a:gd name="T50" fmla="*/ 454 w 1191"/>
                <a:gd name="T51" fmla="*/ 595 h 992"/>
                <a:gd name="T52" fmla="*/ 539 w 1191"/>
                <a:gd name="T53" fmla="*/ 482 h 992"/>
                <a:gd name="T54" fmla="*/ 425 w 1191"/>
                <a:gd name="T55" fmla="*/ 397 h 992"/>
                <a:gd name="T56" fmla="*/ 312 w 1191"/>
                <a:gd name="T57" fmla="*/ 425 h 992"/>
                <a:gd name="T58" fmla="*/ 312 w 1191"/>
                <a:gd name="T59" fmla="*/ 368 h 992"/>
                <a:gd name="T60" fmla="*/ 142 w 1191"/>
                <a:gd name="T61" fmla="*/ 311 h 992"/>
                <a:gd name="T62" fmla="*/ 57 w 1191"/>
                <a:gd name="T63" fmla="*/ 255 h 992"/>
                <a:gd name="T64" fmla="*/ 0 w 1191"/>
                <a:gd name="T65" fmla="*/ 56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1" h="992">
                  <a:moveTo>
                    <a:pt x="57" y="28"/>
                  </a:moveTo>
                  <a:lnTo>
                    <a:pt x="142" y="28"/>
                  </a:lnTo>
                  <a:lnTo>
                    <a:pt x="227" y="0"/>
                  </a:lnTo>
                  <a:lnTo>
                    <a:pt x="454" y="170"/>
                  </a:lnTo>
                  <a:lnTo>
                    <a:pt x="482" y="226"/>
                  </a:lnTo>
                  <a:lnTo>
                    <a:pt x="454" y="283"/>
                  </a:lnTo>
                  <a:lnTo>
                    <a:pt x="482" y="311"/>
                  </a:lnTo>
                  <a:lnTo>
                    <a:pt x="511" y="311"/>
                  </a:lnTo>
                  <a:lnTo>
                    <a:pt x="567" y="255"/>
                  </a:lnTo>
                  <a:lnTo>
                    <a:pt x="624" y="340"/>
                  </a:lnTo>
                  <a:lnTo>
                    <a:pt x="624" y="368"/>
                  </a:lnTo>
                  <a:lnTo>
                    <a:pt x="652" y="425"/>
                  </a:lnTo>
                  <a:lnTo>
                    <a:pt x="766" y="425"/>
                  </a:lnTo>
                  <a:lnTo>
                    <a:pt x="794" y="311"/>
                  </a:lnTo>
                  <a:lnTo>
                    <a:pt x="851" y="255"/>
                  </a:lnTo>
                  <a:lnTo>
                    <a:pt x="879" y="283"/>
                  </a:lnTo>
                  <a:lnTo>
                    <a:pt x="992" y="255"/>
                  </a:lnTo>
                  <a:lnTo>
                    <a:pt x="1021" y="141"/>
                  </a:lnTo>
                  <a:lnTo>
                    <a:pt x="1106" y="113"/>
                  </a:lnTo>
                  <a:lnTo>
                    <a:pt x="1163" y="85"/>
                  </a:lnTo>
                  <a:lnTo>
                    <a:pt x="1163" y="198"/>
                  </a:lnTo>
                  <a:lnTo>
                    <a:pt x="1163" y="226"/>
                  </a:lnTo>
                  <a:lnTo>
                    <a:pt x="1163" y="340"/>
                  </a:lnTo>
                  <a:lnTo>
                    <a:pt x="1134" y="368"/>
                  </a:lnTo>
                  <a:lnTo>
                    <a:pt x="1163" y="425"/>
                  </a:lnTo>
                  <a:lnTo>
                    <a:pt x="1191" y="538"/>
                  </a:lnTo>
                  <a:lnTo>
                    <a:pt x="1077" y="567"/>
                  </a:lnTo>
                  <a:lnTo>
                    <a:pt x="992" y="623"/>
                  </a:lnTo>
                  <a:lnTo>
                    <a:pt x="964" y="822"/>
                  </a:lnTo>
                  <a:lnTo>
                    <a:pt x="907" y="793"/>
                  </a:lnTo>
                  <a:lnTo>
                    <a:pt x="907" y="765"/>
                  </a:lnTo>
                  <a:lnTo>
                    <a:pt x="822" y="793"/>
                  </a:lnTo>
                  <a:lnTo>
                    <a:pt x="794" y="850"/>
                  </a:lnTo>
                  <a:lnTo>
                    <a:pt x="737" y="850"/>
                  </a:lnTo>
                  <a:lnTo>
                    <a:pt x="737" y="964"/>
                  </a:lnTo>
                  <a:lnTo>
                    <a:pt x="709" y="935"/>
                  </a:lnTo>
                  <a:lnTo>
                    <a:pt x="624" y="878"/>
                  </a:lnTo>
                  <a:lnTo>
                    <a:pt x="596" y="878"/>
                  </a:lnTo>
                  <a:lnTo>
                    <a:pt x="567" y="935"/>
                  </a:lnTo>
                  <a:lnTo>
                    <a:pt x="539" y="964"/>
                  </a:lnTo>
                  <a:lnTo>
                    <a:pt x="511" y="964"/>
                  </a:lnTo>
                  <a:lnTo>
                    <a:pt x="482" y="992"/>
                  </a:lnTo>
                  <a:lnTo>
                    <a:pt x="397" y="992"/>
                  </a:lnTo>
                  <a:lnTo>
                    <a:pt x="397" y="935"/>
                  </a:lnTo>
                  <a:lnTo>
                    <a:pt x="255" y="878"/>
                  </a:lnTo>
                  <a:lnTo>
                    <a:pt x="284" y="793"/>
                  </a:lnTo>
                  <a:lnTo>
                    <a:pt x="284" y="680"/>
                  </a:lnTo>
                  <a:lnTo>
                    <a:pt x="227" y="623"/>
                  </a:lnTo>
                  <a:lnTo>
                    <a:pt x="284" y="595"/>
                  </a:lnTo>
                  <a:lnTo>
                    <a:pt x="340" y="652"/>
                  </a:lnTo>
                  <a:lnTo>
                    <a:pt x="340" y="595"/>
                  </a:lnTo>
                  <a:lnTo>
                    <a:pt x="454" y="595"/>
                  </a:lnTo>
                  <a:lnTo>
                    <a:pt x="539" y="538"/>
                  </a:lnTo>
                  <a:lnTo>
                    <a:pt x="539" y="482"/>
                  </a:lnTo>
                  <a:lnTo>
                    <a:pt x="454" y="453"/>
                  </a:lnTo>
                  <a:lnTo>
                    <a:pt x="425" y="397"/>
                  </a:lnTo>
                  <a:lnTo>
                    <a:pt x="397" y="425"/>
                  </a:lnTo>
                  <a:lnTo>
                    <a:pt x="312" y="425"/>
                  </a:lnTo>
                  <a:lnTo>
                    <a:pt x="284" y="397"/>
                  </a:lnTo>
                  <a:lnTo>
                    <a:pt x="312" y="368"/>
                  </a:lnTo>
                  <a:lnTo>
                    <a:pt x="227" y="311"/>
                  </a:lnTo>
                  <a:lnTo>
                    <a:pt x="142" y="311"/>
                  </a:lnTo>
                  <a:lnTo>
                    <a:pt x="114" y="311"/>
                  </a:lnTo>
                  <a:lnTo>
                    <a:pt x="57" y="255"/>
                  </a:lnTo>
                  <a:lnTo>
                    <a:pt x="57" y="113"/>
                  </a:lnTo>
                  <a:lnTo>
                    <a:pt x="0" y="56"/>
                  </a:lnTo>
                  <a:lnTo>
                    <a:pt x="57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4" name="Freeform 928">
              <a:extLst>
                <a:ext uri="{FF2B5EF4-FFF2-40B4-BE49-F238E27FC236}">
                  <a16:creationId xmlns:a16="http://schemas.microsoft.com/office/drawing/2014/main" id="{3F9CD011-14D8-4627-A40A-29422DA6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4498"/>
              <a:ext cx="794" cy="652"/>
            </a:xfrm>
            <a:custGeom>
              <a:avLst/>
              <a:gdLst>
                <a:gd name="T0" fmla="*/ 539 w 794"/>
                <a:gd name="T1" fmla="*/ 29 h 652"/>
                <a:gd name="T2" fmla="*/ 567 w 794"/>
                <a:gd name="T3" fmla="*/ 57 h 652"/>
                <a:gd name="T4" fmla="*/ 652 w 794"/>
                <a:gd name="T5" fmla="*/ 57 h 652"/>
                <a:gd name="T6" fmla="*/ 680 w 794"/>
                <a:gd name="T7" fmla="*/ 29 h 652"/>
                <a:gd name="T8" fmla="*/ 709 w 794"/>
                <a:gd name="T9" fmla="*/ 85 h 652"/>
                <a:gd name="T10" fmla="*/ 794 w 794"/>
                <a:gd name="T11" fmla="*/ 114 h 652"/>
                <a:gd name="T12" fmla="*/ 794 w 794"/>
                <a:gd name="T13" fmla="*/ 170 h 652"/>
                <a:gd name="T14" fmla="*/ 709 w 794"/>
                <a:gd name="T15" fmla="*/ 227 h 652"/>
                <a:gd name="T16" fmla="*/ 595 w 794"/>
                <a:gd name="T17" fmla="*/ 227 h 652"/>
                <a:gd name="T18" fmla="*/ 595 w 794"/>
                <a:gd name="T19" fmla="*/ 284 h 652"/>
                <a:gd name="T20" fmla="*/ 539 w 794"/>
                <a:gd name="T21" fmla="*/ 227 h 652"/>
                <a:gd name="T22" fmla="*/ 482 w 794"/>
                <a:gd name="T23" fmla="*/ 255 h 652"/>
                <a:gd name="T24" fmla="*/ 539 w 794"/>
                <a:gd name="T25" fmla="*/ 312 h 652"/>
                <a:gd name="T26" fmla="*/ 539 w 794"/>
                <a:gd name="T27" fmla="*/ 425 h 652"/>
                <a:gd name="T28" fmla="*/ 510 w 794"/>
                <a:gd name="T29" fmla="*/ 510 h 652"/>
                <a:gd name="T30" fmla="*/ 454 w 794"/>
                <a:gd name="T31" fmla="*/ 539 h 652"/>
                <a:gd name="T32" fmla="*/ 397 w 794"/>
                <a:gd name="T33" fmla="*/ 539 h 652"/>
                <a:gd name="T34" fmla="*/ 397 w 794"/>
                <a:gd name="T35" fmla="*/ 567 h 652"/>
                <a:gd name="T36" fmla="*/ 454 w 794"/>
                <a:gd name="T37" fmla="*/ 652 h 652"/>
                <a:gd name="T38" fmla="*/ 425 w 794"/>
                <a:gd name="T39" fmla="*/ 652 h 652"/>
                <a:gd name="T40" fmla="*/ 340 w 794"/>
                <a:gd name="T41" fmla="*/ 596 h 652"/>
                <a:gd name="T42" fmla="*/ 284 w 794"/>
                <a:gd name="T43" fmla="*/ 624 h 652"/>
                <a:gd name="T44" fmla="*/ 284 w 794"/>
                <a:gd name="T45" fmla="*/ 567 h 652"/>
                <a:gd name="T46" fmla="*/ 312 w 794"/>
                <a:gd name="T47" fmla="*/ 539 h 652"/>
                <a:gd name="T48" fmla="*/ 312 w 794"/>
                <a:gd name="T49" fmla="*/ 510 h 652"/>
                <a:gd name="T50" fmla="*/ 227 w 794"/>
                <a:gd name="T51" fmla="*/ 510 h 652"/>
                <a:gd name="T52" fmla="*/ 170 w 794"/>
                <a:gd name="T53" fmla="*/ 454 h 652"/>
                <a:gd name="T54" fmla="*/ 113 w 794"/>
                <a:gd name="T55" fmla="*/ 397 h 652"/>
                <a:gd name="T56" fmla="*/ 0 w 794"/>
                <a:gd name="T57" fmla="*/ 425 h 652"/>
                <a:gd name="T58" fmla="*/ 0 w 794"/>
                <a:gd name="T59" fmla="*/ 312 h 652"/>
                <a:gd name="T60" fmla="*/ 85 w 794"/>
                <a:gd name="T61" fmla="*/ 312 h 652"/>
                <a:gd name="T62" fmla="*/ 85 w 794"/>
                <a:gd name="T63" fmla="*/ 199 h 652"/>
                <a:gd name="T64" fmla="*/ 170 w 794"/>
                <a:gd name="T65" fmla="*/ 170 h 652"/>
                <a:gd name="T66" fmla="*/ 142 w 794"/>
                <a:gd name="T67" fmla="*/ 114 h 652"/>
                <a:gd name="T68" fmla="*/ 340 w 794"/>
                <a:gd name="T69" fmla="*/ 85 h 652"/>
                <a:gd name="T70" fmla="*/ 397 w 794"/>
                <a:gd name="T71" fmla="*/ 0 h 652"/>
                <a:gd name="T72" fmla="*/ 482 w 794"/>
                <a:gd name="T73" fmla="*/ 57 h 652"/>
                <a:gd name="T74" fmla="*/ 539 w 794"/>
                <a:gd name="T75" fmla="*/ 2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4" h="652">
                  <a:moveTo>
                    <a:pt x="539" y="29"/>
                  </a:moveTo>
                  <a:lnTo>
                    <a:pt x="567" y="57"/>
                  </a:lnTo>
                  <a:lnTo>
                    <a:pt x="652" y="57"/>
                  </a:lnTo>
                  <a:lnTo>
                    <a:pt x="680" y="29"/>
                  </a:lnTo>
                  <a:lnTo>
                    <a:pt x="709" y="85"/>
                  </a:lnTo>
                  <a:lnTo>
                    <a:pt x="794" y="114"/>
                  </a:lnTo>
                  <a:lnTo>
                    <a:pt x="794" y="170"/>
                  </a:lnTo>
                  <a:lnTo>
                    <a:pt x="709" y="227"/>
                  </a:lnTo>
                  <a:lnTo>
                    <a:pt x="595" y="227"/>
                  </a:lnTo>
                  <a:lnTo>
                    <a:pt x="595" y="284"/>
                  </a:lnTo>
                  <a:lnTo>
                    <a:pt x="539" y="227"/>
                  </a:lnTo>
                  <a:lnTo>
                    <a:pt x="482" y="255"/>
                  </a:lnTo>
                  <a:lnTo>
                    <a:pt x="539" y="312"/>
                  </a:lnTo>
                  <a:lnTo>
                    <a:pt x="539" y="425"/>
                  </a:lnTo>
                  <a:lnTo>
                    <a:pt x="510" y="510"/>
                  </a:lnTo>
                  <a:lnTo>
                    <a:pt x="454" y="539"/>
                  </a:lnTo>
                  <a:lnTo>
                    <a:pt x="397" y="539"/>
                  </a:lnTo>
                  <a:lnTo>
                    <a:pt x="397" y="567"/>
                  </a:lnTo>
                  <a:lnTo>
                    <a:pt x="454" y="652"/>
                  </a:lnTo>
                  <a:lnTo>
                    <a:pt x="425" y="652"/>
                  </a:lnTo>
                  <a:lnTo>
                    <a:pt x="340" y="596"/>
                  </a:lnTo>
                  <a:lnTo>
                    <a:pt x="284" y="624"/>
                  </a:lnTo>
                  <a:lnTo>
                    <a:pt x="284" y="567"/>
                  </a:lnTo>
                  <a:lnTo>
                    <a:pt x="312" y="539"/>
                  </a:lnTo>
                  <a:lnTo>
                    <a:pt x="312" y="510"/>
                  </a:lnTo>
                  <a:lnTo>
                    <a:pt x="227" y="510"/>
                  </a:lnTo>
                  <a:lnTo>
                    <a:pt x="170" y="454"/>
                  </a:lnTo>
                  <a:lnTo>
                    <a:pt x="113" y="397"/>
                  </a:lnTo>
                  <a:lnTo>
                    <a:pt x="0" y="425"/>
                  </a:lnTo>
                  <a:lnTo>
                    <a:pt x="0" y="312"/>
                  </a:lnTo>
                  <a:lnTo>
                    <a:pt x="85" y="312"/>
                  </a:lnTo>
                  <a:lnTo>
                    <a:pt x="85" y="199"/>
                  </a:lnTo>
                  <a:lnTo>
                    <a:pt x="170" y="170"/>
                  </a:lnTo>
                  <a:lnTo>
                    <a:pt x="142" y="114"/>
                  </a:lnTo>
                  <a:lnTo>
                    <a:pt x="340" y="85"/>
                  </a:lnTo>
                  <a:lnTo>
                    <a:pt x="397" y="0"/>
                  </a:lnTo>
                  <a:lnTo>
                    <a:pt x="482" y="57"/>
                  </a:lnTo>
                  <a:lnTo>
                    <a:pt x="539" y="2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5" name="Freeform 929">
              <a:extLst>
                <a:ext uri="{FF2B5EF4-FFF2-40B4-BE49-F238E27FC236}">
                  <a16:creationId xmlns:a16="http://schemas.microsoft.com/office/drawing/2014/main" id="{B3A2CC32-B59D-4E57-9BAD-DE61FD98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3818"/>
              <a:ext cx="1503" cy="1247"/>
            </a:xfrm>
            <a:custGeom>
              <a:avLst/>
              <a:gdLst>
                <a:gd name="T0" fmla="*/ 29 w 1503"/>
                <a:gd name="T1" fmla="*/ 737 h 1247"/>
                <a:gd name="T2" fmla="*/ 29 w 1503"/>
                <a:gd name="T3" fmla="*/ 652 h 1247"/>
                <a:gd name="T4" fmla="*/ 85 w 1503"/>
                <a:gd name="T5" fmla="*/ 397 h 1247"/>
                <a:gd name="T6" fmla="*/ 170 w 1503"/>
                <a:gd name="T7" fmla="*/ 227 h 1247"/>
                <a:gd name="T8" fmla="*/ 312 w 1503"/>
                <a:gd name="T9" fmla="*/ 255 h 1247"/>
                <a:gd name="T10" fmla="*/ 397 w 1503"/>
                <a:gd name="T11" fmla="*/ 28 h 1247"/>
                <a:gd name="T12" fmla="*/ 482 w 1503"/>
                <a:gd name="T13" fmla="*/ 142 h 1247"/>
                <a:gd name="T14" fmla="*/ 652 w 1503"/>
                <a:gd name="T15" fmla="*/ 227 h 1247"/>
                <a:gd name="T16" fmla="*/ 851 w 1503"/>
                <a:gd name="T17" fmla="*/ 312 h 1247"/>
                <a:gd name="T18" fmla="*/ 964 w 1503"/>
                <a:gd name="T19" fmla="*/ 283 h 1247"/>
                <a:gd name="T20" fmla="*/ 964 w 1503"/>
                <a:gd name="T21" fmla="*/ 198 h 1247"/>
                <a:gd name="T22" fmla="*/ 1049 w 1503"/>
                <a:gd name="T23" fmla="*/ 113 h 1247"/>
                <a:gd name="T24" fmla="*/ 1248 w 1503"/>
                <a:gd name="T25" fmla="*/ 56 h 1247"/>
                <a:gd name="T26" fmla="*/ 1361 w 1503"/>
                <a:gd name="T27" fmla="*/ 0 h 1247"/>
                <a:gd name="T28" fmla="*/ 1389 w 1503"/>
                <a:gd name="T29" fmla="*/ 142 h 1247"/>
                <a:gd name="T30" fmla="*/ 1361 w 1503"/>
                <a:gd name="T31" fmla="*/ 255 h 1247"/>
                <a:gd name="T32" fmla="*/ 1333 w 1503"/>
                <a:gd name="T33" fmla="*/ 340 h 1247"/>
                <a:gd name="T34" fmla="*/ 1389 w 1503"/>
                <a:gd name="T35" fmla="*/ 368 h 1247"/>
                <a:gd name="T36" fmla="*/ 1446 w 1503"/>
                <a:gd name="T37" fmla="*/ 425 h 1247"/>
                <a:gd name="T38" fmla="*/ 1418 w 1503"/>
                <a:gd name="T39" fmla="*/ 482 h 1247"/>
                <a:gd name="T40" fmla="*/ 1503 w 1503"/>
                <a:gd name="T41" fmla="*/ 567 h 1247"/>
                <a:gd name="T42" fmla="*/ 1446 w 1503"/>
                <a:gd name="T43" fmla="*/ 652 h 1247"/>
                <a:gd name="T44" fmla="*/ 1389 w 1503"/>
                <a:gd name="T45" fmla="*/ 709 h 1247"/>
                <a:gd name="T46" fmla="*/ 1191 w 1503"/>
                <a:gd name="T47" fmla="*/ 822 h 1247"/>
                <a:gd name="T48" fmla="*/ 964 w 1503"/>
                <a:gd name="T49" fmla="*/ 907 h 1247"/>
                <a:gd name="T50" fmla="*/ 822 w 1503"/>
                <a:gd name="T51" fmla="*/ 935 h 1247"/>
                <a:gd name="T52" fmla="*/ 681 w 1503"/>
                <a:gd name="T53" fmla="*/ 992 h 1247"/>
                <a:gd name="T54" fmla="*/ 510 w 1503"/>
                <a:gd name="T55" fmla="*/ 1077 h 1247"/>
                <a:gd name="T56" fmla="*/ 425 w 1503"/>
                <a:gd name="T57" fmla="*/ 1219 h 1247"/>
                <a:gd name="T58" fmla="*/ 369 w 1503"/>
                <a:gd name="T59" fmla="*/ 1219 h 1247"/>
                <a:gd name="T60" fmla="*/ 284 w 1503"/>
                <a:gd name="T61" fmla="*/ 1219 h 1247"/>
                <a:gd name="T62" fmla="*/ 227 w 1503"/>
                <a:gd name="T63" fmla="*/ 1219 h 1247"/>
                <a:gd name="T64" fmla="*/ 57 w 1503"/>
                <a:gd name="T65" fmla="*/ 1134 h 1247"/>
                <a:gd name="T66" fmla="*/ 142 w 1503"/>
                <a:gd name="T67" fmla="*/ 1190 h 1247"/>
                <a:gd name="T68" fmla="*/ 170 w 1503"/>
                <a:gd name="T69" fmla="*/ 1105 h 1247"/>
                <a:gd name="T70" fmla="*/ 199 w 1503"/>
                <a:gd name="T71" fmla="*/ 1020 h 1247"/>
                <a:gd name="T72" fmla="*/ 227 w 1503"/>
                <a:gd name="T73" fmla="*/ 1077 h 1247"/>
                <a:gd name="T74" fmla="*/ 312 w 1503"/>
                <a:gd name="T75" fmla="*/ 1105 h 1247"/>
                <a:gd name="T76" fmla="*/ 199 w 1503"/>
                <a:gd name="T77" fmla="*/ 879 h 1247"/>
                <a:gd name="T78" fmla="*/ 57 w 1503"/>
                <a:gd name="T79" fmla="*/ 85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3" h="1247">
                  <a:moveTo>
                    <a:pt x="57" y="850"/>
                  </a:moveTo>
                  <a:lnTo>
                    <a:pt x="29" y="737"/>
                  </a:lnTo>
                  <a:lnTo>
                    <a:pt x="0" y="680"/>
                  </a:lnTo>
                  <a:lnTo>
                    <a:pt x="29" y="652"/>
                  </a:lnTo>
                  <a:lnTo>
                    <a:pt x="29" y="397"/>
                  </a:lnTo>
                  <a:lnTo>
                    <a:pt x="85" y="397"/>
                  </a:lnTo>
                  <a:lnTo>
                    <a:pt x="85" y="227"/>
                  </a:lnTo>
                  <a:lnTo>
                    <a:pt x="170" y="227"/>
                  </a:lnTo>
                  <a:lnTo>
                    <a:pt x="227" y="255"/>
                  </a:lnTo>
                  <a:lnTo>
                    <a:pt x="312" y="255"/>
                  </a:lnTo>
                  <a:lnTo>
                    <a:pt x="340" y="255"/>
                  </a:lnTo>
                  <a:lnTo>
                    <a:pt x="397" y="28"/>
                  </a:lnTo>
                  <a:lnTo>
                    <a:pt x="454" y="56"/>
                  </a:lnTo>
                  <a:lnTo>
                    <a:pt x="482" y="142"/>
                  </a:lnTo>
                  <a:lnTo>
                    <a:pt x="624" y="170"/>
                  </a:lnTo>
                  <a:lnTo>
                    <a:pt x="652" y="227"/>
                  </a:lnTo>
                  <a:lnTo>
                    <a:pt x="766" y="312"/>
                  </a:lnTo>
                  <a:lnTo>
                    <a:pt x="851" y="312"/>
                  </a:lnTo>
                  <a:lnTo>
                    <a:pt x="907" y="255"/>
                  </a:lnTo>
                  <a:lnTo>
                    <a:pt x="964" y="283"/>
                  </a:lnTo>
                  <a:lnTo>
                    <a:pt x="992" y="227"/>
                  </a:lnTo>
                  <a:lnTo>
                    <a:pt x="964" y="198"/>
                  </a:lnTo>
                  <a:lnTo>
                    <a:pt x="1021" y="113"/>
                  </a:lnTo>
                  <a:lnTo>
                    <a:pt x="1049" y="113"/>
                  </a:lnTo>
                  <a:lnTo>
                    <a:pt x="1049" y="85"/>
                  </a:lnTo>
                  <a:lnTo>
                    <a:pt x="1248" y="56"/>
                  </a:lnTo>
                  <a:lnTo>
                    <a:pt x="1276" y="28"/>
                  </a:lnTo>
                  <a:lnTo>
                    <a:pt x="1361" y="0"/>
                  </a:lnTo>
                  <a:lnTo>
                    <a:pt x="1361" y="113"/>
                  </a:lnTo>
                  <a:lnTo>
                    <a:pt x="1389" y="142"/>
                  </a:lnTo>
                  <a:lnTo>
                    <a:pt x="1361" y="198"/>
                  </a:lnTo>
                  <a:lnTo>
                    <a:pt x="1361" y="255"/>
                  </a:lnTo>
                  <a:lnTo>
                    <a:pt x="1418" y="255"/>
                  </a:lnTo>
                  <a:lnTo>
                    <a:pt x="1333" y="340"/>
                  </a:lnTo>
                  <a:lnTo>
                    <a:pt x="1333" y="397"/>
                  </a:lnTo>
                  <a:lnTo>
                    <a:pt x="1389" y="368"/>
                  </a:lnTo>
                  <a:lnTo>
                    <a:pt x="1418" y="453"/>
                  </a:lnTo>
                  <a:lnTo>
                    <a:pt x="1446" y="425"/>
                  </a:lnTo>
                  <a:lnTo>
                    <a:pt x="1446" y="482"/>
                  </a:lnTo>
                  <a:lnTo>
                    <a:pt x="1418" y="482"/>
                  </a:lnTo>
                  <a:lnTo>
                    <a:pt x="1446" y="538"/>
                  </a:lnTo>
                  <a:lnTo>
                    <a:pt x="1503" y="567"/>
                  </a:lnTo>
                  <a:lnTo>
                    <a:pt x="1503" y="595"/>
                  </a:lnTo>
                  <a:lnTo>
                    <a:pt x="1446" y="652"/>
                  </a:lnTo>
                  <a:lnTo>
                    <a:pt x="1389" y="737"/>
                  </a:lnTo>
                  <a:lnTo>
                    <a:pt x="1389" y="709"/>
                  </a:lnTo>
                  <a:lnTo>
                    <a:pt x="1219" y="765"/>
                  </a:lnTo>
                  <a:lnTo>
                    <a:pt x="1191" y="822"/>
                  </a:lnTo>
                  <a:lnTo>
                    <a:pt x="1049" y="935"/>
                  </a:lnTo>
                  <a:lnTo>
                    <a:pt x="964" y="907"/>
                  </a:lnTo>
                  <a:lnTo>
                    <a:pt x="851" y="907"/>
                  </a:lnTo>
                  <a:lnTo>
                    <a:pt x="822" y="935"/>
                  </a:lnTo>
                  <a:lnTo>
                    <a:pt x="766" y="907"/>
                  </a:lnTo>
                  <a:lnTo>
                    <a:pt x="681" y="992"/>
                  </a:lnTo>
                  <a:lnTo>
                    <a:pt x="596" y="992"/>
                  </a:lnTo>
                  <a:lnTo>
                    <a:pt x="510" y="1077"/>
                  </a:lnTo>
                  <a:lnTo>
                    <a:pt x="482" y="1162"/>
                  </a:lnTo>
                  <a:lnTo>
                    <a:pt x="425" y="1219"/>
                  </a:lnTo>
                  <a:lnTo>
                    <a:pt x="397" y="1190"/>
                  </a:lnTo>
                  <a:lnTo>
                    <a:pt x="369" y="1219"/>
                  </a:lnTo>
                  <a:lnTo>
                    <a:pt x="255" y="1190"/>
                  </a:lnTo>
                  <a:lnTo>
                    <a:pt x="284" y="1219"/>
                  </a:lnTo>
                  <a:lnTo>
                    <a:pt x="227" y="1247"/>
                  </a:lnTo>
                  <a:lnTo>
                    <a:pt x="227" y="1219"/>
                  </a:lnTo>
                  <a:lnTo>
                    <a:pt x="142" y="1219"/>
                  </a:lnTo>
                  <a:lnTo>
                    <a:pt x="57" y="1134"/>
                  </a:lnTo>
                  <a:lnTo>
                    <a:pt x="85" y="1105"/>
                  </a:lnTo>
                  <a:lnTo>
                    <a:pt x="142" y="1190"/>
                  </a:lnTo>
                  <a:lnTo>
                    <a:pt x="199" y="1162"/>
                  </a:lnTo>
                  <a:lnTo>
                    <a:pt x="170" y="1105"/>
                  </a:lnTo>
                  <a:lnTo>
                    <a:pt x="142" y="1049"/>
                  </a:lnTo>
                  <a:lnTo>
                    <a:pt x="199" y="1020"/>
                  </a:lnTo>
                  <a:lnTo>
                    <a:pt x="227" y="1049"/>
                  </a:lnTo>
                  <a:lnTo>
                    <a:pt x="227" y="1077"/>
                  </a:lnTo>
                  <a:lnTo>
                    <a:pt x="255" y="1105"/>
                  </a:lnTo>
                  <a:lnTo>
                    <a:pt x="312" y="1105"/>
                  </a:lnTo>
                  <a:lnTo>
                    <a:pt x="284" y="964"/>
                  </a:lnTo>
                  <a:lnTo>
                    <a:pt x="199" y="879"/>
                  </a:lnTo>
                  <a:lnTo>
                    <a:pt x="85" y="879"/>
                  </a:lnTo>
                  <a:lnTo>
                    <a:pt x="57" y="8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6" name="Freeform 930">
              <a:extLst>
                <a:ext uri="{FF2B5EF4-FFF2-40B4-BE49-F238E27FC236}">
                  <a16:creationId xmlns:a16="http://schemas.microsoft.com/office/drawing/2014/main" id="{635D5C8C-A80A-458E-9EE0-4B643BE1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336"/>
              <a:ext cx="1219" cy="794"/>
            </a:xfrm>
            <a:custGeom>
              <a:avLst/>
              <a:gdLst>
                <a:gd name="T0" fmla="*/ 255 w 1219"/>
                <a:gd name="T1" fmla="*/ 28 h 794"/>
                <a:gd name="T2" fmla="*/ 227 w 1219"/>
                <a:gd name="T3" fmla="*/ 113 h 794"/>
                <a:gd name="T4" fmla="*/ 170 w 1219"/>
                <a:gd name="T5" fmla="*/ 142 h 794"/>
                <a:gd name="T6" fmla="*/ 170 w 1219"/>
                <a:gd name="T7" fmla="*/ 198 h 794"/>
                <a:gd name="T8" fmla="*/ 114 w 1219"/>
                <a:gd name="T9" fmla="*/ 227 h 794"/>
                <a:gd name="T10" fmla="*/ 29 w 1219"/>
                <a:gd name="T11" fmla="*/ 227 h 794"/>
                <a:gd name="T12" fmla="*/ 0 w 1219"/>
                <a:gd name="T13" fmla="*/ 312 h 794"/>
                <a:gd name="T14" fmla="*/ 29 w 1219"/>
                <a:gd name="T15" fmla="*/ 368 h 794"/>
                <a:gd name="T16" fmla="*/ 170 w 1219"/>
                <a:gd name="T17" fmla="*/ 425 h 794"/>
                <a:gd name="T18" fmla="*/ 227 w 1219"/>
                <a:gd name="T19" fmla="*/ 510 h 794"/>
                <a:gd name="T20" fmla="*/ 284 w 1219"/>
                <a:gd name="T21" fmla="*/ 538 h 794"/>
                <a:gd name="T22" fmla="*/ 312 w 1219"/>
                <a:gd name="T23" fmla="*/ 624 h 794"/>
                <a:gd name="T24" fmla="*/ 454 w 1219"/>
                <a:gd name="T25" fmla="*/ 652 h 794"/>
                <a:gd name="T26" fmla="*/ 482 w 1219"/>
                <a:gd name="T27" fmla="*/ 709 h 794"/>
                <a:gd name="T28" fmla="*/ 596 w 1219"/>
                <a:gd name="T29" fmla="*/ 794 h 794"/>
                <a:gd name="T30" fmla="*/ 681 w 1219"/>
                <a:gd name="T31" fmla="*/ 794 h 794"/>
                <a:gd name="T32" fmla="*/ 737 w 1219"/>
                <a:gd name="T33" fmla="*/ 737 h 794"/>
                <a:gd name="T34" fmla="*/ 794 w 1219"/>
                <a:gd name="T35" fmla="*/ 765 h 794"/>
                <a:gd name="T36" fmla="*/ 822 w 1219"/>
                <a:gd name="T37" fmla="*/ 709 h 794"/>
                <a:gd name="T38" fmla="*/ 794 w 1219"/>
                <a:gd name="T39" fmla="*/ 680 h 794"/>
                <a:gd name="T40" fmla="*/ 851 w 1219"/>
                <a:gd name="T41" fmla="*/ 595 h 794"/>
                <a:gd name="T42" fmla="*/ 879 w 1219"/>
                <a:gd name="T43" fmla="*/ 595 h 794"/>
                <a:gd name="T44" fmla="*/ 879 w 1219"/>
                <a:gd name="T45" fmla="*/ 567 h 794"/>
                <a:gd name="T46" fmla="*/ 907 w 1219"/>
                <a:gd name="T47" fmla="*/ 453 h 794"/>
                <a:gd name="T48" fmla="*/ 1106 w 1219"/>
                <a:gd name="T49" fmla="*/ 368 h 794"/>
                <a:gd name="T50" fmla="*/ 1134 w 1219"/>
                <a:gd name="T51" fmla="*/ 283 h 794"/>
                <a:gd name="T52" fmla="*/ 1219 w 1219"/>
                <a:gd name="T53" fmla="*/ 283 h 794"/>
                <a:gd name="T54" fmla="*/ 1219 w 1219"/>
                <a:gd name="T55" fmla="*/ 255 h 794"/>
                <a:gd name="T56" fmla="*/ 1163 w 1219"/>
                <a:gd name="T57" fmla="*/ 255 h 794"/>
                <a:gd name="T58" fmla="*/ 1163 w 1219"/>
                <a:gd name="T59" fmla="*/ 170 h 794"/>
                <a:gd name="T60" fmla="*/ 1106 w 1219"/>
                <a:gd name="T61" fmla="*/ 170 h 794"/>
                <a:gd name="T62" fmla="*/ 1078 w 1219"/>
                <a:gd name="T63" fmla="*/ 198 h 794"/>
                <a:gd name="T64" fmla="*/ 1049 w 1219"/>
                <a:gd name="T65" fmla="*/ 255 h 794"/>
                <a:gd name="T66" fmla="*/ 964 w 1219"/>
                <a:gd name="T67" fmla="*/ 198 h 794"/>
                <a:gd name="T68" fmla="*/ 964 w 1219"/>
                <a:gd name="T69" fmla="*/ 227 h 794"/>
                <a:gd name="T70" fmla="*/ 936 w 1219"/>
                <a:gd name="T71" fmla="*/ 198 h 794"/>
                <a:gd name="T72" fmla="*/ 936 w 1219"/>
                <a:gd name="T73" fmla="*/ 113 h 794"/>
                <a:gd name="T74" fmla="*/ 851 w 1219"/>
                <a:gd name="T75" fmla="*/ 113 h 794"/>
                <a:gd name="T76" fmla="*/ 822 w 1219"/>
                <a:gd name="T77" fmla="*/ 85 h 794"/>
                <a:gd name="T78" fmla="*/ 766 w 1219"/>
                <a:gd name="T79" fmla="*/ 28 h 794"/>
                <a:gd name="T80" fmla="*/ 652 w 1219"/>
                <a:gd name="T81" fmla="*/ 28 h 794"/>
                <a:gd name="T82" fmla="*/ 567 w 1219"/>
                <a:gd name="T83" fmla="*/ 57 h 794"/>
                <a:gd name="T84" fmla="*/ 426 w 1219"/>
                <a:gd name="T85" fmla="*/ 57 h 794"/>
                <a:gd name="T86" fmla="*/ 369 w 1219"/>
                <a:gd name="T87" fmla="*/ 57 h 794"/>
                <a:gd name="T88" fmla="*/ 340 w 1219"/>
                <a:gd name="T89" fmla="*/ 0 h 794"/>
                <a:gd name="T90" fmla="*/ 284 w 1219"/>
                <a:gd name="T91" fmla="*/ 0 h 794"/>
                <a:gd name="T92" fmla="*/ 255 w 1219"/>
                <a:gd name="T93" fmla="*/ 28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9" h="794">
                  <a:moveTo>
                    <a:pt x="255" y="28"/>
                  </a:moveTo>
                  <a:lnTo>
                    <a:pt x="227" y="113"/>
                  </a:lnTo>
                  <a:lnTo>
                    <a:pt x="170" y="142"/>
                  </a:lnTo>
                  <a:lnTo>
                    <a:pt x="170" y="198"/>
                  </a:lnTo>
                  <a:lnTo>
                    <a:pt x="114" y="227"/>
                  </a:lnTo>
                  <a:lnTo>
                    <a:pt x="29" y="227"/>
                  </a:lnTo>
                  <a:lnTo>
                    <a:pt x="0" y="312"/>
                  </a:lnTo>
                  <a:lnTo>
                    <a:pt x="29" y="368"/>
                  </a:lnTo>
                  <a:lnTo>
                    <a:pt x="170" y="425"/>
                  </a:lnTo>
                  <a:lnTo>
                    <a:pt x="227" y="510"/>
                  </a:lnTo>
                  <a:lnTo>
                    <a:pt x="284" y="538"/>
                  </a:lnTo>
                  <a:lnTo>
                    <a:pt x="312" y="624"/>
                  </a:lnTo>
                  <a:lnTo>
                    <a:pt x="454" y="652"/>
                  </a:lnTo>
                  <a:lnTo>
                    <a:pt x="482" y="709"/>
                  </a:lnTo>
                  <a:lnTo>
                    <a:pt x="596" y="794"/>
                  </a:lnTo>
                  <a:lnTo>
                    <a:pt x="681" y="794"/>
                  </a:lnTo>
                  <a:lnTo>
                    <a:pt x="737" y="737"/>
                  </a:lnTo>
                  <a:lnTo>
                    <a:pt x="794" y="765"/>
                  </a:lnTo>
                  <a:lnTo>
                    <a:pt x="822" y="709"/>
                  </a:lnTo>
                  <a:lnTo>
                    <a:pt x="794" y="680"/>
                  </a:lnTo>
                  <a:lnTo>
                    <a:pt x="851" y="595"/>
                  </a:lnTo>
                  <a:lnTo>
                    <a:pt x="879" y="595"/>
                  </a:lnTo>
                  <a:lnTo>
                    <a:pt x="879" y="567"/>
                  </a:lnTo>
                  <a:lnTo>
                    <a:pt x="907" y="453"/>
                  </a:lnTo>
                  <a:lnTo>
                    <a:pt x="1106" y="368"/>
                  </a:lnTo>
                  <a:lnTo>
                    <a:pt x="1134" y="283"/>
                  </a:lnTo>
                  <a:lnTo>
                    <a:pt x="1219" y="283"/>
                  </a:lnTo>
                  <a:lnTo>
                    <a:pt x="1219" y="255"/>
                  </a:lnTo>
                  <a:lnTo>
                    <a:pt x="1163" y="255"/>
                  </a:lnTo>
                  <a:lnTo>
                    <a:pt x="1163" y="170"/>
                  </a:lnTo>
                  <a:lnTo>
                    <a:pt x="1106" y="170"/>
                  </a:lnTo>
                  <a:lnTo>
                    <a:pt x="1078" y="198"/>
                  </a:lnTo>
                  <a:lnTo>
                    <a:pt x="1049" y="255"/>
                  </a:lnTo>
                  <a:lnTo>
                    <a:pt x="964" y="198"/>
                  </a:lnTo>
                  <a:lnTo>
                    <a:pt x="964" y="227"/>
                  </a:lnTo>
                  <a:lnTo>
                    <a:pt x="936" y="198"/>
                  </a:lnTo>
                  <a:lnTo>
                    <a:pt x="936" y="113"/>
                  </a:lnTo>
                  <a:lnTo>
                    <a:pt x="851" y="113"/>
                  </a:lnTo>
                  <a:lnTo>
                    <a:pt x="822" y="85"/>
                  </a:lnTo>
                  <a:lnTo>
                    <a:pt x="766" y="28"/>
                  </a:lnTo>
                  <a:lnTo>
                    <a:pt x="652" y="28"/>
                  </a:lnTo>
                  <a:lnTo>
                    <a:pt x="567" y="57"/>
                  </a:lnTo>
                  <a:lnTo>
                    <a:pt x="426" y="57"/>
                  </a:lnTo>
                  <a:lnTo>
                    <a:pt x="369" y="57"/>
                  </a:lnTo>
                  <a:lnTo>
                    <a:pt x="340" y="0"/>
                  </a:lnTo>
                  <a:lnTo>
                    <a:pt x="284" y="0"/>
                  </a:lnTo>
                  <a:lnTo>
                    <a:pt x="255" y="2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7" name="Freeform 931">
              <a:extLst>
                <a:ext uri="{FF2B5EF4-FFF2-40B4-BE49-F238E27FC236}">
                  <a16:creationId xmlns:a16="http://schemas.microsoft.com/office/drawing/2014/main" id="{9273E394-FB4B-4585-BBDF-589FB3A7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826"/>
              <a:ext cx="1191" cy="1134"/>
            </a:xfrm>
            <a:custGeom>
              <a:avLst/>
              <a:gdLst>
                <a:gd name="T0" fmla="*/ 879 w 1191"/>
                <a:gd name="T1" fmla="*/ 1134 h 1134"/>
                <a:gd name="T2" fmla="*/ 851 w 1191"/>
                <a:gd name="T3" fmla="*/ 1105 h 1134"/>
                <a:gd name="T4" fmla="*/ 851 w 1191"/>
                <a:gd name="T5" fmla="*/ 992 h 1134"/>
                <a:gd name="T6" fmla="*/ 766 w 1191"/>
                <a:gd name="T7" fmla="*/ 1020 h 1134"/>
                <a:gd name="T8" fmla="*/ 738 w 1191"/>
                <a:gd name="T9" fmla="*/ 1048 h 1134"/>
                <a:gd name="T10" fmla="*/ 539 w 1191"/>
                <a:gd name="T11" fmla="*/ 1077 h 1134"/>
                <a:gd name="T12" fmla="*/ 567 w 1191"/>
                <a:gd name="T13" fmla="*/ 963 h 1134"/>
                <a:gd name="T14" fmla="*/ 766 w 1191"/>
                <a:gd name="T15" fmla="*/ 878 h 1134"/>
                <a:gd name="T16" fmla="*/ 794 w 1191"/>
                <a:gd name="T17" fmla="*/ 793 h 1134"/>
                <a:gd name="T18" fmla="*/ 879 w 1191"/>
                <a:gd name="T19" fmla="*/ 793 h 1134"/>
                <a:gd name="T20" fmla="*/ 879 w 1191"/>
                <a:gd name="T21" fmla="*/ 765 h 1134"/>
                <a:gd name="T22" fmla="*/ 823 w 1191"/>
                <a:gd name="T23" fmla="*/ 765 h 1134"/>
                <a:gd name="T24" fmla="*/ 823 w 1191"/>
                <a:gd name="T25" fmla="*/ 680 h 1134"/>
                <a:gd name="T26" fmla="*/ 766 w 1191"/>
                <a:gd name="T27" fmla="*/ 680 h 1134"/>
                <a:gd name="T28" fmla="*/ 738 w 1191"/>
                <a:gd name="T29" fmla="*/ 708 h 1134"/>
                <a:gd name="T30" fmla="*/ 709 w 1191"/>
                <a:gd name="T31" fmla="*/ 765 h 1134"/>
                <a:gd name="T32" fmla="*/ 624 w 1191"/>
                <a:gd name="T33" fmla="*/ 708 h 1134"/>
                <a:gd name="T34" fmla="*/ 624 w 1191"/>
                <a:gd name="T35" fmla="*/ 737 h 1134"/>
                <a:gd name="T36" fmla="*/ 596 w 1191"/>
                <a:gd name="T37" fmla="*/ 708 h 1134"/>
                <a:gd name="T38" fmla="*/ 596 w 1191"/>
                <a:gd name="T39" fmla="*/ 623 h 1134"/>
                <a:gd name="T40" fmla="*/ 511 w 1191"/>
                <a:gd name="T41" fmla="*/ 623 h 1134"/>
                <a:gd name="T42" fmla="*/ 426 w 1191"/>
                <a:gd name="T43" fmla="*/ 538 h 1134"/>
                <a:gd name="T44" fmla="*/ 312 w 1191"/>
                <a:gd name="T45" fmla="*/ 538 h 1134"/>
                <a:gd name="T46" fmla="*/ 227 w 1191"/>
                <a:gd name="T47" fmla="*/ 567 h 1134"/>
                <a:gd name="T48" fmla="*/ 29 w 1191"/>
                <a:gd name="T49" fmla="*/ 567 h 1134"/>
                <a:gd name="T50" fmla="*/ 0 w 1191"/>
                <a:gd name="T51" fmla="*/ 510 h 1134"/>
                <a:gd name="T52" fmla="*/ 29 w 1191"/>
                <a:gd name="T53" fmla="*/ 453 h 1134"/>
                <a:gd name="T54" fmla="*/ 29 w 1191"/>
                <a:gd name="T55" fmla="*/ 396 h 1134"/>
                <a:gd name="T56" fmla="*/ 86 w 1191"/>
                <a:gd name="T57" fmla="*/ 396 h 1134"/>
                <a:gd name="T58" fmla="*/ 114 w 1191"/>
                <a:gd name="T59" fmla="*/ 425 h 1134"/>
                <a:gd name="T60" fmla="*/ 199 w 1191"/>
                <a:gd name="T61" fmla="*/ 425 h 1134"/>
                <a:gd name="T62" fmla="*/ 227 w 1191"/>
                <a:gd name="T63" fmla="*/ 453 h 1134"/>
                <a:gd name="T64" fmla="*/ 369 w 1191"/>
                <a:gd name="T65" fmla="*/ 396 h 1134"/>
                <a:gd name="T66" fmla="*/ 426 w 1191"/>
                <a:gd name="T67" fmla="*/ 425 h 1134"/>
                <a:gd name="T68" fmla="*/ 397 w 1191"/>
                <a:gd name="T69" fmla="*/ 340 h 1134"/>
                <a:gd name="T70" fmla="*/ 454 w 1191"/>
                <a:gd name="T71" fmla="*/ 368 h 1134"/>
                <a:gd name="T72" fmla="*/ 624 w 1191"/>
                <a:gd name="T73" fmla="*/ 255 h 1134"/>
                <a:gd name="T74" fmla="*/ 653 w 1191"/>
                <a:gd name="T75" fmla="*/ 170 h 1134"/>
                <a:gd name="T76" fmla="*/ 709 w 1191"/>
                <a:gd name="T77" fmla="*/ 141 h 1134"/>
                <a:gd name="T78" fmla="*/ 709 w 1191"/>
                <a:gd name="T79" fmla="*/ 85 h 1134"/>
                <a:gd name="T80" fmla="*/ 738 w 1191"/>
                <a:gd name="T81" fmla="*/ 28 h 1134"/>
                <a:gd name="T82" fmla="*/ 738 w 1191"/>
                <a:gd name="T83" fmla="*/ 0 h 1134"/>
                <a:gd name="T84" fmla="*/ 794 w 1191"/>
                <a:gd name="T85" fmla="*/ 28 h 1134"/>
                <a:gd name="T86" fmla="*/ 823 w 1191"/>
                <a:gd name="T87" fmla="*/ 28 h 1134"/>
                <a:gd name="T88" fmla="*/ 823 w 1191"/>
                <a:gd name="T89" fmla="*/ 113 h 1134"/>
                <a:gd name="T90" fmla="*/ 879 w 1191"/>
                <a:gd name="T91" fmla="*/ 198 h 1134"/>
                <a:gd name="T92" fmla="*/ 851 w 1191"/>
                <a:gd name="T93" fmla="*/ 368 h 1134"/>
                <a:gd name="T94" fmla="*/ 993 w 1191"/>
                <a:gd name="T95" fmla="*/ 425 h 1134"/>
                <a:gd name="T96" fmla="*/ 1021 w 1191"/>
                <a:gd name="T97" fmla="*/ 340 h 1134"/>
                <a:gd name="T98" fmla="*/ 1078 w 1191"/>
                <a:gd name="T99" fmla="*/ 368 h 1134"/>
                <a:gd name="T100" fmla="*/ 1134 w 1191"/>
                <a:gd name="T101" fmla="*/ 368 h 1134"/>
                <a:gd name="T102" fmla="*/ 1191 w 1191"/>
                <a:gd name="T103" fmla="*/ 396 h 1134"/>
                <a:gd name="T104" fmla="*/ 1134 w 1191"/>
                <a:gd name="T105" fmla="*/ 538 h 1134"/>
                <a:gd name="T106" fmla="*/ 1134 w 1191"/>
                <a:gd name="T107" fmla="*/ 680 h 1134"/>
                <a:gd name="T108" fmla="*/ 1163 w 1191"/>
                <a:gd name="T109" fmla="*/ 737 h 1134"/>
                <a:gd name="T110" fmla="*/ 1134 w 1191"/>
                <a:gd name="T111" fmla="*/ 935 h 1134"/>
                <a:gd name="T112" fmla="*/ 1049 w 1191"/>
                <a:gd name="T113" fmla="*/ 907 h 1134"/>
                <a:gd name="T114" fmla="*/ 993 w 1191"/>
                <a:gd name="T115" fmla="*/ 963 h 1134"/>
                <a:gd name="T116" fmla="*/ 1078 w 1191"/>
                <a:gd name="T117" fmla="*/ 963 h 1134"/>
                <a:gd name="T118" fmla="*/ 1049 w 1191"/>
                <a:gd name="T119" fmla="*/ 992 h 1134"/>
                <a:gd name="T120" fmla="*/ 964 w 1191"/>
                <a:gd name="T121" fmla="*/ 1105 h 1134"/>
                <a:gd name="T122" fmla="*/ 879 w 1191"/>
                <a:gd name="T123" fmla="*/ 113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1" h="1134">
                  <a:moveTo>
                    <a:pt x="879" y="1134"/>
                  </a:moveTo>
                  <a:lnTo>
                    <a:pt x="851" y="1105"/>
                  </a:lnTo>
                  <a:lnTo>
                    <a:pt x="851" y="992"/>
                  </a:lnTo>
                  <a:lnTo>
                    <a:pt x="766" y="1020"/>
                  </a:lnTo>
                  <a:lnTo>
                    <a:pt x="738" y="1048"/>
                  </a:lnTo>
                  <a:lnTo>
                    <a:pt x="539" y="1077"/>
                  </a:lnTo>
                  <a:lnTo>
                    <a:pt x="567" y="963"/>
                  </a:lnTo>
                  <a:lnTo>
                    <a:pt x="766" y="878"/>
                  </a:lnTo>
                  <a:lnTo>
                    <a:pt x="794" y="793"/>
                  </a:lnTo>
                  <a:lnTo>
                    <a:pt x="879" y="793"/>
                  </a:lnTo>
                  <a:lnTo>
                    <a:pt x="879" y="765"/>
                  </a:lnTo>
                  <a:lnTo>
                    <a:pt x="823" y="765"/>
                  </a:lnTo>
                  <a:lnTo>
                    <a:pt x="823" y="680"/>
                  </a:lnTo>
                  <a:lnTo>
                    <a:pt x="766" y="680"/>
                  </a:lnTo>
                  <a:lnTo>
                    <a:pt x="738" y="708"/>
                  </a:lnTo>
                  <a:lnTo>
                    <a:pt x="709" y="765"/>
                  </a:lnTo>
                  <a:lnTo>
                    <a:pt x="624" y="708"/>
                  </a:lnTo>
                  <a:lnTo>
                    <a:pt x="624" y="737"/>
                  </a:lnTo>
                  <a:lnTo>
                    <a:pt x="596" y="708"/>
                  </a:lnTo>
                  <a:lnTo>
                    <a:pt x="596" y="623"/>
                  </a:lnTo>
                  <a:lnTo>
                    <a:pt x="511" y="623"/>
                  </a:lnTo>
                  <a:lnTo>
                    <a:pt x="426" y="538"/>
                  </a:lnTo>
                  <a:lnTo>
                    <a:pt x="312" y="538"/>
                  </a:lnTo>
                  <a:lnTo>
                    <a:pt x="227" y="567"/>
                  </a:lnTo>
                  <a:lnTo>
                    <a:pt x="29" y="567"/>
                  </a:lnTo>
                  <a:lnTo>
                    <a:pt x="0" y="510"/>
                  </a:lnTo>
                  <a:lnTo>
                    <a:pt x="29" y="453"/>
                  </a:lnTo>
                  <a:lnTo>
                    <a:pt x="29" y="396"/>
                  </a:lnTo>
                  <a:lnTo>
                    <a:pt x="86" y="396"/>
                  </a:lnTo>
                  <a:lnTo>
                    <a:pt x="114" y="425"/>
                  </a:lnTo>
                  <a:lnTo>
                    <a:pt x="199" y="425"/>
                  </a:lnTo>
                  <a:lnTo>
                    <a:pt x="227" y="453"/>
                  </a:lnTo>
                  <a:lnTo>
                    <a:pt x="369" y="396"/>
                  </a:lnTo>
                  <a:lnTo>
                    <a:pt x="426" y="425"/>
                  </a:lnTo>
                  <a:lnTo>
                    <a:pt x="397" y="340"/>
                  </a:lnTo>
                  <a:lnTo>
                    <a:pt x="454" y="368"/>
                  </a:lnTo>
                  <a:lnTo>
                    <a:pt x="624" y="255"/>
                  </a:lnTo>
                  <a:lnTo>
                    <a:pt x="653" y="170"/>
                  </a:lnTo>
                  <a:lnTo>
                    <a:pt x="709" y="141"/>
                  </a:lnTo>
                  <a:lnTo>
                    <a:pt x="709" y="85"/>
                  </a:lnTo>
                  <a:lnTo>
                    <a:pt x="738" y="28"/>
                  </a:lnTo>
                  <a:lnTo>
                    <a:pt x="738" y="0"/>
                  </a:lnTo>
                  <a:lnTo>
                    <a:pt x="794" y="28"/>
                  </a:lnTo>
                  <a:lnTo>
                    <a:pt x="823" y="28"/>
                  </a:lnTo>
                  <a:lnTo>
                    <a:pt x="823" y="113"/>
                  </a:lnTo>
                  <a:lnTo>
                    <a:pt x="879" y="198"/>
                  </a:lnTo>
                  <a:lnTo>
                    <a:pt x="851" y="368"/>
                  </a:lnTo>
                  <a:lnTo>
                    <a:pt x="993" y="425"/>
                  </a:lnTo>
                  <a:lnTo>
                    <a:pt x="1021" y="340"/>
                  </a:lnTo>
                  <a:lnTo>
                    <a:pt x="1078" y="368"/>
                  </a:lnTo>
                  <a:lnTo>
                    <a:pt x="1134" y="368"/>
                  </a:lnTo>
                  <a:lnTo>
                    <a:pt x="1191" y="396"/>
                  </a:lnTo>
                  <a:lnTo>
                    <a:pt x="1134" y="538"/>
                  </a:lnTo>
                  <a:lnTo>
                    <a:pt x="1134" y="680"/>
                  </a:lnTo>
                  <a:lnTo>
                    <a:pt x="1163" y="737"/>
                  </a:lnTo>
                  <a:lnTo>
                    <a:pt x="1134" y="935"/>
                  </a:lnTo>
                  <a:lnTo>
                    <a:pt x="1049" y="907"/>
                  </a:lnTo>
                  <a:lnTo>
                    <a:pt x="993" y="963"/>
                  </a:lnTo>
                  <a:lnTo>
                    <a:pt x="1078" y="963"/>
                  </a:lnTo>
                  <a:lnTo>
                    <a:pt x="1049" y="992"/>
                  </a:lnTo>
                  <a:lnTo>
                    <a:pt x="964" y="1105"/>
                  </a:lnTo>
                  <a:lnTo>
                    <a:pt x="879" y="113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Freeform 932">
              <a:extLst>
                <a:ext uri="{FF2B5EF4-FFF2-40B4-BE49-F238E27FC236}">
                  <a16:creationId xmlns:a16="http://schemas.microsoft.com/office/drawing/2014/main" id="{B97DAE1A-12A0-4E72-B844-B3F07DA4E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2627"/>
              <a:ext cx="737" cy="652"/>
            </a:xfrm>
            <a:custGeom>
              <a:avLst/>
              <a:gdLst>
                <a:gd name="T0" fmla="*/ 652 w 737"/>
                <a:gd name="T1" fmla="*/ 199 h 652"/>
                <a:gd name="T2" fmla="*/ 652 w 737"/>
                <a:gd name="T3" fmla="*/ 227 h 652"/>
                <a:gd name="T4" fmla="*/ 623 w 737"/>
                <a:gd name="T5" fmla="*/ 284 h 652"/>
                <a:gd name="T6" fmla="*/ 623 w 737"/>
                <a:gd name="T7" fmla="*/ 340 h 652"/>
                <a:gd name="T8" fmla="*/ 567 w 737"/>
                <a:gd name="T9" fmla="*/ 369 h 652"/>
                <a:gd name="T10" fmla="*/ 538 w 737"/>
                <a:gd name="T11" fmla="*/ 454 h 652"/>
                <a:gd name="T12" fmla="*/ 368 w 737"/>
                <a:gd name="T13" fmla="*/ 567 h 652"/>
                <a:gd name="T14" fmla="*/ 311 w 737"/>
                <a:gd name="T15" fmla="*/ 539 h 652"/>
                <a:gd name="T16" fmla="*/ 340 w 737"/>
                <a:gd name="T17" fmla="*/ 624 h 652"/>
                <a:gd name="T18" fmla="*/ 283 w 737"/>
                <a:gd name="T19" fmla="*/ 595 h 652"/>
                <a:gd name="T20" fmla="*/ 141 w 737"/>
                <a:gd name="T21" fmla="*/ 652 h 652"/>
                <a:gd name="T22" fmla="*/ 113 w 737"/>
                <a:gd name="T23" fmla="*/ 624 h 652"/>
                <a:gd name="T24" fmla="*/ 28 w 737"/>
                <a:gd name="T25" fmla="*/ 624 h 652"/>
                <a:gd name="T26" fmla="*/ 0 w 737"/>
                <a:gd name="T27" fmla="*/ 595 h 652"/>
                <a:gd name="T28" fmla="*/ 56 w 737"/>
                <a:gd name="T29" fmla="*/ 510 h 652"/>
                <a:gd name="T30" fmla="*/ 0 w 737"/>
                <a:gd name="T31" fmla="*/ 482 h 652"/>
                <a:gd name="T32" fmla="*/ 28 w 737"/>
                <a:gd name="T33" fmla="*/ 454 h 652"/>
                <a:gd name="T34" fmla="*/ 170 w 737"/>
                <a:gd name="T35" fmla="*/ 397 h 652"/>
                <a:gd name="T36" fmla="*/ 226 w 737"/>
                <a:gd name="T37" fmla="*/ 454 h 652"/>
                <a:gd name="T38" fmla="*/ 283 w 737"/>
                <a:gd name="T39" fmla="*/ 454 h 652"/>
                <a:gd name="T40" fmla="*/ 425 w 737"/>
                <a:gd name="T41" fmla="*/ 369 h 652"/>
                <a:gd name="T42" fmla="*/ 595 w 737"/>
                <a:gd name="T43" fmla="*/ 85 h 652"/>
                <a:gd name="T44" fmla="*/ 623 w 737"/>
                <a:gd name="T45" fmla="*/ 0 h 652"/>
                <a:gd name="T46" fmla="*/ 737 w 737"/>
                <a:gd name="T47" fmla="*/ 28 h 652"/>
                <a:gd name="T48" fmla="*/ 737 w 737"/>
                <a:gd name="T49" fmla="*/ 57 h 652"/>
                <a:gd name="T50" fmla="*/ 708 w 737"/>
                <a:gd name="T51" fmla="*/ 85 h 652"/>
                <a:gd name="T52" fmla="*/ 652 w 737"/>
                <a:gd name="T53" fmla="*/ 170 h 652"/>
                <a:gd name="T54" fmla="*/ 652 w 737"/>
                <a:gd name="T55" fmla="*/ 19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7" h="652">
                  <a:moveTo>
                    <a:pt x="652" y="199"/>
                  </a:moveTo>
                  <a:lnTo>
                    <a:pt x="652" y="227"/>
                  </a:lnTo>
                  <a:lnTo>
                    <a:pt x="623" y="284"/>
                  </a:lnTo>
                  <a:lnTo>
                    <a:pt x="623" y="340"/>
                  </a:lnTo>
                  <a:lnTo>
                    <a:pt x="567" y="369"/>
                  </a:lnTo>
                  <a:lnTo>
                    <a:pt x="538" y="454"/>
                  </a:lnTo>
                  <a:lnTo>
                    <a:pt x="368" y="567"/>
                  </a:lnTo>
                  <a:lnTo>
                    <a:pt x="311" y="539"/>
                  </a:lnTo>
                  <a:lnTo>
                    <a:pt x="340" y="624"/>
                  </a:lnTo>
                  <a:lnTo>
                    <a:pt x="283" y="595"/>
                  </a:lnTo>
                  <a:lnTo>
                    <a:pt x="141" y="652"/>
                  </a:lnTo>
                  <a:lnTo>
                    <a:pt x="113" y="624"/>
                  </a:lnTo>
                  <a:lnTo>
                    <a:pt x="28" y="624"/>
                  </a:lnTo>
                  <a:lnTo>
                    <a:pt x="0" y="595"/>
                  </a:lnTo>
                  <a:lnTo>
                    <a:pt x="56" y="510"/>
                  </a:lnTo>
                  <a:lnTo>
                    <a:pt x="0" y="482"/>
                  </a:lnTo>
                  <a:lnTo>
                    <a:pt x="28" y="454"/>
                  </a:lnTo>
                  <a:lnTo>
                    <a:pt x="170" y="397"/>
                  </a:lnTo>
                  <a:lnTo>
                    <a:pt x="226" y="454"/>
                  </a:lnTo>
                  <a:lnTo>
                    <a:pt x="283" y="454"/>
                  </a:lnTo>
                  <a:lnTo>
                    <a:pt x="425" y="369"/>
                  </a:lnTo>
                  <a:lnTo>
                    <a:pt x="595" y="85"/>
                  </a:lnTo>
                  <a:lnTo>
                    <a:pt x="623" y="0"/>
                  </a:lnTo>
                  <a:lnTo>
                    <a:pt x="737" y="28"/>
                  </a:lnTo>
                  <a:lnTo>
                    <a:pt x="737" y="57"/>
                  </a:lnTo>
                  <a:lnTo>
                    <a:pt x="708" y="85"/>
                  </a:lnTo>
                  <a:lnTo>
                    <a:pt x="652" y="170"/>
                  </a:lnTo>
                  <a:lnTo>
                    <a:pt x="652" y="19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9" name="Freeform 933">
              <a:extLst>
                <a:ext uri="{FF2B5EF4-FFF2-40B4-BE49-F238E27FC236}">
                  <a16:creationId xmlns:a16="http://schemas.microsoft.com/office/drawing/2014/main" id="{F63E75C3-AF70-417D-ABAF-FE12CD7A4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457"/>
              <a:ext cx="823" cy="907"/>
            </a:xfrm>
            <a:custGeom>
              <a:avLst/>
              <a:gdLst>
                <a:gd name="T0" fmla="*/ 823 w 823"/>
                <a:gd name="T1" fmla="*/ 567 h 907"/>
                <a:gd name="T2" fmla="*/ 681 w 823"/>
                <a:gd name="T3" fmla="*/ 624 h 907"/>
                <a:gd name="T4" fmla="*/ 653 w 823"/>
                <a:gd name="T5" fmla="*/ 652 h 907"/>
                <a:gd name="T6" fmla="*/ 709 w 823"/>
                <a:gd name="T7" fmla="*/ 680 h 907"/>
                <a:gd name="T8" fmla="*/ 653 w 823"/>
                <a:gd name="T9" fmla="*/ 765 h 907"/>
                <a:gd name="T10" fmla="*/ 596 w 823"/>
                <a:gd name="T11" fmla="*/ 765 h 907"/>
                <a:gd name="T12" fmla="*/ 596 w 823"/>
                <a:gd name="T13" fmla="*/ 822 h 907"/>
                <a:gd name="T14" fmla="*/ 567 w 823"/>
                <a:gd name="T15" fmla="*/ 879 h 907"/>
                <a:gd name="T16" fmla="*/ 511 w 823"/>
                <a:gd name="T17" fmla="*/ 879 h 907"/>
                <a:gd name="T18" fmla="*/ 482 w 823"/>
                <a:gd name="T19" fmla="*/ 907 h 907"/>
                <a:gd name="T20" fmla="*/ 397 w 823"/>
                <a:gd name="T21" fmla="*/ 879 h 907"/>
                <a:gd name="T22" fmla="*/ 369 w 823"/>
                <a:gd name="T23" fmla="*/ 794 h 907"/>
                <a:gd name="T24" fmla="*/ 312 w 823"/>
                <a:gd name="T25" fmla="*/ 737 h 907"/>
                <a:gd name="T26" fmla="*/ 312 w 823"/>
                <a:gd name="T27" fmla="*/ 709 h 907"/>
                <a:gd name="T28" fmla="*/ 199 w 823"/>
                <a:gd name="T29" fmla="*/ 567 h 907"/>
                <a:gd name="T30" fmla="*/ 199 w 823"/>
                <a:gd name="T31" fmla="*/ 510 h 907"/>
                <a:gd name="T32" fmla="*/ 86 w 823"/>
                <a:gd name="T33" fmla="*/ 482 h 907"/>
                <a:gd name="T34" fmla="*/ 114 w 823"/>
                <a:gd name="T35" fmla="*/ 454 h 907"/>
                <a:gd name="T36" fmla="*/ 114 w 823"/>
                <a:gd name="T37" fmla="*/ 284 h 907"/>
                <a:gd name="T38" fmla="*/ 57 w 823"/>
                <a:gd name="T39" fmla="*/ 312 h 907"/>
                <a:gd name="T40" fmla="*/ 0 w 823"/>
                <a:gd name="T41" fmla="*/ 284 h 907"/>
                <a:gd name="T42" fmla="*/ 86 w 823"/>
                <a:gd name="T43" fmla="*/ 255 h 907"/>
                <a:gd name="T44" fmla="*/ 57 w 823"/>
                <a:gd name="T45" fmla="*/ 198 h 907"/>
                <a:gd name="T46" fmla="*/ 114 w 823"/>
                <a:gd name="T47" fmla="*/ 170 h 907"/>
                <a:gd name="T48" fmla="*/ 86 w 823"/>
                <a:gd name="T49" fmla="*/ 113 h 907"/>
                <a:gd name="T50" fmla="*/ 114 w 823"/>
                <a:gd name="T51" fmla="*/ 85 h 907"/>
                <a:gd name="T52" fmla="*/ 142 w 823"/>
                <a:gd name="T53" fmla="*/ 0 h 907"/>
                <a:gd name="T54" fmla="*/ 227 w 823"/>
                <a:gd name="T55" fmla="*/ 28 h 907"/>
                <a:gd name="T56" fmla="*/ 256 w 823"/>
                <a:gd name="T57" fmla="*/ 85 h 907"/>
                <a:gd name="T58" fmla="*/ 369 w 823"/>
                <a:gd name="T59" fmla="*/ 85 h 907"/>
                <a:gd name="T60" fmla="*/ 397 w 823"/>
                <a:gd name="T61" fmla="*/ 170 h 907"/>
                <a:gd name="T62" fmla="*/ 482 w 823"/>
                <a:gd name="T63" fmla="*/ 255 h 907"/>
                <a:gd name="T64" fmla="*/ 454 w 823"/>
                <a:gd name="T65" fmla="*/ 340 h 907"/>
                <a:gd name="T66" fmla="*/ 482 w 823"/>
                <a:gd name="T67" fmla="*/ 369 h 907"/>
                <a:gd name="T68" fmla="*/ 539 w 823"/>
                <a:gd name="T69" fmla="*/ 340 h 907"/>
                <a:gd name="T70" fmla="*/ 624 w 823"/>
                <a:gd name="T71" fmla="*/ 369 h 907"/>
                <a:gd name="T72" fmla="*/ 681 w 823"/>
                <a:gd name="T73" fmla="*/ 425 h 907"/>
                <a:gd name="T74" fmla="*/ 738 w 823"/>
                <a:gd name="T75" fmla="*/ 425 h 907"/>
                <a:gd name="T76" fmla="*/ 823 w 823"/>
                <a:gd name="T77" fmla="*/ 56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23" h="907">
                  <a:moveTo>
                    <a:pt x="823" y="567"/>
                  </a:moveTo>
                  <a:lnTo>
                    <a:pt x="681" y="624"/>
                  </a:lnTo>
                  <a:lnTo>
                    <a:pt x="653" y="652"/>
                  </a:lnTo>
                  <a:lnTo>
                    <a:pt x="709" y="680"/>
                  </a:lnTo>
                  <a:lnTo>
                    <a:pt x="653" y="765"/>
                  </a:lnTo>
                  <a:lnTo>
                    <a:pt x="596" y="765"/>
                  </a:lnTo>
                  <a:lnTo>
                    <a:pt x="596" y="822"/>
                  </a:lnTo>
                  <a:lnTo>
                    <a:pt x="567" y="879"/>
                  </a:lnTo>
                  <a:lnTo>
                    <a:pt x="511" y="879"/>
                  </a:lnTo>
                  <a:lnTo>
                    <a:pt x="482" y="907"/>
                  </a:lnTo>
                  <a:lnTo>
                    <a:pt x="397" y="879"/>
                  </a:lnTo>
                  <a:lnTo>
                    <a:pt x="369" y="794"/>
                  </a:lnTo>
                  <a:lnTo>
                    <a:pt x="312" y="737"/>
                  </a:lnTo>
                  <a:lnTo>
                    <a:pt x="312" y="709"/>
                  </a:lnTo>
                  <a:lnTo>
                    <a:pt x="199" y="567"/>
                  </a:lnTo>
                  <a:lnTo>
                    <a:pt x="199" y="510"/>
                  </a:lnTo>
                  <a:lnTo>
                    <a:pt x="86" y="482"/>
                  </a:lnTo>
                  <a:lnTo>
                    <a:pt x="114" y="454"/>
                  </a:lnTo>
                  <a:lnTo>
                    <a:pt x="114" y="284"/>
                  </a:lnTo>
                  <a:lnTo>
                    <a:pt x="57" y="312"/>
                  </a:lnTo>
                  <a:lnTo>
                    <a:pt x="0" y="284"/>
                  </a:lnTo>
                  <a:lnTo>
                    <a:pt x="86" y="255"/>
                  </a:lnTo>
                  <a:lnTo>
                    <a:pt x="57" y="198"/>
                  </a:lnTo>
                  <a:lnTo>
                    <a:pt x="114" y="170"/>
                  </a:lnTo>
                  <a:lnTo>
                    <a:pt x="86" y="113"/>
                  </a:lnTo>
                  <a:lnTo>
                    <a:pt x="114" y="85"/>
                  </a:lnTo>
                  <a:lnTo>
                    <a:pt x="142" y="0"/>
                  </a:lnTo>
                  <a:lnTo>
                    <a:pt x="227" y="28"/>
                  </a:lnTo>
                  <a:lnTo>
                    <a:pt x="256" y="85"/>
                  </a:lnTo>
                  <a:lnTo>
                    <a:pt x="369" y="85"/>
                  </a:lnTo>
                  <a:lnTo>
                    <a:pt x="397" y="170"/>
                  </a:lnTo>
                  <a:lnTo>
                    <a:pt x="482" y="255"/>
                  </a:lnTo>
                  <a:lnTo>
                    <a:pt x="454" y="340"/>
                  </a:lnTo>
                  <a:lnTo>
                    <a:pt x="482" y="369"/>
                  </a:lnTo>
                  <a:lnTo>
                    <a:pt x="539" y="340"/>
                  </a:lnTo>
                  <a:lnTo>
                    <a:pt x="624" y="369"/>
                  </a:lnTo>
                  <a:lnTo>
                    <a:pt x="681" y="425"/>
                  </a:lnTo>
                  <a:lnTo>
                    <a:pt x="738" y="425"/>
                  </a:lnTo>
                  <a:lnTo>
                    <a:pt x="823" y="56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934">
              <a:extLst>
                <a:ext uri="{FF2B5EF4-FFF2-40B4-BE49-F238E27FC236}">
                  <a16:creationId xmlns:a16="http://schemas.microsoft.com/office/drawing/2014/main" id="{612C710C-4A75-4840-B93C-6DB77D5B6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529"/>
              <a:ext cx="1928" cy="1446"/>
            </a:xfrm>
            <a:custGeom>
              <a:avLst/>
              <a:gdLst>
                <a:gd name="T0" fmla="*/ 85 w 1928"/>
                <a:gd name="T1" fmla="*/ 1418 h 1446"/>
                <a:gd name="T2" fmla="*/ 29 w 1928"/>
                <a:gd name="T3" fmla="*/ 1276 h 1446"/>
                <a:gd name="T4" fmla="*/ 57 w 1928"/>
                <a:gd name="T5" fmla="*/ 1078 h 1446"/>
                <a:gd name="T6" fmla="*/ 227 w 1928"/>
                <a:gd name="T7" fmla="*/ 907 h 1446"/>
                <a:gd name="T8" fmla="*/ 199 w 1928"/>
                <a:gd name="T9" fmla="*/ 822 h 1446"/>
                <a:gd name="T10" fmla="*/ 369 w 1928"/>
                <a:gd name="T11" fmla="*/ 851 h 1446"/>
                <a:gd name="T12" fmla="*/ 284 w 1928"/>
                <a:gd name="T13" fmla="*/ 794 h 1446"/>
                <a:gd name="T14" fmla="*/ 227 w 1928"/>
                <a:gd name="T15" fmla="*/ 652 h 1446"/>
                <a:gd name="T16" fmla="*/ 397 w 1928"/>
                <a:gd name="T17" fmla="*/ 425 h 1446"/>
                <a:gd name="T18" fmla="*/ 511 w 1928"/>
                <a:gd name="T19" fmla="*/ 340 h 1446"/>
                <a:gd name="T20" fmla="*/ 539 w 1928"/>
                <a:gd name="T21" fmla="*/ 312 h 1446"/>
                <a:gd name="T22" fmla="*/ 539 w 1928"/>
                <a:gd name="T23" fmla="*/ 227 h 1446"/>
                <a:gd name="T24" fmla="*/ 596 w 1928"/>
                <a:gd name="T25" fmla="*/ 142 h 1446"/>
                <a:gd name="T26" fmla="*/ 652 w 1928"/>
                <a:gd name="T27" fmla="*/ 114 h 1446"/>
                <a:gd name="T28" fmla="*/ 766 w 1928"/>
                <a:gd name="T29" fmla="*/ 57 h 1446"/>
                <a:gd name="T30" fmla="*/ 879 w 1928"/>
                <a:gd name="T31" fmla="*/ 142 h 1446"/>
                <a:gd name="T32" fmla="*/ 936 w 1928"/>
                <a:gd name="T33" fmla="*/ 29 h 1446"/>
                <a:gd name="T34" fmla="*/ 1389 w 1928"/>
                <a:gd name="T35" fmla="*/ 227 h 1446"/>
                <a:gd name="T36" fmla="*/ 1616 w 1928"/>
                <a:gd name="T37" fmla="*/ 454 h 1446"/>
                <a:gd name="T38" fmla="*/ 1616 w 1928"/>
                <a:gd name="T39" fmla="*/ 539 h 1446"/>
                <a:gd name="T40" fmla="*/ 1560 w 1928"/>
                <a:gd name="T41" fmla="*/ 624 h 1446"/>
                <a:gd name="T42" fmla="*/ 1645 w 1928"/>
                <a:gd name="T43" fmla="*/ 709 h 1446"/>
                <a:gd name="T44" fmla="*/ 1616 w 1928"/>
                <a:gd name="T45" fmla="*/ 822 h 1446"/>
                <a:gd name="T46" fmla="*/ 1673 w 1928"/>
                <a:gd name="T47" fmla="*/ 936 h 1446"/>
                <a:gd name="T48" fmla="*/ 1786 w 1928"/>
                <a:gd name="T49" fmla="*/ 879 h 1446"/>
                <a:gd name="T50" fmla="*/ 1871 w 1928"/>
                <a:gd name="T51" fmla="*/ 907 h 1446"/>
                <a:gd name="T52" fmla="*/ 1900 w 1928"/>
                <a:gd name="T53" fmla="*/ 1134 h 1446"/>
                <a:gd name="T54" fmla="*/ 1900 w 1928"/>
                <a:gd name="T55" fmla="*/ 1191 h 1446"/>
                <a:gd name="T56" fmla="*/ 1871 w 1928"/>
                <a:gd name="T57" fmla="*/ 1333 h 1446"/>
                <a:gd name="T58" fmla="*/ 1758 w 1928"/>
                <a:gd name="T59" fmla="*/ 1304 h 1446"/>
                <a:gd name="T60" fmla="*/ 1701 w 1928"/>
                <a:gd name="T61" fmla="*/ 1219 h 1446"/>
                <a:gd name="T62" fmla="*/ 1418 w 1928"/>
                <a:gd name="T63" fmla="*/ 766 h 1446"/>
                <a:gd name="T64" fmla="*/ 1219 w 1928"/>
                <a:gd name="T65" fmla="*/ 936 h 1446"/>
                <a:gd name="T66" fmla="*/ 1304 w 1928"/>
                <a:gd name="T67" fmla="*/ 936 h 1446"/>
                <a:gd name="T68" fmla="*/ 1078 w 1928"/>
                <a:gd name="T69" fmla="*/ 1078 h 1446"/>
                <a:gd name="T70" fmla="*/ 993 w 1928"/>
                <a:gd name="T71" fmla="*/ 1191 h 1446"/>
                <a:gd name="T72" fmla="*/ 851 w 1928"/>
                <a:gd name="T73" fmla="*/ 1134 h 1446"/>
                <a:gd name="T74" fmla="*/ 624 w 1928"/>
                <a:gd name="T75" fmla="*/ 1219 h 1446"/>
                <a:gd name="T76" fmla="*/ 454 w 1928"/>
                <a:gd name="T77" fmla="*/ 1276 h 1446"/>
                <a:gd name="T78" fmla="*/ 199 w 1928"/>
                <a:gd name="T79" fmla="*/ 1361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28" h="1446">
                  <a:moveTo>
                    <a:pt x="170" y="1446"/>
                  </a:moveTo>
                  <a:lnTo>
                    <a:pt x="85" y="1418"/>
                  </a:lnTo>
                  <a:lnTo>
                    <a:pt x="29" y="1361"/>
                  </a:lnTo>
                  <a:lnTo>
                    <a:pt x="29" y="1276"/>
                  </a:lnTo>
                  <a:lnTo>
                    <a:pt x="0" y="1134"/>
                  </a:lnTo>
                  <a:lnTo>
                    <a:pt x="57" y="1078"/>
                  </a:lnTo>
                  <a:lnTo>
                    <a:pt x="199" y="964"/>
                  </a:lnTo>
                  <a:lnTo>
                    <a:pt x="227" y="907"/>
                  </a:lnTo>
                  <a:lnTo>
                    <a:pt x="170" y="879"/>
                  </a:lnTo>
                  <a:lnTo>
                    <a:pt x="199" y="822"/>
                  </a:lnTo>
                  <a:lnTo>
                    <a:pt x="255" y="822"/>
                  </a:lnTo>
                  <a:lnTo>
                    <a:pt x="369" y="851"/>
                  </a:lnTo>
                  <a:lnTo>
                    <a:pt x="341" y="822"/>
                  </a:lnTo>
                  <a:lnTo>
                    <a:pt x="284" y="794"/>
                  </a:lnTo>
                  <a:lnTo>
                    <a:pt x="312" y="709"/>
                  </a:lnTo>
                  <a:lnTo>
                    <a:pt x="227" y="652"/>
                  </a:lnTo>
                  <a:lnTo>
                    <a:pt x="341" y="596"/>
                  </a:lnTo>
                  <a:lnTo>
                    <a:pt x="397" y="425"/>
                  </a:lnTo>
                  <a:lnTo>
                    <a:pt x="539" y="369"/>
                  </a:lnTo>
                  <a:lnTo>
                    <a:pt x="511" y="340"/>
                  </a:lnTo>
                  <a:lnTo>
                    <a:pt x="511" y="312"/>
                  </a:lnTo>
                  <a:lnTo>
                    <a:pt x="539" y="312"/>
                  </a:lnTo>
                  <a:lnTo>
                    <a:pt x="567" y="255"/>
                  </a:lnTo>
                  <a:lnTo>
                    <a:pt x="539" y="227"/>
                  </a:lnTo>
                  <a:lnTo>
                    <a:pt x="596" y="199"/>
                  </a:lnTo>
                  <a:lnTo>
                    <a:pt x="596" y="142"/>
                  </a:lnTo>
                  <a:lnTo>
                    <a:pt x="624" y="114"/>
                  </a:lnTo>
                  <a:lnTo>
                    <a:pt x="652" y="114"/>
                  </a:lnTo>
                  <a:lnTo>
                    <a:pt x="681" y="85"/>
                  </a:lnTo>
                  <a:lnTo>
                    <a:pt x="766" y="57"/>
                  </a:lnTo>
                  <a:lnTo>
                    <a:pt x="822" y="114"/>
                  </a:lnTo>
                  <a:lnTo>
                    <a:pt x="879" y="142"/>
                  </a:lnTo>
                  <a:lnTo>
                    <a:pt x="964" y="85"/>
                  </a:lnTo>
                  <a:lnTo>
                    <a:pt x="936" y="29"/>
                  </a:lnTo>
                  <a:lnTo>
                    <a:pt x="1191" y="0"/>
                  </a:lnTo>
                  <a:lnTo>
                    <a:pt x="1389" y="227"/>
                  </a:lnTo>
                  <a:lnTo>
                    <a:pt x="1616" y="397"/>
                  </a:lnTo>
                  <a:lnTo>
                    <a:pt x="1616" y="454"/>
                  </a:lnTo>
                  <a:lnTo>
                    <a:pt x="1588" y="511"/>
                  </a:lnTo>
                  <a:lnTo>
                    <a:pt x="1616" y="539"/>
                  </a:lnTo>
                  <a:lnTo>
                    <a:pt x="1560" y="596"/>
                  </a:lnTo>
                  <a:lnTo>
                    <a:pt x="1560" y="624"/>
                  </a:lnTo>
                  <a:lnTo>
                    <a:pt x="1588" y="624"/>
                  </a:lnTo>
                  <a:lnTo>
                    <a:pt x="1645" y="709"/>
                  </a:lnTo>
                  <a:lnTo>
                    <a:pt x="1616" y="737"/>
                  </a:lnTo>
                  <a:lnTo>
                    <a:pt x="1616" y="822"/>
                  </a:lnTo>
                  <a:lnTo>
                    <a:pt x="1616" y="907"/>
                  </a:lnTo>
                  <a:lnTo>
                    <a:pt x="1673" y="936"/>
                  </a:lnTo>
                  <a:lnTo>
                    <a:pt x="1701" y="879"/>
                  </a:lnTo>
                  <a:lnTo>
                    <a:pt x="1786" y="879"/>
                  </a:lnTo>
                  <a:lnTo>
                    <a:pt x="1815" y="936"/>
                  </a:lnTo>
                  <a:lnTo>
                    <a:pt x="1871" y="907"/>
                  </a:lnTo>
                  <a:lnTo>
                    <a:pt x="1928" y="1021"/>
                  </a:lnTo>
                  <a:lnTo>
                    <a:pt x="1900" y="1134"/>
                  </a:lnTo>
                  <a:lnTo>
                    <a:pt x="1871" y="1163"/>
                  </a:lnTo>
                  <a:lnTo>
                    <a:pt x="1900" y="1191"/>
                  </a:lnTo>
                  <a:lnTo>
                    <a:pt x="1843" y="1248"/>
                  </a:lnTo>
                  <a:lnTo>
                    <a:pt x="1871" y="1333"/>
                  </a:lnTo>
                  <a:lnTo>
                    <a:pt x="1815" y="1333"/>
                  </a:lnTo>
                  <a:lnTo>
                    <a:pt x="1758" y="1304"/>
                  </a:lnTo>
                  <a:lnTo>
                    <a:pt x="1701" y="1333"/>
                  </a:lnTo>
                  <a:lnTo>
                    <a:pt x="1701" y="1219"/>
                  </a:lnTo>
                  <a:lnTo>
                    <a:pt x="1588" y="964"/>
                  </a:lnTo>
                  <a:lnTo>
                    <a:pt x="1418" y="766"/>
                  </a:lnTo>
                  <a:lnTo>
                    <a:pt x="1304" y="766"/>
                  </a:lnTo>
                  <a:lnTo>
                    <a:pt x="1219" y="936"/>
                  </a:lnTo>
                  <a:lnTo>
                    <a:pt x="1333" y="879"/>
                  </a:lnTo>
                  <a:lnTo>
                    <a:pt x="1304" y="936"/>
                  </a:lnTo>
                  <a:lnTo>
                    <a:pt x="1191" y="1049"/>
                  </a:lnTo>
                  <a:lnTo>
                    <a:pt x="1078" y="1078"/>
                  </a:lnTo>
                  <a:lnTo>
                    <a:pt x="1021" y="1134"/>
                  </a:lnTo>
                  <a:lnTo>
                    <a:pt x="993" y="1191"/>
                  </a:lnTo>
                  <a:lnTo>
                    <a:pt x="908" y="1191"/>
                  </a:lnTo>
                  <a:lnTo>
                    <a:pt x="851" y="1134"/>
                  </a:lnTo>
                  <a:lnTo>
                    <a:pt x="709" y="1106"/>
                  </a:lnTo>
                  <a:lnTo>
                    <a:pt x="624" y="1219"/>
                  </a:lnTo>
                  <a:lnTo>
                    <a:pt x="511" y="1219"/>
                  </a:lnTo>
                  <a:lnTo>
                    <a:pt x="454" y="1276"/>
                  </a:lnTo>
                  <a:lnTo>
                    <a:pt x="369" y="1248"/>
                  </a:lnTo>
                  <a:lnTo>
                    <a:pt x="199" y="1361"/>
                  </a:lnTo>
                  <a:lnTo>
                    <a:pt x="170" y="144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1" name="Freeform 935">
              <a:extLst>
                <a:ext uri="{FF2B5EF4-FFF2-40B4-BE49-F238E27FC236}">
                  <a16:creationId xmlns:a16="http://schemas.microsoft.com/office/drawing/2014/main" id="{3D7EB6FE-193A-4490-BF92-80D9D7D86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444"/>
              <a:ext cx="567" cy="1163"/>
            </a:xfrm>
            <a:custGeom>
              <a:avLst/>
              <a:gdLst>
                <a:gd name="T0" fmla="*/ 28 w 567"/>
                <a:gd name="T1" fmla="*/ 1163 h 1163"/>
                <a:gd name="T2" fmla="*/ 170 w 567"/>
                <a:gd name="T3" fmla="*/ 1049 h 1163"/>
                <a:gd name="T4" fmla="*/ 198 w 567"/>
                <a:gd name="T5" fmla="*/ 992 h 1163"/>
                <a:gd name="T6" fmla="*/ 141 w 567"/>
                <a:gd name="T7" fmla="*/ 964 h 1163"/>
                <a:gd name="T8" fmla="*/ 170 w 567"/>
                <a:gd name="T9" fmla="*/ 907 h 1163"/>
                <a:gd name="T10" fmla="*/ 255 w 567"/>
                <a:gd name="T11" fmla="*/ 907 h 1163"/>
                <a:gd name="T12" fmla="*/ 340 w 567"/>
                <a:gd name="T13" fmla="*/ 936 h 1163"/>
                <a:gd name="T14" fmla="*/ 312 w 567"/>
                <a:gd name="T15" fmla="*/ 907 h 1163"/>
                <a:gd name="T16" fmla="*/ 255 w 567"/>
                <a:gd name="T17" fmla="*/ 879 h 1163"/>
                <a:gd name="T18" fmla="*/ 283 w 567"/>
                <a:gd name="T19" fmla="*/ 794 h 1163"/>
                <a:gd name="T20" fmla="*/ 198 w 567"/>
                <a:gd name="T21" fmla="*/ 737 h 1163"/>
                <a:gd name="T22" fmla="*/ 312 w 567"/>
                <a:gd name="T23" fmla="*/ 681 h 1163"/>
                <a:gd name="T24" fmla="*/ 368 w 567"/>
                <a:gd name="T25" fmla="*/ 510 h 1163"/>
                <a:gd name="T26" fmla="*/ 510 w 567"/>
                <a:gd name="T27" fmla="*/ 454 h 1163"/>
                <a:gd name="T28" fmla="*/ 482 w 567"/>
                <a:gd name="T29" fmla="*/ 425 h 1163"/>
                <a:gd name="T30" fmla="*/ 482 w 567"/>
                <a:gd name="T31" fmla="*/ 397 h 1163"/>
                <a:gd name="T32" fmla="*/ 510 w 567"/>
                <a:gd name="T33" fmla="*/ 397 h 1163"/>
                <a:gd name="T34" fmla="*/ 538 w 567"/>
                <a:gd name="T35" fmla="*/ 340 h 1163"/>
                <a:gd name="T36" fmla="*/ 510 w 567"/>
                <a:gd name="T37" fmla="*/ 312 h 1163"/>
                <a:gd name="T38" fmla="*/ 567 w 567"/>
                <a:gd name="T39" fmla="*/ 284 h 1163"/>
                <a:gd name="T40" fmla="*/ 567 w 567"/>
                <a:gd name="T41" fmla="*/ 227 h 1163"/>
                <a:gd name="T42" fmla="*/ 538 w 567"/>
                <a:gd name="T43" fmla="*/ 199 h 1163"/>
                <a:gd name="T44" fmla="*/ 510 w 567"/>
                <a:gd name="T45" fmla="*/ 227 h 1163"/>
                <a:gd name="T46" fmla="*/ 510 w 567"/>
                <a:gd name="T47" fmla="*/ 170 h 1163"/>
                <a:gd name="T48" fmla="*/ 453 w 567"/>
                <a:gd name="T49" fmla="*/ 170 h 1163"/>
                <a:gd name="T50" fmla="*/ 425 w 567"/>
                <a:gd name="T51" fmla="*/ 29 h 1163"/>
                <a:gd name="T52" fmla="*/ 368 w 567"/>
                <a:gd name="T53" fmla="*/ 0 h 1163"/>
                <a:gd name="T54" fmla="*/ 312 w 567"/>
                <a:gd name="T55" fmla="*/ 114 h 1163"/>
                <a:gd name="T56" fmla="*/ 312 w 567"/>
                <a:gd name="T57" fmla="*/ 170 h 1163"/>
                <a:gd name="T58" fmla="*/ 255 w 567"/>
                <a:gd name="T59" fmla="*/ 170 h 1163"/>
                <a:gd name="T60" fmla="*/ 198 w 567"/>
                <a:gd name="T61" fmla="*/ 397 h 1163"/>
                <a:gd name="T62" fmla="*/ 170 w 567"/>
                <a:gd name="T63" fmla="*/ 596 h 1163"/>
                <a:gd name="T64" fmla="*/ 85 w 567"/>
                <a:gd name="T65" fmla="*/ 624 h 1163"/>
                <a:gd name="T66" fmla="*/ 113 w 567"/>
                <a:gd name="T67" fmla="*/ 709 h 1163"/>
                <a:gd name="T68" fmla="*/ 56 w 567"/>
                <a:gd name="T69" fmla="*/ 936 h 1163"/>
                <a:gd name="T70" fmla="*/ 0 w 567"/>
                <a:gd name="T71" fmla="*/ 964 h 1163"/>
                <a:gd name="T72" fmla="*/ 28 w 567"/>
                <a:gd name="T73" fmla="*/ 1049 h 1163"/>
                <a:gd name="T74" fmla="*/ 28 w 567"/>
                <a:gd name="T75" fmla="*/ 1163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7" h="1163">
                  <a:moveTo>
                    <a:pt x="28" y="1163"/>
                  </a:moveTo>
                  <a:lnTo>
                    <a:pt x="170" y="1049"/>
                  </a:lnTo>
                  <a:lnTo>
                    <a:pt x="198" y="992"/>
                  </a:lnTo>
                  <a:lnTo>
                    <a:pt x="141" y="964"/>
                  </a:lnTo>
                  <a:lnTo>
                    <a:pt x="170" y="907"/>
                  </a:lnTo>
                  <a:lnTo>
                    <a:pt x="255" y="907"/>
                  </a:lnTo>
                  <a:lnTo>
                    <a:pt x="340" y="936"/>
                  </a:lnTo>
                  <a:lnTo>
                    <a:pt x="312" y="907"/>
                  </a:lnTo>
                  <a:lnTo>
                    <a:pt x="255" y="879"/>
                  </a:lnTo>
                  <a:lnTo>
                    <a:pt x="283" y="794"/>
                  </a:lnTo>
                  <a:lnTo>
                    <a:pt x="198" y="737"/>
                  </a:lnTo>
                  <a:lnTo>
                    <a:pt x="312" y="681"/>
                  </a:lnTo>
                  <a:lnTo>
                    <a:pt x="368" y="510"/>
                  </a:lnTo>
                  <a:lnTo>
                    <a:pt x="510" y="454"/>
                  </a:lnTo>
                  <a:lnTo>
                    <a:pt x="482" y="425"/>
                  </a:lnTo>
                  <a:lnTo>
                    <a:pt x="482" y="397"/>
                  </a:lnTo>
                  <a:lnTo>
                    <a:pt x="510" y="397"/>
                  </a:lnTo>
                  <a:lnTo>
                    <a:pt x="538" y="340"/>
                  </a:lnTo>
                  <a:lnTo>
                    <a:pt x="510" y="312"/>
                  </a:lnTo>
                  <a:lnTo>
                    <a:pt x="567" y="284"/>
                  </a:lnTo>
                  <a:lnTo>
                    <a:pt x="567" y="227"/>
                  </a:lnTo>
                  <a:lnTo>
                    <a:pt x="538" y="199"/>
                  </a:lnTo>
                  <a:lnTo>
                    <a:pt x="510" y="227"/>
                  </a:lnTo>
                  <a:lnTo>
                    <a:pt x="510" y="170"/>
                  </a:lnTo>
                  <a:lnTo>
                    <a:pt x="453" y="170"/>
                  </a:lnTo>
                  <a:lnTo>
                    <a:pt x="425" y="29"/>
                  </a:lnTo>
                  <a:lnTo>
                    <a:pt x="368" y="0"/>
                  </a:lnTo>
                  <a:lnTo>
                    <a:pt x="312" y="114"/>
                  </a:lnTo>
                  <a:lnTo>
                    <a:pt x="312" y="170"/>
                  </a:lnTo>
                  <a:lnTo>
                    <a:pt x="255" y="170"/>
                  </a:lnTo>
                  <a:lnTo>
                    <a:pt x="198" y="397"/>
                  </a:lnTo>
                  <a:lnTo>
                    <a:pt x="170" y="596"/>
                  </a:lnTo>
                  <a:lnTo>
                    <a:pt x="85" y="624"/>
                  </a:lnTo>
                  <a:lnTo>
                    <a:pt x="113" y="709"/>
                  </a:lnTo>
                  <a:lnTo>
                    <a:pt x="56" y="936"/>
                  </a:lnTo>
                  <a:lnTo>
                    <a:pt x="0" y="964"/>
                  </a:lnTo>
                  <a:lnTo>
                    <a:pt x="28" y="1049"/>
                  </a:lnTo>
                  <a:lnTo>
                    <a:pt x="28" y="116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2" name="Freeform 936">
              <a:extLst>
                <a:ext uri="{FF2B5EF4-FFF2-40B4-BE49-F238E27FC236}">
                  <a16:creationId xmlns:a16="http://schemas.microsoft.com/office/drawing/2014/main" id="{892E3D3C-C407-40A2-9C32-8C1AC0EFD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76"/>
              <a:ext cx="284" cy="595"/>
            </a:xfrm>
            <a:custGeom>
              <a:avLst/>
              <a:gdLst>
                <a:gd name="T0" fmla="*/ 284 w 284"/>
                <a:gd name="T1" fmla="*/ 538 h 595"/>
                <a:gd name="T2" fmla="*/ 255 w 284"/>
                <a:gd name="T3" fmla="*/ 567 h 595"/>
                <a:gd name="T4" fmla="*/ 227 w 284"/>
                <a:gd name="T5" fmla="*/ 567 h 595"/>
                <a:gd name="T6" fmla="*/ 199 w 284"/>
                <a:gd name="T7" fmla="*/ 595 h 595"/>
                <a:gd name="T8" fmla="*/ 170 w 284"/>
                <a:gd name="T9" fmla="*/ 567 h 595"/>
                <a:gd name="T10" fmla="*/ 142 w 284"/>
                <a:gd name="T11" fmla="*/ 595 h 595"/>
                <a:gd name="T12" fmla="*/ 142 w 284"/>
                <a:gd name="T13" fmla="*/ 538 h 595"/>
                <a:gd name="T14" fmla="*/ 85 w 284"/>
                <a:gd name="T15" fmla="*/ 538 h 595"/>
                <a:gd name="T16" fmla="*/ 57 w 284"/>
                <a:gd name="T17" fmla="*/ 397 h 595"/>
                <a:gd name="T18" fmla="*/ 0 w 284"/>
                <a:gd name="T19" fmla="*/ 368 h 595"/>
                <a:gd name="T20" fmla="*/ 114 w 284"/>
                <a:gd name="T21" fmla="*/ 255 h 595"/>
                <a:gd name="T22" fmla="*/ 57 w 284"/>
                <a:gd name="T23" fmla="*/ 113 h 595"/>
                <a:gd name="T24" fmla="*/ 114 w 284"/>
                <a:gd name="T25" fmla="*/ 0 h 595"/>
                <a:gd name="T26" fmla="*/ 199 w 284"/>
                <a:gd name="T27" fmla="*/ 113 h 595"/>
                <a:gd name="T28" fmla="*/ 170 w 284"/>
                <a:gd name="T29" fmla="*/ 141 h 595"/>
                <a:gd name="T30" fmla="*/ 255 w 284"/>
                <a:gd name="T31" fmla="*/ 255 h 595"/>
                <a:gd name="T32" fmla="*/ 227 w 284"/>
                <a:gd name="T33" fmla="*/ 283 h 595"/>
                <a:gd name="T34" fmla="*/ 284 w 284"/>
                <a:gd name="T35" fmla="*/ 368 h 595"/>
                <a:gd name="T36" fmla="*/ 227 w 284"/>
                <a:gd name="T37" fmla="*/ 482 h 595"/>
                <a:gd name="T38" fmla="*/ 284 w 284"/>
                <a:gd name="T39" fmla="*/ 538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4" h="595">
                  <a:moveTo>
                    <a:pt x="284" y="538"/>
                  </a:moveTo>
                  <a:lnTo>
                    <a:pt x="255" y="567"/>
                  </a:lnTo>
                  <a:lnTo>
                    <a:pt x="227" y="567"/>
                  </a:lnTo>
                  <a:lnTo>
                    <a:pt x="199" y="595"/>
                  </a:lnTo>
                  <a:lnTo>
                    <a:pt x="170" y="567"/>
                  </a:lnTo>
                  <a:lnTo>
                    <a:pt x="142" y="595"/>
                  </a:lnTo>
                  <a:lnTo>
                    <a:pt x="142" y="538"/>
                  </a:lnTo>
                  <a:lnTo>
                    <a:pt x="85" y="538"/>
                  </a:lnTo>
                  <a:lnTo>
                    <a:pt x="57" y="397"/>
                  </a:lnTo>
                  <a:lnTo>
                    <a:pt x="0" y="368"/>
                  </a:lnTo>
                  <a:lnTo>
                    <a:pt x="114" y="255"/>
                  </a:lnTo>
                  <a:lnTo>
                    <a:pt x="57" y="113"/>
                  </a:lnTo>
                  <a:lnTo>
                    <a:pt x="114" y="0"/>
                  </a:lnTo>
                  <a:lnTo>
                    <a:pt x="199" y="113"/>
                  </a:lnTo>
                  <a:lnTo>
                    <a:pt x="170" y="141"/>
                  </a:lnTo>
                  <a:lnTo>
                    <a:pt x="255" y="255"/>
                  </a:lnTo>
                  <a:lnTo>
                    <a:pt x="227" y="283"/>
                  </a:lnTo>
                  <a:lnTo>
                    <a:pt x="284" y="368"/>
                  </a:lnTo>
                  <a:lnTo>
                    <a:pt x="227" y="482"/>
                  </a:lnTo>
                  <a:lnTo>
                    <a:pt x="284" y="53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3" name="Freeform 937">
              <a:extLst>
                <a:ext uri="{FF2B5EF4-FFF2-40B4-BE49-F238E27FC236}">
                  <a16:creationId xmlns:a16="http://schemas.microsoft.com/office/drawing/2014/main" id="{9B424796-6CDD-4BA8-B8E0-D2981387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89"/>
              <a:ext cx="624" cy="482"/>
            </a:xfrm>
            <a:custGeom>
              <a:avLst/>
              <a:gdLst>
                <a:gd name="T0" fmla="*/ 624 w 624"/>
                <a:gd name="T1" fmla="*/ 340 h 482"/>
                <a:gd name="T2" fmla="*/ 369 w 624"/>
                <a:gd name="T3" fmla="*/ 369 h 482"/>
                <a:gd name="T4" fmla="*/ 397 w 624"/>
                <a:gd name="T5" fmla="*/ 425 h 482"/>
                <a:gd name="T6" fmla="*/ 312 w 624"/>
                <a:gd name="T7" fmla="*/ 482 h 482"/>
                <a:gd name="T8" fmla="*/ 255 w 624"/>
                <a:gd name="T9" fmla="*/ 454 h 482"/>
                <a:gd name="T10" fmla="*/ 199 w 624"/>
                <a:gd name="T11" fmla="*/ 397 h 482"/>
                <a:gd name="T12" fmla="*/ 114 w 624"/>
                <a:gd name="T13" fmla="*/ 425 h 482"/>
                <a:gd name="T14" fmla="*/ 57 w 624"/>
                <a:gd name="T15" fmla="*/ 369 h 482"/>
                <a:gd name="T16" fmla="*/ 114 w 624"/>
                <a:gd name="T17" fmla="*/ 255 h 482"/>
                <a:gd name="T18" fmla="*/ 57 w 624"/>
                <a:gd name="T19" fmla="*/ 170 h 482"/>
                <a:gd name="T20" fmla="*/ 85 w 624"/>
                <a:gd name="T21" fmla="*/ 142 h 482"/>
                <a:gd name="T22" fmla="*/ 0 w 624"/>
                <a:gd name="T23" fmla="*/ 28 h 482"/>
                <a:gd name="T24" fmla="*/ 29 w 624"/>
                <a:gd name="T25" fmla="*/ 0 h 482"/>
                <a:gd name="T26" fmla="*/ 142 w 624"/>
                <a:gd name="T27" fmla="*/ 142 h 482"/>
                <a:gd name="T28" fmla="*/ 284 w 624"/>
                <a:gd name="T29" fmla="*/ 198 h 482"/>
                <a:gd name="T30" fmla="*/ 454 w 624"/>
                <a:gd name="T31" fmla="*/ 198 h 482"/>
                <a:gd name="T32" fmla="*/ 596 w 624"/>
                <a:gd name="T33" fmla="*/ 284 h 482"/>
                <a:gd name="T34" fmla="*/ 624 w 624"/>
                <a:gd name="T35" fmla="*/ 3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4" h="482">
                  <a:moveTo>
                    <a:pt x="624" y="340"/>
                  </a:moveTo>
                  <a:lnTo>
                    <a:pt x="369" y="369"/>
                  </a:lnTo>
                  <a:lnTo>
                    <a:pt x="397" y="425"/>
                  </a:lnTo>
                  <a:lnTo>
                    <a:pt x="312" y="482"/>
                  </a:lnTo>
                  <a:lnTo>
                    <a:pt x="255" y="454"/>
                  </a:lnTo>
                  <a:lnTo>
                    <a:pt x="199" y="397"/>
                  </a:lnTo>
                  <a:lnTo>
                    <a:pt x="114" y="425"/>
                  </a:lnTo>
                  <a:lnTo>
                    <a:pt x="57" y="369"/>
                  </a:lnTo>
                  <a:lnTo>
                    <a:pt x="114" y="255"/>
                  </a:lnTo>
                  <a:lnTo>
                    <a:pt x="57" y="170"/>
                  </a:lnTo>
                  <a:lnTo>
                    <a:pt x="85" y="142"/>
                  </a:lnTo>
                  <a:lnTo>
                    <a:pt x="0" y="28"/>
                  </a:lnTo>
                  <a:lnTo>
                    <a:pt x="29" y="0"/>
                  </a:lnTo>
                  <a:lnTo>
                    <a:pt x="142" y="142"/>
                  </a:lnTo>
                  <a:lnTo>
                    <a:pt x="284" y="198"/>
                  </a:lnTo>
                  <a:lnTo>
                    <a:pt x="454" y="198"/>
                  </a:lnTo>
                  <a:lnTo>
                    <a:pt x="596" y="284"/>
                  </a:lnTo>
                  <a:lnTo>
                    <a:pt x="624" y="34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4" name="Freeform 938">
              <a:extLst>
                <a:ext uri="{FF2B5EF4-FFF2-40B4-BE49-F238E27FC236}">
                  <a16:creationId xmlns:a16="http://schemas.microsoft.com/office/drawing/2014/main" id="{A8873AEF-84D4-4A17-BC41-917587716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614"/>
              <a:ext cx="765" cy="1446"/>
            </a:xfrm>
            <a:custGeom>
              <a:avLst/>
              <a:gdLst>
                <a:gd name="T0" fmla="*/ 311 w 765"/>
                <a:gd name="T1" fmla="*/ 1248 h 1446"/>
                <a:gd name="T2" fmla="*/ 283 w 765"/>
                <a:gd name="T3" fmla="*/ 1163 h 1446"/>
                <a:gd name="T4" fmla="*/ 340 w 765"/>
                <a:gd name="T5" fmla="*/ 1106 h 1446"/>
                <a:gd name="T6" fmla="*/ 311 w 765"/>
                <a:gd name="T7" fmla="*/ 1078 h 1446"/>
                <a:gd name="T8" fmla="*/ 340 w 765"/>
                <a:gd name="T9" fmla="*/ 1049 h 1446"/>
                <a:gd name="T10" fmla="*/ 368 w 765"/>
                <a:gd name="T11" fmla="*/ 936 h 1446"/>
                <a:gd name="T12" fmla="*/ 311 w 765"/>
                <a:gd name="T13" fmla="*/ 822 h 1446"/>
                <a:gd name="T14" fmla="*/ 255 w 765"/>
                <a:gd name="T15" fmla="*/ 851 h 1446"/>
                <a:gd name="T16" fmla="*/ 226 w 765"/>
                <a:gd name="T17" fmla="*/ 794 h 1446"/>
                <a:gd name="T18" fmla="*/ 141 w 765"/>
                <a:gd name="T19" fmla="*/ 794 h 1446"/>
                <a:gd name="T20" fmla="*/ 113 w 765"/>
                <a:gd name="T21" fmla="*/ 851 h 1446"/>
                <a:gd name="T22" fmla="*/ 56 w 765"/>
                <a:gd name="T23" fmla="*/ 822 h 1446"/>
                <a:gd name="T24" fmla="*/ 56 w 765"/>
                <a:gd name="T25" fmla="*/ 652 h 1446"/>
                <a:gd name="T26" fmla="*/ 85 w 765"/>
                <a:gd name="T27" fmla="*/ 624 h 1446"/>
                <a:gd name="T28" fmla="*/ 28 w 765"/>
                <a:gd name="T29" fmla="*/ 539 h 1446"/>
                <a:gd name="T30" fmla="*/ 0 w 765"/>
                <a:gd name="T31" fmla="*/ 539 h 1446"/>
                <a:gd name="T32" fmla="*/ 0 w 765"/>
                <a:gd name="T33" fmla="*/ 511 h 1446"/>
                <a:gd name="T34" fmla="*/ 56 w 765"/>
                <a:gd name="T35" fmla="*/ 454 h 1446"/>
                <a:gd name="T36" fmla="*/ 28 w 765"/>
                <a:gd name="T37" fmla="*/ 426 h 1446"/>
                <a:gd name="T38" fmla="*/ 56 w 765"/>
                <a:gd name="T39" fmla="*/ 369 h 1446"/>
                <a:gd name="T40" fmla="*/ 56 w 765"/>
                <a:gd name="T41" fmla="*/ 312 h 1446"/>
                <a:gd name="T42" fmla="*/ 255 w 765"/>
                <a:gd name="T43" fmla="*/ 369 h 1446"/>
                <a:gd name="T44" fmla="*/ 538 w 765"/>
                <a:gd name="T45" fmla="*/ 255 h 1446"/>
                <a:gd name="T46" fmla="*/ 765 w 765"/>
                <a:gd name="T47" fmla="*/ 0 h 1446"/>
                <a:gd name="T48" fmla="*/ 765 w 765"/>
                <a:gd name="T49" fmla="*/ 57 h 1446"/>
                <a:gd name="T50" fmla="*/ 737 w 765"/>
                <a:gd name="T51" fmla="*/ 142 h 1446"/>
                <a:gd name="T52" fmla="*/ 765 w 765"/>
                <a:gd name="T53" fmla="*/ 199 h 1446"/>
                <a:gd name="T54" fmla="*/ 680 w 765"/>
                <a:gd name="T55" fmla="*/ 312 h 1446"/>
                <a:gd name="T56" fmla="*/ 567 w 765"/>
                <a:gd name="T57" fmla="*/ 907 h 1446"/>
                <a:gd name="T58" fmla="*/ 510 w 765"/>
                <a:gd name="T59" fmla="*/ 1219 h 1446"/>
                <a:gd name="T60" fmla="*/ 538 w 765"/>
                <a:gd name="T61" fmla="*/ 1304 h 1446"/>
                <a:gd name="T62" fmla="*/ 482 w 765"/>
                <a:gd name="T63" fmla="*/ 1361 h 1446"/>
                <a:gd name="T64" fmla="*/ 453 w 765"/>
                <a:gd name="T65" fmla="*/ 1418 h 1446"/>
                <a:gd name="T66" fmla="*/ 396 w 765"/>
                <a:gd name="T67" fmla="*/ 1446 h 1446"/>
                <a:gd name="T68" fmla="*/ 311 w 765"/>
                <a:gd name="T69" fmla="*/ 1418 h 1446"/>
                <a:gd name="T70" fmla="*/ 311 w 765"/>
                <a:gd name="T71" fmla="*/ 1389 h 1446"/>
                <a:gd name="T72" fmla="*/ 340 w 765"/>
                <a:gd name="T73" fmla="*/ 1361 h 1446"/>
                <a:gd name="T74" fmla="*/ 311 w 765"/>
                <a:gd name="T75" fmla="*/ 1248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5" h="1446">
                  <a:moveTo>
                    <a:pt x="311" y="1248"/>
                  </a:moveTo>
                  <a:lnTo>
                    <a:pt x="283" y="1163"/>
                  </a:lnTo>
                  <a:lnTo>
                    <a:pt x="340" y="1106"/>
                  </a:lnTo>
                  <a:lnTo>
                    <a:pt x="311" y="1078"/>
                  </a:lnTo>
                  <a:lnTo>
                    <a:pt x="340" y="1049"/>
                  </a:lnTo>
                  <a:lnTo>
                    <a:pt x="368" y="936"/>
                  </a:lnTo>
                  <a:lnTo>
                    <a:pt x="311" y="822"/>
                  </a:lnTo>
                  <a:lnTo>
                    <a:pt x="255" y="851"/>
                  </a:lnTo>
                  <a:lnTo>
                    <a:pt x="226" y="794"/>
                  </a:lnTo>
                  <a:lnTo>
                    <a:pt x="141" y="794"/>
                  </a:lnTo>
                  <a:lnTo>
                    <a:pt x="113" y="851"/>
                  </a:lnTo>
                  <a:lnTo>
                    <a:pt x="56" y="822"/>
                  </a:lnTo>
                  <a:lnTo>
                    <a:pt x="56" y="652"/>
                  </a:lnTo>
                  <a:lnTo>
                    <a:pt x="85" y="624"/>
                  </a:lnTo>
                  <a:lnTo>
                    <a:pt x="28" y="539"/>
                  </a:lnTo>
                  <a:lnTo>
                    <a:pt x="0" y="539"/>
                  </a:lnTo>
                  <a:lnTo>
                    <a:pt x="0" y="511"/>
                  </a:lnTo>
                  <a:lnTo>
                    <a:pt x="56" y="454"/>
                  </a:lnTo>
                  <a:lnTo>
                    <a:pt x="28" y="426"/>
                  </a:lnTo>
                  <a:lnTo>
                    <a:pt x="56" y="369"/>
                  </a:lnTo>
                  <a:lnTo>
                    <a:pt x="56" y="312"/>
                  </a:lnTo>
                  <a:lnTo>
                    <a:pt x="255" y="369"/>
                  </a:lnTo>
                  <a:lnTo>
                    <a:pt x="538" y="255"/>
                  </a:lnTo>
                  <a:lnTo>
                    <a:pt x="765" y="0"/>
                  </a:lnTo>
                  <a:lnTo>
                    <a:pt x="765" y="57"/>
                  </a:lnTo>
                  <a:lnTo>
                    <a:pt x="737" y="142"/>
                  </a:lnTo>
                  <a:lnTo>
                    <a:pt x="765" y="199"/>
                  </a:lnTo>
                  <a:lnTo>
                    <a:pt x="680" y="312"/>
                  </a:lnTo>
                  <a:lnTo>
                    <a:pt x="567" y="907"/>
                  </a:lnTo>
                  <a:lnTo>
                    <a:pt x="510" y="1219"/>
                  </a:lnTo>
                  <a:lnTo>
                    <a:pt x="538" y="1304"/>
                  </a:lnTo>
                  <a:lnTo>
                    <a:pt x="482" y="1361"/>
                  </a:lnTo>
                  <a:lnTo>
                    <a:pt x="453" y="1418"/>
                  </a:lnTo>
                  <a:lnTo>
                    <a:pt x="396" y="1446"/>
                  </a:lnTo>
                  <a:lnTo>
                    <a:pt x="311" y="1418"/>
                  </a:lnTo>
                  <a:lnTo>
                    <a:pt x="311" y="1389"/>
                  </a:lnTo>
                  <a:lnTo>
                    <a:pt x="340" y="1361"/>
                  </a:lnTo>
                  <a:lnTo>
                    <a:pt x="311" y="124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5" name="Freeform 939">
              <a:extLst>
                <a:ext uri="{FF2B5EF4-FFF2-40B4-BE49-F238E27FC236}">
                  <a16:creationId xmlns:a16="http://schemas.microsoft.com/office/drawing/2014/main" id="{01511269-8B3E-4835-A413-E29DA5E2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1833"/>
              <a:ext cx="454" cy="822"/>
            </a:xfrm>
            <a:custGeom>
              <a:avLst/>
              <a:gdLst>
                <a:gd name="T0" fmla="*/ 114 w 454"/>
                <a:gd name="T1" fmla="*/ 822 h 822"/>
                <a:gd name="T2" fmla="*/ 0 w 454"/>
                <a:gd name="T3" fmla="*/ 794 h 822"/>
                <a:gd name="T4" fmla="*/ 57 w 454"/>
                <a:gd name="T5" fmla="*/ 454 h 822"/>
                <a:gd name="T6" fmla="*/ 57 w 454"/>
                <a:gd name="T7" fmla="*/ 199 h 822"/>
                <a:gd name="T8" fmla="*/ 170 w 454"/>
                <a:gd name="T9" fmla="*/ 57 h 822"/>
                <a:gd name="T10" fmla="*/ 170 w 454"/>
                <a:gd name="T11" fmla="*/ 29 h 822"/>
                <a:gd name="T12" fmla="*/ 227 w 454"/>
                <a:gd name="T13" fmla="*/ 0 h 822"/>
                <a:gd name="T14" fmla="*/ 284 w 454"/>
                <a:gd name="T15" fmla="*/ 29 h 822"/>
                <a:gd name="T16" fmla="*/ 340 w 454"/>
                <a:gd name="T17" fmla="*/ 29 h 822"/>
                <a:gd name="T18" fmla="*/ 369 w 454"/>
                <a:gd name="T19" fmla="*/ 142 h 822"/>
                <a:gd name="T20" fmla="*/ 340 w 454"/>
                <a:gd name="T21" fmla="*/ 170 h 822"/>
                <a:gd name="T22" fmla="*/ 340 w 454"/>
                <a:gd name="T23" fmla="*/ 199 h 822"/>
                <a:gd name="T24" fmla="*/ 397 w 454"/>
                <a:gd name="T25" fmla="*/ 227 h 822"/>
                <a:gd name="T26" fmla="*/ 454 w 454"/>
                <a:gd name="T27" fmla="*/ 284 h 822"/>
                <a:gd name="T28" fmla="*/ 425 w 454"/>
                <a:gd name="T29" fmla="*/ 284 h 822"/>
                <a:gd name="T30" fmla="*/ 397 w 454"/>
                <a:gd name="T31" fmla="*/ 369 h 822"/>
                <a:gd name="T32" fmla="*/ 397 w 454"/>
                <a:gd name="T33" fmla="*/ 426 h 822"/>
                <a:gd name="T34" fmla="*/ 340 w 454"/>
                <a:gd name="T35" fmla="*/ 426 h 822"/>
                <a:gd name="T36" fmla="*/ 340 w 454"/>
                <a:gd name="T37" fmla="*/ 454 h 822"/>
                <a:gd name="T38" fmla="*/ 340 w 454"/>
                <a:gd name="T39" fmla="*/ 482 h 822"/>
                <a:gd name="T40" fmla="*/ 312 w 454"/>
                <a:gd name="T41" fmla="*/ 511 h 822"/>
                <a:gd name="T42" fmla="*/ 340 w 454"/>
                <a:gd name="T43" fmla="*/ 567 h 822"/>
                <a:gd name="T44" fmla="*/ 284 w 454"/>
                <a:gd name="T45" fmla="*/ 596 h 822"/>
                <a:gd name="T46" fmla="*/ 227 w 454"/>
                <a:gd name="T47" fmla="*/ 681 h 822"/>
                <a:gd name="T48" fmla="*/ 199 w 454"/>
                <a:gd name="T49" fmla="*/ 681 h 822"/>
                <a:gd name="T50" fmla="*/ 199 w 454"/>
                <a:gd name="T51" fmla="*/ 709 h 822"/>
                <a:gd name="T52" fmla="*/ 142 w 454"/>
                <a:gd name="T53" fmla="*/ 766 h 822"/>
                <a:gd name="T54" fmla="*/ 142 w 454"/>
                <a:gd name="T55" fmla="*/ 794 h 822"/>
                <a:gd name="T56" fmla="*/ 114 w 454"/>
                <a:gd name="T57" fmla="*/ 822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4" h="822">
                  <a:moveTo>
                    <a:pt x="114" y="822"/>
                  </a:moveTo>
                  <a:lnTo>
                    <a:pt x="0" y="794"/>
                  </a:lnTo>
                  <a:lnTo>
                    <a:pt x="57" y="454"/>
                  </a:lnTo>
                  <a:lnTo>
                    <a:pt x="57" y="199"/>
                  </a:lnTo>
                  <a:lnTo>
                    <a:pt x="170" y="57"/>
                  </a:lnTo>
                  <a:lnTo>
                    <a:pt x="170" y="29"/>
                  </a:lnTo>
                  <a:lnTo>
                    <a:pt x="227" y="0"/>
                  </a:lnTo>
                  <a:lnTo>
                    <a:pt x="284" y="29"/>
                  </a:lnTo>
                  <a:lnTo>
                    <a:pt x="340" y="29"/>
                  </a:lnTo>
                  <a:lnTo>
                    <a:pt x="369" y="142"/>
                  </a:lnTo>
                  <a:lnTo>
                    <a:pt x="340" y="170"/>
                  </a:lnTo>
                  <a:lnTo>
                    <a:pt x="340" y="199"/>
                  </a:lnTo>
                  <a:lnTo>
                    <a:pt x="397" y="227"/>
                  </a:lnTo>
                  <a:lnTo>
                    <a:pt x="454" y="284"/>
                  </a:lnTo>
                  <a:lnTo>
                    <a:pt x="425" y="284"/>
                  </a:lnTo>
                  <a:lnTo>
                    <a:pt x="397" y="369"/>
                  </a:lnTo>
                  <a:lnTo>
                    <a:pt x="397" y="426"/>
                  </a:lnTo>
                  <a:lnTo>
                    <a:pt x="340" y="426"/>
                  </a:lnTo>
                  <a:lnTo>
                    <a:pt x="340" y="454"/>
                  </a:lnTo>
                  <a:lnTo>
                    <a:pt x="340" y="482"/>
                  </a:lnTo>
                  <a:lnTo>
                    <a:pt x="312" y="511"/>
                  </a:lnTo>
                  <a:lnTo>
                    <a:pt x="340" y="567"/>
                  </a:lnTo>
                  <a:lnTo>
                    <a:pt x="284" y="596"/>
                  </a:lnTo>
                  <a:lnTo>
                    <a:pt x="227" y="681"/>
                  </a:lnTo>
                  <a:lnTo>
                    <a:pt x="199" y="681"/>
                  </a:lnTo>
                  <a:lnTo>
                    <a:pt x="199" y="709"/>
                  </a:lnTo>
                  <a:lnTo>
                    <a:pt x="142" y="766"/>
                  </a:lnTo>
                  <a:lnTo>
                    <a:pt x="142" y="794"/>
                  </a:lnTo>
                  <a:lnTo>
                    <a:pt x="114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6" name="Freeform 940">
              <a:extLst>
                <a:ext uri="{FF2B5EF4-FFF2-40B4-BE49-F238E27FC236}">
                  <a16:creationId xmlns:a16="http://schemas.microsoft.com/office/drawing/2014/main" id="{11610E59-462F-4221-94CB-506D69E5F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1918"/>
              <a:ext cx="567" cy="1333"/>
            </a:xfrm>
            <a:custGeom>
              <a:avLst/>
              <a:gdLst>
                <a:gd name="T0" fmla="*/ 538 w 567"/>
                <a:gd name="T1" fmla="*/ 0 h 1333"/>
                <a:gd name="T2" fmla="*/ 482 w 567"/>
                <a:gd name="T3" fmla="*/ 57 h 1333"/>
                <a:gd name="T4" fmla="*/ 453 w 567"/>
                <a:gd name="T5" fmla="*/ 114 h 1333"/>
                <a:gd name="T6" fmla="*/ 396 w 567"/>
                <a:gd name="T7" fmla="*/ 142 h 1333"/>
                <a:gd name="T8" fmla="*/ 368 w 567"/>
                <a:gd name="T9" fmla="*/ 142 h 1333"/>
                <a:gd name="T10" fmla="*/ 425 w 567"/>
                <a:gd name="T11" fmla="*/ 199 h 1333"/>
                <a:gd name="T12" fmla="*/ 396 w 567"/>
                <a:gd name="T13" fmla="*/ 199 h 1333"/>
                <a:gd name="T14" fmla="*/ 368 w 567"/>
                <a:gd name="T15" fmla="*/ 284 h 1333"/>
                <a:gd name="T16" fmla="*/ 368 w 567"/>
                <a:gd name="T17" fmla="*/ 341 h 1333"/>
                <a:gd name="T18" fmla="*/ 311 w 567"/>
                <a:gd name="T19" fmla="*/ 341 h 1333"/>
                <a:gd name="T20" fmla="*/ 311 w 567"/>
                <a:gd name="T21" fmla="*/ 397 h 1333"/>
                <a:gd name="T22" fmla="*/ 283 w 567"/>
                <a:gd name="T23" fmla="*/ 426 h 1333"/>
                <a:gd name="T24" fmla="*/ 311 w 567"/>
                <a:gd name="T25" fmla="*/ 482 h 1333"/>
                <a:gd name="T26" fmla="*/ 255 w 567"/>
                <a:gd name="T27" fmla="*/ 511 h 1333"/>
                <a:gd name="T28" fmla="*/ 198 w 567"/>
                <a:gd name="T29" fmla="*/ 596 h 1333"/>
                <a:gd name="T30" fmla="*/ 170 w 567"/>
                <a:gd name="T31" fmla="*/ 596 h 1333"/>
                <a:gd name="T32" fmla="*/ 170 w 567"/>
                <a:gd name="T33" fmla="*/ 624 h 1333"/>
                <a:gd name="T34" fmla="*/ 113 w 567"/>
                <a:gd name="T35" fmla="*/ 681 h 1333"/>
                <a:gd name="T36" fmla="*/ 113 w 567"/>
                <a:gd name="T37" fmla="*/ 709 h 1333"/>
                <a:gd name="T38" fmla="*/ 85 w 567"/>
                <a:gd name="T39" fmla="*/ 737 h 1333"/>
                <a:gd name="T40" fmla="*/ 85 w 567"/>
                <a:gd name="T41" fmla="*/ 766 h 1333"/>
                <a:gd name="T42" fmla="*/ 56 w 567"/>
                <a:gd name="T43" fmla="*/ 794 h 1333"/>
                <a:gd name="T44" fmla="*/ 0 w 567"/>
                <a:gd name="T45" fmla="*/ 879 h 1333"/>
                <a:gd name="T46" fmla="*/ 0 w 567"/>
                <a:gd name="T47" fmla="*/ 908 h 1333"/>
                <a:gd name="T48" fmla="*/ 56 w 567"/>
                <a:gd name="T49" fmla="*/ 936 h 1333"/>
                <a:gd name="T50" fmla="*/ 85 w 567"/>
                <a:gd name="T51" fmla="*/ 936 h 1333"/>
                <a:gd name="T52" fmla="*/ 85 w 567"/>
                <a:gd name="T53" fmla="*/ 1021 h 1333"/>
                <a:gd name="T54" fmla="*/ 141 w 567"/>
                <a:gd name="T55" fmla="*/ 1106 h 1333"/>
                <a:gd name="T56" fmla="*/ 113 w 567"/>
                <a:gd name="T57" fmla="*/ 1276 h 1333"/>
                <a:gd name="T58" fmla="*/ 255 w 567"/>
                <a:gd name="T59" fmla="*/ 1333 h 1333"/>
                <a:gd name="T60" fmla="*/ 283 w 567"/>
                <a:gd name="T61" fmla="*/ 1248 h 1333"/>
                <a:gd name="T62" fmla="*/ 340 w 567"/>
                <a:gd name="T63" fmla="*/ 1276 h 1333"/>
                <a:gd name="T64" fmla="*/ 396 w 567"/>
                <a:gd name="T65" fmla="*/ 1276 h 1333"/>
                <a:gd name="T66" fmla="*/ 453 w 567"/>
                <a:gd name="T67" fmla="*/ 1304 h 1333"/>
                <a:gd name="T68" fmla="*/ 482 w 567"/>
                <a:gd name="T69" fmla="*/ 1276 h 1333"/>
                <a:gd name="T70" fmla="*/ 482 w 567"/>
                <a:gd name="T71" fmla="*/ 1191 h 1333"/>
                <a:gd name="T72" fmla="*/ 510 w 567"/>
                <a:gd name="T73" fmla="*/ 1106 h 1333"/>
                <a:gd name="T74" fmla="*/ 538 w 567"/>
                <a:gd name="T75" fmla="*/ 1106 h 1333"/>
                <a:gd name="T76" fmla="*/ 538 w 567"/>
                <a:gd name="T77" fmla="*/ 766 h 1333"/>
                <a:gd name="T78" fmla="*/ 510 w 567"/>
                <a:gd name="T79" fmla="*/ 681 h 1333"/>
                <a:gd name="T80" fmla="*/ 538 w 567"/>
                <a:gd name="T81" fmla="*/ 227 h 1333"/>
                <a:gd name="T82" fmla="*/ 567 w 567"/>
                <a:gd name="T83" fmla="*/ 170 h 1333"/>
                <a:gd name="T84" fmla="*/ 538 w 567"/>
                <a:gd name="T85" fmla="*/ 142 h 1333"/>
                <a:gd name="T86" fmla="*/ 538 w 567"/>
                <a:gd name="T87" fmla="*/ 57 h 1333"/>
                <a:gd name="T88" fmla="*/ 538 w 567"/>
                <a:gd name="T89" fmla="*/ 0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7" h="1333">
                  <a:moveTo>
                    <a:pt x="538" y="0"/>
                  </a:moveTo>
                  <a:lnTo>
                    <a:pt x="482" y="57"/>
                  </a:lnTo>
                  <a:lnTo>
                    <a:pt x="453" y="114"/>
                  </a:lnTo>
                  <a:lnTo>
                    <a:pt x="396" y="142"/>
                  </a:lnTo>
                  <a:lnTo>
                    <a:pt x="368" y="142"/>
                  </a:lnTo>
                  <a:lnTo>
                    <a:pt x="425" y="199"/>
                  </a:lnTo>
                  <a:lnTo>
                    <a:pt x="396" y="199"/>
                  </a:lnTo>
                  <a:lnTo>
                    <a:pt x="368" y="284"/>
                  </a:lnTo>
                  <a:lnTo>
                    <a:pt x="368" y="341"/>
                  </a:lnTo>
                  <a:lnTo>
                    <a:pt x="311" y="341"/>
                  </a:lnTo>
                  <a:lnTo>
                    <a:pt x="311" y="397"/>
                  </a:lnTo>
                  <a:lnTo>
                    <a:pt x="283" y="426"/>
                  </a:lnTo>
                  <a:lnTo>
                    <a:pt x="311" y="482"/>
                  </a:lnTo>
                  <a:lnTo>
                    <a:pt x="255" y="511"/>
                  </a:lnTo>
                  <a:lnTo>
                    <a:pt x="198" y="596"/>
                  </a:lnTo>
                  <a:lnTo>
                    <a:pt x="170" y="596"/>
                  </a:lnTo>
                  <a:lnTo>
                    <a:pt x="170" y="624"/>
                  </a:lnTo>
                  <a:lnTo>
                    <a:pt x="113" y="681"/>
                  </a:lnTo>
                  <a:lnTo>
                    <a:pt x="113" y="709"/>
                  </a:lnTo>
                  <a:lnTo>
                    <a:pt x="85" y="737"/>
                  </a:lnTo>
                  <a:lnTo>
                    <a:pt x="85" y="766"/>
                  </a:lnTo>
                  <a:lnTo>
                    <a:pt x="56" y="794"/>
                  </a:lnTo>
                  <a:lnTo>
                    <a:pt x="0" y="879"/>
                  </a:lnTo>
                  <a:lnTo>
                    <a:pt x="0" y="908"/>
                  </a:lnTo>
                  <a:lnTo>
                    <a:pt x="56" y="936"/>
                  </a:lnTo>
                  <a:lnTo>
                    <a:pt x="85" y="936"/>
                  </a:lnTo>
                  <a:lnTo>
                    <a:pt x="85" y="1021"/>
                  </a:lnTo>
                  <a:lnTo>
                    <a:pt x="141" y="1106"/>
                  </a:lnTo>
                  <a:lnTo>
                    <a:pt x="113" y="1276"/>
                  </a:lnTo>
                  <a:lnTo>
                    <a:pt x="255" y="1333"/>
                  </a:lnTo>
                  <a:lnTo>
                    <a:pt x="283" y="1248"/>
                  </a:lnTo>
                  <a:lnTo>
                    <a:pt x="340" y="1276"/>
                  </a:lnTo>
                  <a:lnTo>
                    <a:pt x="396" y="1276"/>
                  </a:lnTo>
                  <a:lnTo>
                    <a:pt x="453" y="1304"/>
                  </a:lnTo>
                  <a:lnTo>
                    <a:pt x="482" y="1276"/>
                  </a:lnTo>
                  <a:lnTo>
                    <a:pt x="482" y="1191"/>
                  </a:lnTo>
                  <a:lnTo>
                    <a:pt x="510" y="1106"/>
                  </a:lnTo>
                  <a:lnTo>
                    <a:pt x="538" y="1106"/>
                  </a:lnTo>
                  <a:lnTo>
                    <a:pt x="538" y="766"/>
                  </a:lnTo>
                  <a:lnTo>
                    <a:pt x="510" y="681"/>
                  </a:lnTo>
                  <a:lnTo>
                    <a:pt x="538" y="227"/>
                  </a:lnTo>
                  <a:lnTo>
                    <a:pt x="567" y="170"/>
                  </a:lnTo>
                  <a:lnTo>
                    <a:pt x="538" y="142"/>
                  </a:lnTo>
                  <a:lnTo>
                    <a:pt x="538" y="57"/>
                  </a:lnTo>
                  <a:lnTo>
                    <a:pt x="53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Freeform 941">
              <a:extLst>
                <a:ext uri="{FF2B5EF4-FFF2-40B4-BE49-F238E27FC236}">
                  <a16:creationId xmlns:a16="http://schemas.microsoft.com/office/drawing/2014/main" id="{B0047A91-CDCB-478A-9062-067D5F908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" y="3024"/>
              <a:ext cx="425" cy="992"/>
            </a:xfrm>
            <a:custGeom>
              <a:avLst/>
              <a:gdLst>
                <a:gd name="T0" fmla="*/ 425 w 425"/>
                <a:gd name="T1" fmla="*/ 936 h 992"/>
                <a:gd name="T2" fmla="*/ 255 w 425"/>
                <a:gd name="T3" fmla="*/ 964 h 992"/>
                <a:gd name="T4" fmla="*/ 198 w 425"/>
                <a:gd name="T5" fmla="*/ 936 h 992"/>
                <a:gd name="T6" fmla="*/ 170 w 425"/>
                <a:gd name="T7" fmla="*/ 964 h 992"/>
                <a:gd name="T8" fmla="*/ 113 w 425"/>
                <a:gd name="T9" fmla="*/ 992 h 992"/>
                <a:gd name="T10" fmla="*/ 85 w 425"/>
                <a:gd name="T11" fmla="*/ 907 h 992"/>
                <a:gd name="T12" fmla="*/ 113 w 425"/>
                <a:gd name="T13" fmla="*/ 850 h 992"/>
                <a:gd name="T14" fmla="*/ 56 w 425"/>
                <a:gd name="T15" fmla="*/ 850 h 992"/>
                <a:gd name="T16" fmla="*/ 56 w 425"/>
                <a:gd name="T17" fmla="*/ 794 h 992"/>
                <a:gd name="T18" fmla="*/ 85 w 425"/>
                <a:gd name="T19" fmla="*/ 765 h 992"/>
                <a:gd name="T20" fmla="*/ 0 w 425"/>
                <a:gd name="T21" fmla="*/ 765 h 992"/>
                <a:gd name="T22" fmla="*/ 56 w 425"/>
                <a:gd name="T23" fmla="*/ 709 h 992"/>
                <a:gd name="T24" fmla="*/ 141 w 425"/>
                <a:gd name="T25" fmla="*/ 737 h 992"/>
                <a:gd name="T26" fmla="*/ 170 w 425"/>
                <a:gd name="T27" fmla="*/ 539 h 992"/>
                <a:gd name="T28" fmla="*/ 141 w 425"/>
                <a:gd name="T29" fmla="*/ 482 h 992"/>
                <a:gd name="T30" fmla="*/ 141 w 425"/>
                <a:gd name="T31" fmla="*/ 340 h 992"/>
                <a:gd name="T32" fmla="*/ 198 w 425"/>
                <a:gd name="T33" fmla="*/ 198 h 992"/>
                <a:gd name="T34" fmla="*/ 227 w 425"/>
                <a:gd name="T35" fmla="*/ 170 h 992"/>
                <a:gd name="T36" fmla="*/ 227 w 425"/>
                <a:gd name="T37" fmla="*/ 85 h 992"/>
                <a:gd name="T38" fmla="*/ 255 w 425"/>
                <a:gd name="T39" fmla="*/ 0 h 992"/>
                <a:gd name="T40" fmla="*/ 283 w 425"/>
                <a:gd name="T41" fmla="*/ 0 h 992"/>
                <a:gd name="T42" fmla="*/ 312 w 425"/>
                <a:gd name="T43" fmla="*/ 397 h 992"/>
                <a:gd name="T44" fmla="*/ 397 w 425"/>
                <a:gd name="T45" fmla="*/ 737 h 992"/>
                <a:gd name="T46" fmla="*/ 425 w 425"/>
                <a:gd name="T47" fmla="*/ 936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5" h="992">
                  <a:moveTo>
                    <a:pt x="425" y="936"/>
                  </a:moveTo>
                  <a:lnTo>
                    <a:pt x="255" y="964"/>
                  </a:lnTo>
                  <a:lnTo>
                    <a:pt x="198" y="936"/>
                  </a:lnTo>
                  <a:lnTo>
                    <a:pt x="170" y="964"/>
                  </a:lnTo>
                  <a:lnTo>
                    <a:pt x="113" y="992"/>
                  </a:lnTo>
                  <a:lnTo>
                    <a:pt x="85" y="907"/>
                  </a:lnTo>
                  <a:lnTo>
                    <a:pt x="113" y="850"/>
                  </a:lnTo>
                  <a:lnTo>
                    <a:pt x="56" y="850"/>
                  </a:lnTo>
                  <a:lnTo>
                    <a:pt x="56" y="794"/>
                  </a:lnTo>
                  <a:lnTo>
                    <a:pt x="85" y="765"/>
                  </a:lnTo>
                  <a:lnTo>
                    <a:pt x="0" y="765"/>
                  </a:lnTo>
                  <a:lnTo>
                    <a:pt x="56" y="709"/>
                  </a:lnTo>
                  <a:lnTo>
                    <a:pt x="141" y="737"/>
                  </a:lnTo>
                  <a:lnTo>
                    <a:pt x="170" y="539"/>
                  </a:lnTo>
                  <a:lnTo>
                    <a:pt x="141" y="482"/>
                  </a:lnTo>
                  <a:lnTo>
                    <a:pt x="141" y="340"/>
                  </a:lnTo>
                  <a:lnTo>
                    <a:pt x="198" y="198"/>
                  </a:lnTo>
                  <a:lnTo>
                    <a:pt x="227" y="170"/>
                  </a:lnTo>
                  <a:lnTo>
                    <a:pt x="227" y="85"/>
                  </a:lnTo>
                  <a:lnTo>
                    <a:pt x="255" y="0"/>
                  </a:lnTo>
                  <a:lnTo>
                    <a:pt x="283" y="0"/>
                  </a:lnTo>
                  <a:lnTo>
                    <a:pt x="312" y="397"/>
                  </a:lnTo>
                  <a:lnTo>
                    <a:pt x="397" y="737"/>
                  </a:lnTo>
                  <a:lnTo>
                    <a:pt x="425" y="93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8" name="Freeform 942">
              <a:extLst>
                <a:ext uri="{FF2B5EF4-FFF2-40B4-BE49-F238E27FC236}">
                  <a16:creationId xmlns:a16="http://schemas.microsoft.com/office/drawing/2014/main" id="{7F5DDA98-6AF8-4B5F-BB03-BAAA0D6CC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5150"/>
              <a:ext cx="793" cy="794"/>
            </a:xfrm>
            <a:custGeom>
              <a:avLst/>
              <a:gdLst>
                <a:gd name="T0" fmla="*/ 538 w 793"/>
                <a:gd name="T1" fmla="*/ 511 h 794"/>
                <a:gd name="T2" fmla="*/ 652 w 793"/>
                <a:gd name="T3" fmla="*/ 454 h 794"/>
                <a:gd name="T4" fmla="*/ 652 w 793"/>
                <a:gd name="T5" fmla="*/ 425 h 794"/>
                <a:gd name="T6" fmla="*/ 708 w 793"/>
                <a:gd name="T7" fmla="*/ 425 h 794"/>
                <a:gd name="T8" fmla="*/ 737 w 793"/>
                <a:gd name="T9" fmla="*/ 369 h 794"/>
                <a:gd name="T10" fmla="*/ 765 w 793"/>
                <a:gd name="T11" fmla="*/ 340 h 794"/>
                <a:gd name="T12" fmla="*/ 765 w 793"/>
                <a:gd name="T13" fmla="*/ 312 h 794"/>
                <a:gd name="T14" fmla="*/ 793 w 793"/>
                <a:gd name="T15" fmla="*/ 284 h 794"/>
                <a:gd name="T16" fmla="*/ 793 w 793"/>
                <a:gd name="T17" fmla="*/ 170 h 794"/>
                <a:gd name="T18" fmla="*/ 737 w 793"/>
                <a:gd name="T19" fmla="*/ 170 h 794"/>
                <a:gd name="T20" fmla="*/ 737 w 793"/>
                <a:gd name="T21" fmla="*/ 142 h 794"/>
                <a:gd name="T22" fmla="*/ 680 w 793"/>
                <a:gd name="T23" fmla="*/ 142 h 794"/>
                <a:gd name="T24" fmla="*/ 567 w 793"/>
                <a:gd name="T25" fmla="*/ 85 h 794"/>
                <a:gd name="T26" fmla="*/ 368 w 793"/>
                <a:gd name="T27" fmla="*/ 114 h 794"/>
                <a:gd name="T28" fmla="*/ 312 w 793"/>
                <a:gd name="T29" fmla="*/ 57 h 794"/>
                <a:gd name="T30" fmla="*/ 226 w 793"/>
                <a:gd name="T31" fmla="*/ 57 h 794"/>
                <a:gd name="T32" fmla="*/ 198 w 793"/>
                <a:gd name="T33" fmla="*/ 29 h 794"/>
                <a:gd name="T34" fmla="*/ 141 w 793"/>
                <a:gd name="T35" fmla="*/ 0 h 794"/>
                <a:gd name="T36" fmla="*/ 198 w 793"/>
                <a:gd name="T37" fmla="*/ 227 h 794"/>
                <a:gd name="T38" fmla="*/ 141 w 793"/>
                <a:gd name="T39" fmla="*/ 227 h 794"/>
                <a:gd name="T40" fmla="*/ 85 w 793"/>
                <a:gd name="T41" fmla="*/ 199 h 794"/>
                <a:gd name="T42" fmla="*/ 56 w 793"/>
                <a:gd name="T43" fmla="*/ 227 h 794"/>
                <a:gd name="T44" fmla="*/ 85 w 793"/>
                <a:gd name="T45" fmla="*/ 284 h 794"/>
                <a:gd name="T46" fmla="*/ 56 w 793"/>
                <a:gd name="T47" fmla="*/ 397 h 794"/>
                <a:gd name="T48" fmla="*/ 0 w 793"/>
                <a:gd name="T49" fmla="*/ 425 h 794"/>
                <a:gd name="T50" fmla="*/ 0 w 793"/>
                <a:gd name="T51" fmla="*/ 482 h 794"/>
                <a:gd name="T52" fmla="*/ 56 w 793"/>
                <a:gd name="T53" fmla="*/ 511 h 794"/>
                <a:gd name="T54" fmla="*/ 28 w 793"/>
                <a:gd name="T55" fmla="*/ 596 h 794"/>
                <a:gd name="T56" fmla="*/ 113 w 793"/>
                <a:gd name="T57" fmla="*/ 766 h 794"/>
                <a:gd name="T58" fmla="*/ 226 w 793"/>
                <a:gd name="T59" fmla="*/ 794 h 794"/>
                <a:gd name="T60" fmla="*/ 283 w 793"/>
                <a:gd name="T61" fmla="*/ 794 h 794"/>
                <a:gd name="T62" fmla="*/ 283 w 793"/>
                <a:gd name="T63" fmla="*/ 766 h 794"/>
                <a:gd name="T64" fmla="*/ 340 w 793"/>
                <a:gd name="T65" fmla="*/ 709 h 794"/>
                <a:gd name="T66" fmla="*/ 397 w 793"/>
                <a:gd name="T67" fmla="*/ 709 h 794"/>
                <a:gd name="T68" fmla="*/ 453 w 793"/>
                <a:gd name="T69" fmla="*/ 624 h 794"/>
                <a:gd name="T70" fmla="*/ 538 w 793"/>
                <a:gd name="T71" fmla="*/ 624 h 794"/>
                <a:gd name="T72" fmla="*/ 567 w 793"/>
                <a:gd name="T73" fmla="*/ 596 h 794"/>
                <a:gd name="T74" fmla="*/ 538 w 793"/>
                <a:gd name="T75" fmla="*/ 511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3" h="794">
                  <a:moveTo>
                    <a:pt x="538" y="511"/>
                  </a:moveTo>
                  <a:lnTo>
                    <a:pt x="652" y="454"/>
                  </a:lnTo>
                  <a:lnTo>
                    <a:pt x="652" y="425"/>
                  </a:lnTo>
                  <a:lnTo>
                    <a:pt x="708" y="425"/>
                  </a:lnTo>
                  <a:lnTo>
                    <a:pt x="737" y="369"/>
                  </a:lnTo>
                  <a:lnTo>
                    <a:pt x="765" y="340"/>
                  </a:lnTo>
                  <a:lnTo>
                    <a:pt x="765" y="312"/>
                  </a:lnTo>
                  <a:lnTo>
                    <a:pt x="793" y="284"/>
                  </a:lnTo>
                  <a:lnTo>
                    <a:pt x="793" y="170"/>
                  </a:lnTo>
                  <a:lnTo>
                    <a:pt x="737" y="170"/>
                  </a:lnTo>
                  <a:lnTo>
                    <a:pt x="737" y="142"/>
                  </a:lnTo>
                  <a:lnTo>
                    <a:pt x="680" y="142"/>
                  </a:lnTo>
                  <a:lnTo>
                    <a:pt x="567" y="85"/>
                  </a:lnTo>
                  <a:lnTo>
                    <a:pt x="368" y="114"/>
                  </a:lnTo>
                  <a:lnTo>
                    <a:pt x="312" y="57"/>
                  </a:lnTo>
                  <a:lnTo>
                    <a:pt x="226" y="57"/>
                  </a:lnTo>
                  <a:lnTo>
                    <a:pt x="198" y="29"/>
                  </a:lnTo>
                  <a:lnTo>
                    <a:pt x="141" y="0"/>
                  </a:lnTo>
                  <a:lnTo>
                    <a:pt x="198" y="227"/>
                  </a:lnTo>
                  <a:lnTo>
                    <a:pt x="141" y="227"/>
                  </a:lnTo>
                  <a:lnTo>
                    <a:pt x="85" y="199"/>
                  </a:lnTo>
                  <a:lnTo>
                    <a:pt x="56" y="227"/>
                  </a:lnTo>
                  <a:lnTo>
                    <a:pt x="85" y="284"/>
                  </a:lnTo>
                  <a:lnTo>
                    <a:pt x="56" y="397"/>
                  </a:lnTo>
                  <a:lnTo>
                    <a:pt x="0" y="425"/>
                  </a:lnTo>
                  <a:lnTo>
                    <a:pt x="0" y="482"/>
                  </a:lnTo>
                  <a:lnTo>
                    <a:pt x="56" y="511"/>
                  </a:lnTo>
                  <a:lnTo>
                    <a:pt x="28" y="596"/>
                  </a:lnTo>
                  <a:lnTo>
                    <a:pt x="113" y="766"/>
                  </a:lnTo>
                  <a:lnTo>
                    <a:pt x="226" y="794"/>
                  </a:lnTo>
                  <a:lnTo>
                    <a:pt x="283" y="794"/>
                  </a:lnTo>
                  <a:lnTo>
                    <a:pt x="283" y="766"/>
                  </a:lnTo>
                  <a:lnTo>
                    <a:pt x="340" y="709"/>
                  </a:lnTo>
                  <a:lnTo>
                    <a:pt x="397" y="709"/>
                  </a:lnTo>
                  <a:lnTo>
                    <a:pt x="453" y="624"/>
                  </a:lnTo>
                  <a:lnTo>
                    <a:pt x="538" y="624"/>
                  </a:lnTo>
                  <a:lnTo>
                    <a:pt x="567" y="596"/>
                  </a:lnTo>
                  <a:lnTo>
                    <a:pt x="538" y="5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944">
              <a:extLst>
                <a:ext uri="{FF2B5EF4-FFF2-40B4-BE49-F238E27FC236}">
                  <a16:creationId xmlns:a16="http://schemas.microsoft.com/office/drawing/2014/main" id="{0FA25759-F4F6-4E79-BC9B-FEDBDE204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5037"/>
              <a:ext cx="1106" cy="538"/>
            </a:xfrm>
            <a:custGeom>
              <a:avLst/>
              <a:gdLst>
                <a:gd name="T0" fmla="*/ 0 w 1106"/>
                <a:gd name="T1" fmla="*/ 113 h 538"/>
                <a:gd name="T2" fmla="*/ 57 w 1106"/>
                <a:gd name="T3" fmla="*/ 142 h 538"/>
                <a:gd name="T4" fmla="*/ 85 w 1106"/>
                <a:gd name="T5" fmla="*/ 170 h 538"/>
                <a:gd name="T6" fmla="*/ 171 w 1106"/>
                <a:gd name="T7" fmla="*/ 170 h 538"/>
                <a:gd name="T8" fmla="*/ 227 w 1106"/>
                <a:gd name="T9" fmla="*/ 227 h 538"/>
                <a:gd name="T10" fmla="*/ 426 w 1106"/>
                <a:gd name="T11" fmla="*/ 198 h 538"/>
                <a:gd name="T12" fmla="*/ 539 w 1106"/>
                <a:gd name="T13" fmla="*/ 255 h 538"/>
                <a:gd name="T14" fmla="*/ 596 w 1106"/>
                <a:gd name="T15" fmla="*/ 255 h 538"/>
                <a:gd name="T16" fmla="*/ 596 w 1106"/>
                <a:gd name="T17" fmla="*/ 283 h 538"/>
                <a:gd name="T18" fmla="*/ 652 w 1106"/>
                <a:gd name="T19" fmla="*/ 283 h 538"/>
                <a:gd name="T20" fmla="*/ 652 w 1106"/>
                <a:gd name="T21" fmla="*/ 397 h 538"/>
                <a:gd name="T22" fmla="*/ 624 w 1106"/>
                <a:gd name="T23" fmla="*/ 425 h 538"/>
                <a:gd name="T24" fmla="*/ 624 w 1106"/>
                <a:gd name="T25" fmla="*/ 453 h 538"/>
                <a:gd name="T26" fmla="*/ 596 w 1106"/>
                <a:gd name="T27" fmla="*/ 482 h 538"/>
                <a:gd name="T28" fmla="*/ 567 w 1106"/>
                <a:gd name="T29" fmla="*/ 538 h 538"/>
                <a:gd name="T30" fmla="*/ 652 w 1106"/>
                <a:gd name="T31" fmla="*/ 510 h 538"/>
                <a:gd name="T32" fmla="*/ 709 w 1106"/>
                <a:gd name="T33" fmla="*/ 510 h 538"/>
                <a:gd name="T34" fmla="*/ 964 w 1106"/>
                <a:gd name="T35" fmla="*/ 312 h 538"/>
                <a:gd name="T36" fmla="*/ 993 w 1106"/>
                <a:gd name="T37" fmla="*/ 368 h 538"/>
                <a:gd name="T38" fmla="*/ 1021 w 1106"/>
                <a:gd name="T39" fmla="*/ 340 h 538"/>
                <a:gd name="T40" fmla="*/ 1021 w 1106"/>
                <a:gd name="T41" fmla="*/ 255 h 538"/>
                <a:gd name="T42" fmla="*/ 1106 w 1106"/>
                <a:gd name="T43" fmla="*/ 227 h 538"/>
                <a:gd name="T44" fmla="*/ 1106 w 1106"/>
                <a:gd name="T45" fmla="*/ 170 h 538"/>
                <a:gd name="T46" fmla="*/ 1078 w 1106"/>
                <a:gd name="T47" fmla="*/ 142 h 538"/>
                <a:gd name="T48" fmla="*/ 1049 w 1106"/>
                <a:gd name="T49" fmla="*/ 170 h 538"/>
                <a:gd name="T50" fmla="*/ 1021 w 1106"/>
                <a:gd name="T51" fmla="*/ 113 h 538"/>
                <a:gd name="T52" fmla="*/ 964 w 1106"/>
                <a:gd name="T53" fmla="*/ 142 h 538"/>
                <a:gd name="T54" fmla="*/ 936 w 1106"/>
                <a:gd name="T55" fmla="*/ 85 h 538"/>
                <a:gd name="T56" fmla="*/ 794 w 1106"/>
                <a:gd name="T57" fmla="*/ 113 h 538"/>
                <a:gd name="T58" fmla="*/ 766 w 1106"/>
                <a:gd name="T59" fmla="*/ 57 h 538"/>
                <a:gd name="T60" fmla="*/ 738 w 1106"/>
                <a:gd name="T61" fmla="*/ 28 h 538"/>
                <a:gd name="T62" fmla="*/ 681 w 1106"/>
                <a:gd name="T63" fmla="*/ 57 h 538"/>
                <a:gd name="T64" fmla="*/ 539 w 1106"/>
                <a:gd name="T65" fmla="*/ 0 h 538"/>
                <a:gd name="T66" fmla="*/ 511 w 1106"/>
                <a:gd name="T67" fmla="*/ 57 h 538"/>
                <a:gd name="T68" fmla="*/ 454 w 1106"/>
                <a:gd name="T69" fmla="*/ 28 h 538"/>
                <a:gd name="T70" fmla="*/ 397 w 1106"/>
                <a:gd name="T71" fmla="*/ 85 h 538"/>
                <a:gd name="T72" fmla="*/ 341 w 1106"/>
                <a:gd name="T73" fmla="*/ 57 h 538"/>
                <a:gd name="T74" fmla="*/ 199 w 1106"/>
                <a:gd name="T75" fmla="*/ 85 h 538"/>
                <a:gd name="T76" fmla="*/ 171 w 1106"/>
                <a:gd name="T77" fmla="*/ 113 h 538"/>
                <a:gd name="T78" fmla="*/ 114 w 1106"/>
                <a:gd name="T79" fmla="*/ 85 h 538"/>
                <a:gd name="T80" fmla="*/ 0 w 1106"/>
                <a:gd name="T81" fmla="*/ 85 h 538"/>
                <a:gd name="T82" fmla="*/ 0 w 1106"/>
                <a:gd name="T83" fmla="*/ 113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6" h="538">
                  <a:moveTo>
                    <a:pt x="0" y="113"/>
                  </a:moveTo>
                  <a:lnTo>
                    <a:pt x="57" y="142"/>
                  </a:lnTo>
                  <a:lnTo>
                    <a:pt x="85" y="170"/>
                  </a:lnTo>
                  <a:lnTo>
                    <a:pt x="171" y="170"/>
                  </a:lnTo>
                  <a:lnTo>
                    <a:pt x="227" y="227"/>
                  </a:lnTo>
                  <a:lnTo>
                    <a:pt x="426" y="198"/>
                  </a:lnTo>
                  <a:lnTo>
                    <a:pt x="539" y="255"/>
                  </a:lnTo>
                  <a:lnTo>
                    <a:pt x="596" y="255"/>
                  </a:lnTo>
                  <a:lnTo>
                    <a:pt x="596" y="283"/>
                  </a:lnTo>
                  <a:lnTo>
                    <a:pt x="652" y="283"/>
                  </a:lnTo>
                  <a:lnTo>
                    <a:pt x="652" y="397"/>
                  </a:lnTo>
                  <a:lnTo>
                    <a:pt x="624" y="425"/>
                  </a:lnTo>
                  <a:lnTo>
                    <a:pt x="624" y="453"/>
                  </a:lnTo>
                  <a:lnTo>
                    <a:pt x="596" y="482"/>
                  </a:lnTo>
                  <a:lnTo>
                    <a:pt x="567" y="538"/>
                  </a:lnTo>
                  <a:lnTo>
                    <a:pt x="652" y="510"/>
                  </a:lnTo>
                  <a:lnTo>
                    <a:pt x="709" y="510"/>
                  </a:lnTo>
                  <a:lnTo>
                    <a:pt x="964" y="312"/>
                  </a:lnTo>
                  <a:lnTo>
                    <a:pt x="993" y="368"/>
                  </a:lnTo>
                  <a:lnTo>
                    <a:pt x="1021" y="340"/>
                  </a:lnTo>
                  <a:lnTo>
                    <a:pt x="1021" y="255"/>
                  </a:lnTo>
                  <a:lnTo>
                    <a:pt x="1106" y="227"/>
                  </a:lnTo>
                  <a:lnTo>
                    <a:pt x="1106" y="170"/>
                  </a:lnTo>
                  <a:lnTo>
                    <a:pt x="1078" y="142"/>
                  </a:lnTo>
                  <a:lnTo>
                    <a:pt x="1049" y="170"/>
                  </a:lnTo>
                  <a:lnTo>
                    <a:pt x="1021" y="113"/>
                  </a:lnTo>
                  <a:lnTo>
                    <a:pt x="964" y="142"/>
                  </a:lnTo>
                  <a:lnTo>
                    <a:pt x="936" y="85"/>
                  </a:lnTo>
                  <a:lnTo>
                    <a:pt x="794" y="113"/>
                  </a:lnTo>
                  <a:lnTo>
                    <a:pt x="766" y="57"/>
                  </a:lnTo>
                  <a:lnTo>
                    <a:pt x="738" y="28"/>
                  </a:lnTo>
                  <a:lnTo>
                    <a:pt x="681" y="57"/>
                  </a:lnTo>
                  <a:lnTo>
                    <a:pt x="539" y="0"/>
                  </a:lnTo>
                  <a:lnTo>
                    <a:pt x="511" y="57"/>
                  </a:lnTo>
                  <a:lnTo>
                    <a:pt x="454" y="28"/>
                  </a:lnTo>
                  <a:lnTo>
                    <a:pt x="397" y="85"/>
                  </a:lnTo>
                  <a:lnTo>
                    <a:pt x="341" y="57"/>
                  </a:lnTo>
                  <a:lnTo>
                    <a:pt x="199" y="85"/>
                  </a:lnTo>
                  <a:lnTo>
                    <a:pt x="171" y="113"/>
                  </a:lnTo>
                  <a:lnTo>
                    <a:pt x="114" y="85"/>
                  </a:lnTo>
                  <a:lnTo>
                    <a:pt x="0" y="85"/>
                  </a:lnTo>
                  <a:lnTo>
                    <a:pt x="0" y="1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0" name="Freeform 945">
              <a:extLst>
                <a:ext uri="{FF2B5EF4-FFF2-40B4-BE49-F238E27FC236}">
                  <a16:creationId xmlns:a16="http://schemas.microsoft.com/office/drawing/2014/main" id="{D122D6D2-8C25-4A4C-960E-E6F874838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4725"/>
              <a:ext cx="851" cy="425"/>
            </a:xfrm>
            <a:custGeom>
              <a:avLst/>
              <a:gdLst>
                <a:gd name="T0" fmla="*/ 0 w 851"/>
                <a:gd name="T1" fmla="*/ 397 h 425"/>
                <a:gd name="T2" fmla="*/ 0 w 851"/>
                <a:gd name="T3" fmla="*/ 312 h 425"/>
                <a:gd name="T4" fmla="*/ 57 w 851"/>
                <a:gd name="T5" fmla="*/ 255 h 425"/>
                <a:gd name="T6" fmla="*/ 85 w 851"/>
                <a:gd name="T7" fmla="*/ 170 h 425"/>
                <a:gd name="T8" fmla="*/ 171 w 851"/>
                <a:gd name="T9" fmla="*/ 85 h 425"/>
                <a:gd name="T10" fmla="*/ 256 w 851"/>
                <a:gd name="T11" fmla="*/ 85 h 425"/>
                <a:gd name="T12" fmla="*/ 341 w 851"/>
                <a:gd name="T13" fmla="*/ 0 h 425"/>
                <a:gd name="T14" fmla="*/ 397 w 851"/>
                <a:gd name="T15" fmla="*/ 28 h 425"/>
                <a:gd name="T16" fmla="*/ 426 w 851"/>
                <a:gd name="T17" fmla="*/ 0 h 425"/>
                <a:gd name="T18" fmla="*/ 539 w 851"/>
                <a:gd name="T19" fmla="*/ 0 h 425"/>
                <a:gd name="T20" fmla="*/ 624 w 851"/>
                <a:gd name="T21" fmla="*/ 28 h 425"/>
                <a:gd name="T22" fmla="*/ 681 w 851"/>
                <a:gd name="T23" fmla="*/ 85 h 425"/>
                <a:gd name="T24" fmla="*/ 681 w 851"/>
                <a:gd name="T25" fmla="*/ 170 h 425"/>
                <a:gd name="T26" fmla="*/ 794 w 851"/>
                <a:gd name="T27" fmla="*/ 170 h 425"/>
                <a:gd name="T28" fmla="*/ 851 w 851"/>
                <a:gd name="T29" fmla="*/ 227 h 425"/>
                <a:gd name="T30" fmla="*/ 823 w 851"/>
                <a:gd name="T31" fmla="*/ 255 h 425"/>
                <a:gd name="T32" fmla="*/ 851 w 851"/>
                <a:gd name="T33" fmla="*/ 340 h 425"/>
                <a:gd name="T34" fmla="*/ 766 w 851"/>
                <a:gd name="T35" fmla="*/ 369 h 425"/>
                <a:gd name="T36" fmla="*/ 738 w 851"/>
                <a:gd name="T37" fmla="*/ 340 h 425"/>
                <a:gd name="T38" fmla="*/ 681 w 851"/>
                <a:gd name="T39" fmla="*/ 369 h 425"/>
                <a:gd name="T40" fmla="*/ 539 w 851"/>
                <a:gd name="T41" fmla="*/ 312 h 425"/>
                <a:gd name="T42" fmla="*/ 511 w 851"/>
                <a:gd name="T43" fmla="*/ 369 h 425"/>
                <a:gd name="T44" fmla="*/ 454 w 851"/>
                <a:gd name="T45" fmla="*/ 340 h 425"/>
                <a:gd name="T46" fmla="*/ 397 w 851"/>
                <a:gd name="T47" fmla="*/ 397 h 425"/>
                <a:gd name="T48" fmla="*/ 341 w 851"/>
                <a:gd name="T49" fmla="*/ 369 h 425"/>
                <a:gd name="T50" fmla="*/ 199 w 851"/>
                <a:gd name="T51" fmla="*/ 397 h 425"/>
                <a:gd name="T52" fmla="*/ 171 w 851"/>
                <a:gd name="T53" fmla="*/ 425 h 425"/>
                <a:gd name="T54" fmla="*/ 114 w 851"/>
                <a:gd name="T55" fmla="*/ 397 h 425"/>
                <a:gd name="T56" fmla="*/ 0 w 851"/>
                <a:gd name="T57" fmla="*/ 397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1" h="425">
                  <a:moveTo>
                    <a:pt x="0" y="397"/>
                  </a:moveTo>
                  <a:lnTo>
                    <a:pt x="0" y="312"/>
                  </a:lnTo>
                  <a:lnTo>
                    <a:pt x="57" y="255"/>
                  </a:lnTo>
                  <a:lnTo>
                    <a:pt x="85" y="170"/>
                  </a:lnTo>
                  <a:lnTo>
                    <a:pt x="171" y="85"/>
                  </a:lnTo>
                  <a:lnTo>
                    <a:pt x="256" y="85"/>
                  </a:lnTo>
                  <a:lnTo>
                    <a:pt x="341" y="0"/>
                  </a:lnTo>
                  <a:lnTo>
                    <a:pt x="397" y="28"/>
                  </a:lnTo>
                  <a:lnTo>
                    <a:pt x="426" y="0"/>
                  </a:lnTo>
                  <a:lnTo>
                    <a:pt x="539" y="0"/>
                  </a:lnTo>
                  <a:lnTo>
                    <a:pt x="624" y="28"/>
                  </a:lnTo>
                  <a:lnTo>
                    <a:pt x="681" y="85"/>
                  </a:lnTo>
                  <a:lnTo>
                    <a:pt x="681" y="170"/>
                  </a:lnTo>
                  <a:lnTo>
                    <a:pt x="794" y="170"/>
                  </a:lnTo>
                  <a:lnTo>
                    <a:pt x="851" y="227"/>
                  </a:lnTo>
                  <a:lnTo>
                    <a:pt x="823" y="255"/>
                  </a:lnTo>
                  <a:lnTo>
                    <a:pt x="851" y="340"/>
                  </a:lnTo>
                  <a:lnTo>
                    <a:pt x="766" y="369"/>
                  </a:lnTo>
                  <a:lnTo>
                    <a:pt x="738" y="340"/>
                  </a:lnTo>
                  <a:lnTo>
                    <a:pt x="681" y="369"/>
                  </a:lnTo>
                  <a:lnTo>
                    <a:pt x="539" y="312"/>
                  </a:lnTo>
                  <a:lnTo>
                    <a:pt x="511" y="369"/>
                  </a:lnTo>
                  <a:lnTo>
                    <a:pt x="454" y="340"/>
                  </a:lnTo>
                  <a:lnTo>
                    <a:pt x="397" y="397"/>
                  </a:lnTo>
                  <a:lnTo>
                    <a:pt x="341" y="369"/>
                  </a:lnTo>
                  <a:lnTo>
                    <a:pt x="199" y="397"/>
                  </a:lnTo>
                  <a:lnTo>
                    <a:pt x="171" y="425"/>
                  </a:lnTo>
                  <a:lnTo>
                    <a:pt x="114" y="397"/>
                  </a:lnTo>
                  <a:lnTo>
                    <a:pt x="0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1" name="Freeform 946">
              <a:extLst>
                <a:ext uri="{FF2B5EF4-FFF2-40B4-BE49-F238E27FC236}">
                  <a16:creationId xmlns:a16="http://schemas.microsoft.com/office/drawing/2014/main" id="{B274C8E5-350B-4013-A8CD-DBEC92A3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3" y="4697"/>
              <a:ext cx="794" cy="765"/>
            </a:xfrm>
            <a:custGeom>
              <a:avLst/>
              <a:gdLst>
                <a:gd name="T0" fmla="*/ 85 w 794"/>
                <a:gd name="T1" fmla="*/ 368 h 765"/>
                <a:gd name="T2" fmla="*/ 0 w 794"/>
                <a:gd name="T3" fmla="*/ 397 h 765"/>
                <a:gd name="T4" fmla="*/ 28 w 794"/>
                <a:gd name="T5" fmla="*/ 453 h 765"/>
                <a:gd name="T6" fmla="*/ 170 w 794"/>
                <a:gd name="T7" fmla="*/ 425 h 765"/>
                <a:gd name="T8" fmla="*/ 198 w 794"/>
                <a:gd name="T9" fmla="*/ 482 h 765"/>
                <a:gd name="T10" fmla="*/ 255 w 794"/>
                <a:gd name="T11" fmla="*/ 453 h 765"/>
                <a:gd name="T12" fmla="*/ 283 w 794"/>
                <a:gd name="T13" fmla="*/ 510 h 765"/>
                <a:gd name="T14" fmla="*/ 312 w 794"/>
                <a:gd name="T15" fmla="*/ 482 h 765"/>
                <a:gd name="T16" fmla="*/ 340 w 794"/>
                <a:gd name="T17" fmla="*/ 510 h 765"/>
                <a:gd name="T18" fmla="*/ 340 w 794"/>
                <a:gd name="T19" fmla="*/ 567 h 765"/>
                <a:gd name="T20" fmla="*/ 397 w 794"/>
                <a:gd name="T21" fmla="*/ 623 h 765"/>
                <a:gd name="T22" fmla="*/ 397 w 794"/>
                <a:gd name="T23" fmla="*/ 680 h 765"/>
                <a:gd name="T24" fmla="*/ 453 w 794"/>
                <a:gd name="T25" fmla="*/ 708 h 765"/>
                <a:gd name="T26" fmla="*/ 453 w 794"/>
                <a:gd name="T27" fmla="*/ 765 h 765"/>
                <a:gd name="T28" fmla="*/ 510 w 794"/>
                <a:gd name="T29" fmla="*/ 708 h 765"/>
                <a:gd name="T30" fmla="*/ 539 w 794"/>
                <a:gd name="T31" fmla="*/ 708 h 765"/>
                <a:gd name="T32" fmla="*/ 567 w 794"/>
                <a:gd name="T33" fmla="*/ 680 h 765"/>
                <a:gd name="T34" fmla="*/ 595 w 794"/>
                <a:gd name="T35" fmla="*/ 623 h 765"/>
                <a:gd name="T36" fmla="*/ 539 w 794"/>
                <a:gd name="T37" fmla="*/ 623 h 765"/>
                <a:gd name="T38" fmla="*/ 567 w 794"/>
                <a:gd name="T39" fmla="*/ 567 h 765"/>
                <a:gd name="T40" fmla="*/ 510 w 794"/>
                <a:gd name="T41" fmla="*/ 538 h 765"/>
                <a:gd name="T42" fmla="*/ 567 w 794"/>
                <a:gd name="T43" fmla="*/ 538 h 765"/>
                <a:gd name="T44" fmla="*/ 567 w 794"/>
                <a:gd name="T45" fmla="*/ 453 h 765"/>
                <a:gd name="T46" fmla="*/ 595 w 794"/>
                <a:gd name="T47" fmla="*/ 453 h 765"/>
                <a:gd name="T48" fmla="*/ 567 w 794"/>
                <a:gd name="T49" fmla="*/ 397 h 765"/>
                <a:gd name="T50" fmla="*/ 624 w 794"/>
                <a:gd name="T51" fmla="*/ 368 h 765"/>
                <a:gd name="T52" fmla="*/ 595 w 794"/>
                <a:gd name="T53" fmla="*/ 340 h 765"/>
                <a:gd name="T54" fmla="*/ 765 w 794"/>
                <a:gd name="T55" fmla="*/ 311 h 765"/>
                <a:gd name="T56" fmla="*/ 794 w 794"/>
                <a:gd name="T57" fmla="*/ 226 h 765"/>
                <a:gd name="T58" fmla="*/ 709 w 794"/>
                <a:gd name="T59" fmla="*/ 198 h 765"/>
                <a:gd name="T60" fmla="*/ 680 w 794"/>
                <a:gd name="T61" fmla="*/ 113 h 765"/>
                <a:gd name="T62" fmla="*/ 652 w 794"/>
                <a:gd name="T63" fmla="*/ 141 h 765"/>
                <a:gd name="T64" fmla="*/ 595 w 794"/>
                <a:gd name="T65" fmla="*/ 113 h 765"/>
                <a:gd name="T66" fmla="*/ 595 w 794"/>
                <a:gd name="T67" fmla="*/ 56 h 765"/>
                <a:gd name="T68" fmla="*/ 539 w 794"/>
                <a:gd name="T69" fmla="*/ 56 h 765"/>
                <a:gd name="T70" fmla="*/ 539 w 794"/>
                <a:gd name="T71" fmla="*/ 0 h 765"/>
                <a:gd name="T72" fmla="*/ 482 w 794"/>
                <a:gd name="T73" fmla="*/ 28 h 765"/>
                <a:gd name="T74" fmla="*/ 368 w 794"/>
                <a:gd name="T75" fmla="*/ 113 h 765"/>
                <a:gd name="T76" fmla="*/ 368 w 794"/>
                <a:gd name="T77" fmla="*/ 141 h 765"/>
                <a:gd name="T78" fmla="*/ 227 w 794"/>
                <a:gd name="T79" fmla="*/ 255 h 765"/>
                <a:gd name="T80" fmla="*/ 283 w 794"/>
                <a:gd name="T81" fmla="*/ 311 h 765"/>
                <a:gd name="T82" fmla="*/ 255 w 794"/>
                <a:gd name="T83" fmla="*/ 340 h 765"/>
                <a:gd name="T84" fmla="*/ 198 w 794"/>
                <a:gd name="T85" fmla="*/ 283 h 765"/>
                <a:gd name="T86" fmla="*/ 85 w 794"/>
                <a:gd name="T87" fmla="*/ 36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4" h="765">
                  <a:moveTo>
                    <a:pt x="85" y="368"/>
                  </a:moveTo>
                  <a:lnTo>
                    <a:pt x="0" y="397"/>
                  </a:lnTo>
                  <a:lnTo>
                    <a:pt x="28" y="453"/>
                  </a:lnTo>
                  <a:lnTo>
                    <a:pt x="170" y="425"/>
                  </a:lnTo>
                  <a:lnTo>
                    <a:pt x="198" y="482"/>
                  </a:lnTo>
                  <a:lnTo>
                    <a:pt x="255" y="453"/>
                  </a:lnTo>
                  <a:lnTo>
                    <a:pt x="283" y="510"/>
                  </a:lnTo>
                  <a:lnTo>
                    <a:pt x="312" y="482"/>
                  </a:lnTo>
                  <a:lnTo>
                    <a:pt x="340" y="510"/>
                  </a:lnTo>
                  <a:lnTo>
                    <a:pt x="340" y="567"/>
                  </a:lnTo>
                  <a:lnTo>
                    <a:pt x="397" y="623"/>
                  </a:lnTo>
                  <a:lnTo>
                    <a:pt x="397" y="680"/>
                  </a:lnTo>
                  <a:lnTo>
                    <a:pt x="453" y="708"/>
                  </a:lnTo>
                  <a:lnTo>
                    <a:pt x="453" y="765"/>
                  </a:lnTo>
                  <a:lnTo>
                    <a:pt x="510" y="708"/>
                  </a:lnTo>
                  <a:lnTo>
                    <a:pt x="539" y="708"/>
                  </a:lnTo>
                  <a:lnTo>
                    <a:pt x="567" y="680"/>
                  </a:lnTo>
                  <a:lnTo>
                    <a:pt x="595" y="623"/>
                  </a:lnTo>
                  <a:lnTo>
                    <a:pt x="539" y="623"/>
                  </a:lnTo>
                  <a:lnTo>
                    <a:pt x="567" y="567"/>
                  </a:lnTo>
                  <a:lnTo>
                    <a:pt x="510" y="538"/>
                  </a:lnTo>
                  <a:lnTo>
                    <a:pt x="567" y="538"/>
                  </a:lnTo>
                  <a:lnTo>
                    <a:pt x="567" y="453"/>
                  </a:lnTo>
                  <a:lnTo>
                    <a:pt x="595" y="453"/>
                  </a:lnTo>
                  <a:lnTo>
                    <a:pt x="567" y="397"/>
                  </a:lnTo>
                  <a:lnTo>
                    <a:pt x="624" y="368"/>
                  </a:lnTo>
                  <a:lnTo>
                    <a:pt x="595" y="340"/>
                  </a:lnTo>
                  <a:lnTo>
                    <a:pt x="765" y="311"/>
                  </a:lnTo>
                  <a:lnTo>
                    <a:pt x="794" y="226"/>
                  </a:lnTo>
                  <a:lnTo>
                    <a:pt x="709" y="198"/>
                  </a:lnTo>
                  <a:lnTo>
                    <a:pt x="680" y="113"/>
                  </a:lnTo>
                  <a:lnTo>
                    <a:pt x="652" y="141"/>
                  </a:lnTo>
                  <a:lnTo>
                    <a:pt x="595" y="113"/>
                  </a:lnTo>
                  <a:lnTo>
                    <a:pt x="595" y="56"/>
                  </a:lnTo>
                  <a:lnTo>
                    <a:pt x="539" y="56"/>
                  </a:lnTo>
                  <a:lnTo>
                    <a:pt x="539" y="0"/>
                  </a:lnTo>
                  <a:lnTo>
                    <a:pt x="482" y="28"/>
                  </a:lnTo>
                  <a:lnTo>
                    <a:pt x="368" y="113"/>
                  </a:lnTo>
                  <a:lnTo>
                    <a:pt x="368" y="141"/>
                  </a:lnTo>
                  <a:lnTo>
                    <a:pt x="227" y="255"/>
                  </a:lnTo>
                  <a:lnTo>
                    <a:pt x="283" y="311"/>
                  </a:lnTo>
                  <a:lnTo>
                    <a:pt x="255" y="340"/>
                  </a:lnTo>
                  <a:lnTo>
                    <a:pt x="198" y="283"/>
                  </a:lnTo>
                  <a:lnTo>
                    <a:pt x="85" y="36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2" name="Freeform 947">
              <a:extLst>
                <a:ext uri="{FF2B5EF4-FFF2-40B4-BE49-F238E27FC236}">
                  <a16:creationId xmlns:a16="http://schemas.microsoft.com/office/drawing/2014/main" id="{41126C46-CB1D-4CEC-876F-F5E334563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" y="4328"/>
              <a:ext cx="851" cy="737"/>
            </a:xfrm>
            <a:custGeom>
              <a:avLst/>
              <a:gdLst>
                <a:gd name="T0" fmla="*/ 454 w 851"/>
                <a:gd name="T1" fmla="*/ 85 h 737"/>
                <a:gd name="T2" fmla="*/ 397 w 851"/>
                <a:gd name="T3" fmla="*/ 142 h 737"/>
                <a:gd name="T4" fmla="*/ 340 w 851"/>
                <a:gd name="T5" fmla="*/ 227 h 737"/>
                <a:gd name="T6" fmla="*/ 340 w 851"/>
                <a:gd name="T7" fmla="*/ 199 h 737"/>
                <a:gd name="T8" fmla="*/ 170 w 851"/>
                <a:gd name="T9" fmla="*/ 255 h 737"/>
                <a:gd name="T10" fmla="*/ 142 w 851"/>
                <a:gd name="T11" fmla="*/ 312 h 737"/>
                <a:gd name="T12" fmla="*/ 0 w 851"/>
                <a:gd name="T13" fmla="*/ 425 h 737"/>
                <a:gd name="T14" fmla="*/ 57 w 851"/>
                <a:gd name="T15" fmla="*/ 482 h 737"/>
                <a:gd name="T16" fmla="*/ 57 w 851"/>
                <a:gd name="T17" fmla="*/ 567 h 737"/>
                <a:gd name="T18" fmla="*/ 170 w 851"/>
                <a:gd name="T19" fmla="*/ 567 h 737"/>
                <a:gd name="T20" fmla="*/ 227 w 851"/>
                <a:gd name="T21" fmla="*/ 624 h 737"/>
                <a:gd name="T22" fmla="*/ 199 w 851"/>
                <a:gd name="T23" fmla="*/ 652 h 737"/>
                <a:gd name="T24" fmla="*/ 227 w 851"/>
                <a:gd name="T25" fmla="*/ 737 h 737"/>
                <a:gd name="T26" fmla="*/ 340 w 851"/>
                <a:gd name="T27" fmla="*/ 652 h 737"/>
                <a:gd name="T28" fmla="*/ 397 w 851"/>
                <a:gd name="T29" fmla="*/ 709 h 737"/>
                <a:gd name="T30" fmla="*/ 425 w 851"/>
                <a:gd name="T31" fmla="*/ 680 h 737"/>
                <a:gd name="T32" fmla="*/ 369 w 851"/>
                <a:gd name="T33" fmla="*/ 624 h 737"/>
                <a:gd name="T34" fmla="*/ 510 w 851"/>
                <a:gd name="T35" fmla="*/ 510 h 737"/>
                <a:gd name="T36" fmla="*/ 510 w 851"/>
                <a:gd name="T37" fmla="*/ 482 h 737"/>
                <a:gd name="T38" fmla="*/ 624 w 851"/>
                <a:gd name="T39" fmla="*/ 397 h 737"/>
                <a:gd name="T40" fmla="*/ 595 w 851"/>
                <a:gd name="T41" fmla="*/ 369 h 737"/>
                <a:gd name="T42" fmla="*/ 624 w 851"/>
                <a:gd name="T43" fmla="*/ 312 h 737"/>
                <a:gd name="T44" fmla="*/ 709 w 851"/>
                <a:gd name="T45" fmla="*/ 284 h 737"/>
                <a:gd name="T46" fmla="*/ 737 w 851"/>
                <a:gd name="T47" fmla="*/ 227 h 737"/>
                <a:gd name="T48" fmla="*/ 822 w 851"/>
                <a:gd name="T49" fmla="*/ 227 h 737"/>
                <a:gd name="T50" fmla="*/ 794 w 851"/>
                <a:gd name="T51" fmla="*/ 170 h 737"/>
                <a:gd name="T52" fmla="*/ 851 w 851"/>
                <a:gd name="T53" fmla="*/ 113 h 737"/>
                <a:gd name="T54" fmla="*/ 822 w 851"/>
                <a:gd name="T55" fmla="*/ 57 h 737"/>
                <a:gd name="T56" fmla="*/ 794 w 851"/>
                <a:gd name="T57" fmla="*/ 57 h 737"/>
                <a:gd name="T58" fmla="*/ 794 w 851"/>
                <a:gd name="T59" fmla="*/ 28 h 737"/>
                <a:gd name="T60" fmla="*/ 681 w 851"/>
                <a:gd name="T61" fmla="*/ 0 h 737"/>
                <a:gd name="T62" fmla="*/ 681 w 851"/>
                <a:gd name="T63" fmla="*/ 57 h 737"/>
                <a:gd name="T64" fmla="*/ 652 w 851"/>
                <a:gd name="T65" fmla="*/ 85 h 737"/>
                <a:gd name="T66" fmla="*/ 595 w 851"/>
                <a:gd name="T67" fmla="*/ 28 h 737"/>
                <a:gd name="T68" fmla="*/ 539 w 851"/>
                <a:gd name="T69" fmla="*/ 28 h 737"/>
                <a:gd name="T70" fmla="*/ 539 w 851"/>
                <a:gd name="T71" fmla="*/ 85 h 737"/>
                <a:gd name="T72" fmla="*/ 510 w 851"/>
                <a:gd name="T73" fmla="*/ 113 h 737"/>
                <a:gd name="T74" fmla="*/ 454 w 851"/>
                <a:gd name="T75" fmla="*/ 85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1" h="737">
                  <a:moveTo>
                    <a:pt x="454" y="85"/>
                  </a:moveTo>
                  <a:lnTo>
                    <a:pt x="397" y="142"/>
                  </a:lnTo>
                  <a:lnTo>
                    <a:pt x="340" y="227"/>
                  </a:lnTo>
                  <a:lnTo>
                    <a:pt x="340" y="199"/>
                  </a:lnTo>
                  <a:lnTo>
                    <a:pt x="170" y="255"/>
                  </a:lnTo>
                  <a:lnTo>
                    <a:pt x="142" y="312"/>
                  </a:lnTo>
                  <a:lnTo>
                    <a:pt x="0" y="425"/>
                  </a:lnTo>
                  <a:lnTo>
                    <a:pt x="57" y="482"/>
                  </a:lnTo>
                  <a:lnTo>
                    <a:pt x="57" y="567"/>
                  </a:lnTo>
                  <a:lnTo>
                    <a:pt x="170" y="567"/>
                  </a:lnTo>
                  <a:lnTo>
                    <a:pt x="227" y="624"/>
                  </a:lnTo>
                  <a:lnTo>
                    <a:pt x="199" y="652"/>
                  </a:lnTo>
                  <a:lnTo>
                    <a:pt x="227" y="737"/>
                  </a:lnTo>
                  <a:lnTo>
                    <a:pt x="340" y="652"/>
                  </a:lnTo>
                  <a:lnTo>
                    <a:pt x="397" y="709"/>
                  </a:lnTo>
                  <a:lnTo>
                    <a:pt x="425" y="680"/>
                  </a:lnTo>
                  <a:lnTo>
                    <a:pt x="369" y="624"/>
                  </a:lnTo>
                  <a:lnTo>
                    <a:pt x="510" y="510"/>
                  </a:lnTo>
                  <a:lnTo>
                    <a:pt x="510" y="482"/>
                  </a:lnTo>
                  <a:lnTo>
                    <a:pt x="624" y="397"/>
                  </a:lnTo>
                  <a:lnTo>
                    <a:pt x="595" y="369"/>
                  </a:lnTo>
                  <a:lnTo>
                    <a:pt x="624" y="312"/>
                  </a:lnTo>
                  <a:lnTo>
                    <a:pt x="709" y="284"/>
                  </a:lnTo>
                  <a:lnTo>
                    <a:pt x="737" y="227"/>
                  </a:lnTo>
                  <a:lnTo>
                    <a:pt x="822" y="227"/>
                  </a:lnTo>
                  <a:lnTo>
                    <a:pt x="794" y="170"/>
                  </a:lnTo>
                  <a:lnTo>
                    <a:pt x="851" y="113"/>
                  </a:lnTo>
                  <a:lnTo>
                    <a:pt x="822" y="57"/>
                  </a:lnTo>
                  <a:lnTo>
                    <a:pt x="794" y="57"/>
                  </a:lnTo>
                  <a:lnTo>
                    <a:pt x="794" y="28"/>
                  </a:lnTo>
                  <a:lnTo>
                    <a:pt x="681" y="0"/>
                  </a:lnTo>
                  <a:lnTo>
                    <a:pt x="681" y="57"/>
                  </a:lnTo>
                  <a:lnTo>
                    <a:pt x="652" y="85"/>
                  </a:lnTo>
                  <a:lnTo>
                    <a:pt x="595" y="28"/>
                  </a:lnTo>
                  <a:lnTo>
                    <a:pt x="539" y="28"/>
                  </a:lnTo>
                  <a:lnTo>
                    <a:pt x="539" y="85"/>
                  </a:lnTo>
                  <a:lnTo>
                    <a:pt x="510" y="113"/>
                  </a:lnTo>
                  <a:lnTo>
                    <a:pt x="454" y="8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3" name="Freeform 948">
              <a:extLst>
                <a:ext uri="{FF2B5EF4-FFF2-40B4-BE49-F238E27FC236}">
                  <a16:creationId xmlns:a16="http://schemas.microsoft.com/office/drawing/2014/main" id="{8D12AAE3-764B-4778-889A-EAA44DF79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" y="4271"/>
              <a:ext cx="964" cy="1134"/>
            </a:xfrm>
            <a:custGeom>
              <a:avLst/>
              <a:gdLst>
                <a:gd name="T0" fmla="*/ 142 w 964"/>
                <a:gd name="T1" fmla="*/ 1049 h 1134"/>
                <a:gd name="T2" fmla="*/ 86 w 964"/>
                <a:gd name="T3" fmla="*/ 1049 h 1134"/>
                <a:gd name="T4" fmla="*/ 114 w 964"/>
                <a:gd name="T5" fmla="*/ 993 h 1134"/>
                <a:gd name="T6" fmla="*/ 57 w 964"/>
                <a:gd name="T7" fmla="*/ 964 h 1134"/>
                <a:gd name="T8" fmla="*/ 114 w 964"/>
                <a:gd name="T9" fmla="*/ 964 h 1134"/>
                <a:gd name="T10" fmla="*/ 114 w 964"/>
                <a:gd name="T11" fmla="*/ 879 h 1134"/>
                <a:gd name="T12" fmla="*/ 142 w 964"/>
                <a:gd name="T13" fmla="*/ 879 h 1134"/>
                <a:gd name="T14" fmla="*/ 114 w 964"/>
                <a:gd name="T15" fmla="*/ 823 h 1134"/>
                <a:gd name="T16" fmla="*/ 171 w 964"/>
                <a:gd name="T17" fmla="*/ 794 h 1134"/>
                <a:gd name="T18" fmla="*/ 142 w 964"/>
                <a:gd name="T19" fmla="*/ 766 h 1134"/>
                <a:gd name="T20" fmla="*/ 312 w 964"/>
                <a:gd name="T21" fmla="*/ 737 h 1134"/>
                <a:gd name="T22" fmla="*/ 341 w 964"/>
                <a:gd name="T23" fmla="*/ 652 h 1134"/>
                <a:gd name="T24" fmla="*/ 256 w 964"/>
                <a:gd name="T25" fmla="*/ 624 h 1134"/>
                <a:gd name="T26" fmla="*/ 227 w 964"/>
                <a:gd name="T27" fmla="*/ 539 h 1134"/>
                <a:gd name="T28" fmla="*/ 199 w 964"/>
                <a:gd name="T29" fmla="*/ 567 h 1134"/>
                <a:gd name="T30" fmla="*/ 142 w 964"/>
                <a:gd name="T31" fmla="*/ 539 h 1134"/>
                <a:gd name="T32" fmla="*/ 142 w 964"/>
                <a:gd name="T33" fmla="*/ 482 h 1134"/>
                <a:gd name="T34" fmla="*/ 86 w 964"/>
                <a:gd name="T35" fmla="*/ 482 h 1134"/>
                <a:gd name="T36" fmla="*/ 86 w 964"/>
                <a:gd name="T37" fmla="*/ 426 h 1134"/>
                <a:gd name="T38" fmla="*/ 29 w 964"/>
                <a:gd name="T39" fmla="*/ 454 h 1134"/>
                <a:gd name="T40" fmla="*/ 0 w 964"/>
                <a:gd name="T41" fmla="*/ 426 h 1134"/>
                <a:gd name="T42" fmla="*/ 29 w 964"/>
                <a:gd name="T43" fmla="*/ 369 h 1134"/>
                <a:gd name="T44" fmla="*/ 114 w 964"/>
                <a:gd name="T45" fmla="*/ 341 h 1134"/>
                <a:gd name="T46" fmla="*/ 142 w 964"/>
                <a:gd name="T47" fmla="*/ 284 h 1134"/>
                <a:gd name="T48" fmla="*/ 227 w 964"/>
                <a:gd name="T49" fmla="*/ 284 h 1134"/>
                <a:gd name="T50" fmla="*/ 199 w 964"/>
                <a:gd name="T51" fmla="*/ 227 h 1134"/>
                <a:gd name="T52" fmla="*/ 256 w 964"/>
                <a:gd name="T53" fmla="*/ 170 h 1134"/>
                <a:gd name="T54" fmla="*/ 227 w 964"/>
                <a:gd name="T55" fmla="*/ 114 h 1134"/>
                <a:gd name="T56" fmla="*/ 199 w 964"/>
                <a:gd name="T57" fmla="*/ 114 h 1134"/>
                <a:gd name="T58" fmla="*/ 199 w 964"/>
                <a:gd name="T59" fmla="*/ 85 h 1134"/>
                <a:gd name="T60" fmla="*/ 284 w 964"/>
                <a:gd name="T61" fmla="*/ 29 h 1134"/>
                <a:gd name="T62" fmla="*/ 369 w 964"/>
                <a:gd name="T63" fmla="*/ 0 h 1134"/>
                <a:gd name="T64" fmla="*/ 482 w 964"/>
                <a:gd name="T65" fmla="*/ 170 h 1134"/>
                <a:gd name="T66" fmla="*/ 596 w 964"/>
                <a:gd name="T67" fmla="*/ 312 h 1134"/>
                <a:gd name="T68" fmla="*/ 653 w 964"/>
                <a:gd name="T69" fmla="*/ 312 h 1134"/>
                <a:gd name="T70" fmla="*/ 709 w 964"/>
                <a:gd name="T71" fmla="*/ 256 h 1134"/>
                <a:gd name="T72" fmla="*/ 766 w 964"/>
                <a:gd name="T73" fmla="*/ 256 h 1134"/>
                <a:gd name="T74" fmla="*/ 794 w 964"/>
                <a:gd name="T75" fmla="*/ 369 h 1134"/>
                <a:gd name="T76" fmla="*/ 879 w 964"/>
                <a:gd name="T77" fmla="*/ 397 h 1134"/>
                <a:gd name="T78" fmla="*/ 964 w 964"/>
                <a:gd name="T79" fmla="*/ 539 h 1134"/>
                <a:gd name="T80" fmla="*/ 851 w 964"/>
                <a:gd name="T81" fmla="*/ 596 h 1134"/>
                <a:gd name="T82" fmla="*/ 823 w 964"/>
                <a:gd name="T83" fmla="*/ 596 h 1134"/>
                <a:gd name="T84" fmla="*/ 794 w 964"/>
                <a:gd name="T85" fmla="*/ 539 h 1134"/>
                <a:gd name="T86" fmla="*/ 681 w 964"/>
                <a:gd name="T87" fmla="*/ 539 h 1134"/>
                <a:gd name="T88" fmla="*/ 681 w 964"/>
                <a:gd name="T89" fmla="*/ 567 h 1134"/>
                <a:gd name="T90" fmla="*/ 653 w 964"/>
                <a:gd name="T91" fmla="*/ 652 h 1134"/>
                <a:gd name="T92" fmla="*/ 596 w 964"/>
                <a:gd name="T93" fmla="*/ 596 h 1134"/>
                <a:gd name="T94" fmla="*/ 567 w 964"/>
                <a:gd name="T95" fmla="*/ 652 h 1134"/>
                <a:gd name="T96" fmla="*/ 567 w 964"/>
                <a:gd name="T97" fmla="*/ 851 h 1134"/>
                <a:gd name="T98" fmla="*/ 681 w 964"/>
                <a:gd name="T99" fmla="*/ 1049 h 1134"/>
                <a:gd name="T100" fmla="*/ 624 w 964"/>
                <a:gd name="T101" fmla="*/ 1134 h 1134"/>
                <a:gd name="T102" fmla="*/ 539 w 964"/>
                <a:gd name="T103" fmla="*/ 1106 h 1134"/>
                <a:gd name="T104" fmla="*/ 426 w 964"/>
                <a:gd name="T105" fmla="*/ 964 h 1134"/>
                <a:gd name="T106" fmla="*/ 341 w 964"/>
                <a:gd name="T107" fmla="*/ 993 h 1134"/>
                <a:gd name="T108" fmla="*/ 284 w 964"/>
                <a:gd name="T109" fmla="*/ 993 h 1134"/>
                <a:gd name="T110" fmla="*/ 256 w 964"/>
                <a:gd name="T111" fmla="*/ 1021 h 1134"/>
                <a:gd name="T112" fmla="*/ 171 w 964"/>
                <a:gd name="T113" fmla="*/ 1078 h 1134"/>
                <a:gd name="T114" fmla="*/ 171 w 964"/>
                <a:gd name="T115" fmla="*/ 1021 h 1134"/>
                <a:gd name="T116" fmla="*/ 142 w 964"/>
                <a:gd name="T117" fmla="*/ 1049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4" h="1134">
                  <a:moveTo>
                    <a:pt x="142" y="1049"/>
                  </a:moveTo>
                  <a:lnTo>
                    <a:pt x="86" y="1049"/>
                  </a:lnTo>
                  <a:lnTo>
                    <a:pt x="114" y="993"/>
                  </a:lnTo>
                  <a:lnTo>
                    <a:pt x="57" y="964"/>
                  </a:lnTo>
                  <a:lnTo>
                    <a:pt x="114" y="964"/>
                  </a:lnTo>
                  <a:lnTo>
                    <a:pt x="114" y="879"/>
                  </a:lnTo>
                  <a:lnTo>
                    <a:pt x="142" y="879"/>
                  </a:lnTo>
                  <a:lnTo>
                    <a:pt x="114" y="823"/>
                  </a:lnTo>
                  <a:lnTo>
                    <a:pt x="171" y="794"/>
                  </a:lnTo>
                  <a:lnTo>
                    <a:pt x="142" y="766"/>
                  </a:lnTo>
                  <a:lnTo>
                    <a:pt x="312" y="737"/>
                  </a:lnTo>
                  <a:lnTo>
                    <a:pt x="341" y="652"/>
                  </a:lnTo>
                  <a:lnTo>
                    <a:pt x="256" y="624"/>
                  </a:lnTo>
                  <a:lnTo>
                    <a:pt x="227" y="539"/>
                  </a:lnTo>
                  <a:lnTo>
                    <a:pt x="199" y="567"/>
                  </a:lnTo>
                  <a:lnTo>
                    <a:pt x="142" y="539"/>
                  </a:lnTo>
                  <a:lnTo>
                    <a:pt x="142" y="482"/>
                  </a:lnTo>
                  <a:lnTo>
                    <a:pt x="86" y="482"/>
                  </a:lnTo>
                  <a:lnTo>
                    <a:pt x="86" y="426"/>
                  </a:lnTo>
                  <a:lnTo>
                    <a:pt x="29" y="454"/>
                  </a:lnTo>
                  <a:lnTo>
                    <a:pt x="0" y="426"/>
                  </a:lnTo>
                  <a:lnTo>
                    <a:pt x="29" y="369"/>
                  </a:lnTo>
                  <a:lnTo>
                    <a:pt x="114" y="341"/>
                  </a:lnTo>
                  <a:lnTo>
                    <a:pt x="142" y="284"/>
                  </a:lnTo>
                  <a:lnTo>
                    <a:pt x="227" y="284"/>
                  </a:lnTo>
                  <a:lnTo>
                    <a:pt x="199" y="227"/>
                  </a:lnTo>
                  <a:lnTo>
                    <a:pt x="256" y="170"/>
                  </a:lnTo>
                  <a:lnTo>
                    <a:pt x="227" y="114"/>
                  </a:lnTo>
                  <a:lnTo>
                    <a:pt x="199" y="114"/>
                  </a:lnTo>
                  <a:lnTo>
                    <a:pt x="199" y="85"/>
                  </a:lnTo>
                  <a:lnTo>
                    <a:pt x="284" y="29"/>
                  </a:lnTo>
                  <a:lnTo>
                    <a:pt x="369" y="0"/>
                  </a:lnTo>
                  <a:lnTo>
                    <a:pt x="482" y="170"/>
                  </a:lnTo>
                  <a:lnTo>
                    <a:pt x="596" y="312"/>
                  </a:lnTo>
                  <a:lnTo>
                    <a:pt x="653" y="312"/>
                  </a:lnTo>
                  <a:lnTo>
                    <a:pt x="709" y="256"/>
                  </a:lnTo>
                  <a:lnTo>
                    <a:pt x="766" y="256"/>
                  </a:lnTo>
                  <a:lnTo>
                    <a:pt x="794" y="369"/>
                  </a:lnTo>
                  <a:lnTo>
                    <a:pt x="879" y="397"/>
                  </a:lnTo>
                  <a:lnTo>
                    <a:pt x="964" y="539"/>
                  </a:lnTo>
                  <a:lnTo>
                    <a:pt x="851" y="596"/>
                  </a:lnTo>
                  <a:lnTo>
                    <a:pt x="823" y="596"/>
                  </a:lnTo>
                  <a:lnTo>
                    <a:pt x="794" y="539"/>
                  </a:lnTo>
                  <a:lnTo>
                    <a:pt x="681" y="539"/>
                  </a:lnTo>
                  <a:lnTo>
                    <a:pt x="681" y="567"/>
                  </a:lnTo>
                  <a:lnTo>
                    <a:pt x="653" y="652"/>
                  </a:lnTo>
                  <a:lnTo>
                    <a:pt x="596" y="596"/>
                  </a:lnTo>
                  <a:lnTo>
                    <a:pt x="567" y="652"/>
                  </a:lnTo>
                  <a:lnTo>
                    <a:pt x="567" y="851"/>
                  </a:lnTo>
                  <a:lnTo>
                    <a:pt x="681" y="1049"/>
                  </a:lnTo>
                  <a:lnTo>
                    <a:pt x="624" y="1134"/>
                  </a:lnTo>
                  <a:lnTo>
                    <a:pt x="539" y="1106"/>
                  </a:lnTo>
                  <a:lnTo>
                    <a:pt x="426" y="964"/>
                  </a:lnTo>
                  <a:lnTo>
                    <a:pt x="341" y="993"/>
                  </a:lnTo>
                  <a:lnTo>
                    <a:pt x="284" y="993"/>
                  </a:lnTo>
                  <a:lnTo>
                    <a:pt x="256" y="1021"/>
                  </a:lnTo>
                  <a:lnTo>
                    <a:pt x="171" y="1078"/>
                  </a:lnTo>
                  <a:lnTo>
                    <a:pt x="171" y="1021"/>
                  </a:lnTo>
                  <a:lnTo>
                    <a:pt x="142" y="104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4" name="Freeform 949">
              <a:extLst>
                <a:ext uri="{FF2B5EF4-FFF2-40B4-BE49-F238E27FC236}">
                  <a16:creationId xmlns:a16="http://schemas.microsoft.com/office/drawing/2014/main" id="{C4D95C0D-5A56-449C-A2F4-CB4EA1CD0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" y="4810"/>
              <a:ext cx="539" cy="510"/>
            </a:xfrm>
            <a:custGeom>
              <a:avLst/>
              <a:gdLst>
                <a:gd name="T0" fmla="*/ 114 w 539"/>
                <a:gd name="T1" fmla="*/ 510 h 510"/>
                <a:gd name="T2" fmla="*/ 0 w 539"/>
                <a:gd name="T3" fmla="*/ 312 h 510"/>
                <a:gd name="T4" fmla="*/ 0 w 539"/>
                <a:gd name="T5" fmla="*/ 113 h 510"/>
                <a:gd name="T6" fmla="*/ 29 w 539"/>
                <a:gd name="T7" fmla="*/ 57 h 510"/>
                <a:gd name="T8" fmla="*/ 86 w 539"/>
                <a:gd name="T9" fmla="*/ 113 h 510"/>
                <a:gd name="T10" fmla="*/ 114 w 539"/>
                <a:gd name="T11" fmla="*/ 28 h 510"/>
                <a:gd name="T12" fmla="*/ 114 w 539"/>
                <a:gd name="T13" fmla="*/ 0 h 510"/>
                <a:gd name="T14" fmla="*/ 227 w 539"/>
                <a:gd name="T15" fmla="*/ 0 h 510"/>
                <a:gd name="T16" fmla="*/ 256 w 539"/>
                <a:gd name="T17" fmla="*/ 57 h 510"/>
                <a:gd name="T18" fmla="*/ 284 w 539"/>
                <a:gd name="T19" fmla="*/ 57 h 510"/>
                <a:gd name="T20" fmla="*/ 397 w 539"/>
                <a:gd name="T21" fmla="*/ 0 h 510"/>
                <a:gd name="T22" fmla="*/ 539 w 539"/>
                <a:gd name="T23" fmla="*/ 113 h 510"/>
                <a:gd name="T24" fmla="*/ 482 w 539"/>
                <a:gd name="T25" fmla="*/ 170 h 510"/>
                <a:gd name="T26" fmla="*/ 256 w 539"/>
                <a:gd name="T27" fmla="*/ 284 h 510"/>
                <a:gd name="T28" fmla="*/ 199 w 539"/>
                <a:gd name="T29" fmla="*/ 340 h 510"/>
                <a:gd name="T30" fmla="*/ 227 w 539"/>
                <a:gd name="T31" fmla="*/ 425 h 510"/>
                <a:gd name="T32" fmla="*/ 142 w 539"/>
                <a:gd name="T33" fmla="*/ 510 h 510"/>
                <a:gd name="T34" fmla="*/ 114 w 539"/>
                <a:gd name="T35" fmla="*/ 51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9" h="510">
                  <a:moveTo>
                    <a:pt x="114" y="510"/>
                  </a:moveTo>
                  <a:lnTo>
                    <a:pt x="0" y="312"/>
                  </a:lnTo>
                  <a:lnTo>
                    <a:pt x="0" y="113"/>
                  </a:lnTo>
                  <a:lnTo>
                    <a:pt x="29" y="57"/>
                  </a:lnTo>
                  <a:lnTo>
                    <a:pt x="86" y="113"/>
                  </a:lnTo>
                  <a:lnTo>
                    <a:pt x="114" y="28"/>
                  </a:lnTo>
                  <a:lnTo>
                    <a:pt x="114" y="0"/>
                  </a:lnTo>
                  <a:lnTo>
                    <a:pt x="227" y="0"/>
                  </a:lnTo>
                  <a:lnTo>
                    <a:pt x="256" y="57"/>
                  </a:lnTo>
                  <a:lnTo>
                    <a:pt x="284" y="57"/>
                  </a:lnTo>
                  <a:lnTo>
                    <a:pt x="397" y="0"/>
                  </a:lnTo>
                  <a:lnTo>
                    <a:pt x="539" y="113"/>
                  </a:lnTo>
                  <a:lnTo>
                    <a:pt x="482" y="170"/>
                  </a:lnTo>
                  <a:lnTo>
                    <a:pt x="256" y="284"/>
                  </a:lnTo>
                  <a:lnTo>
                    <a:pt x="199" y="340"/>
                  </a:lnTo>
                  <a:lnTo>
                    <a:pt x="227" y="425"/>
                  </a:lnTo>
                  <a:lnTo>
                    <a:pt x="142" y="510"/>
                  </a:lnTo>
                  <a:lnTo>
                    <a:pt x="114" y="51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5" name="Freeform 950">
              <a:extLst>
                <a:ext uri="{FF2B5EF4-FFF2-40B4-BE49-F238E27FC236}">
                  <a16:creationId xmlns:a16="http://schemas.microsoft.com/office/drawing/2014/main" id="{7BA14856-3BC4-4DAA-A385-42CCF62D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" y="3818"/>
              <a:ext cx="397" cy="623"/>
            </a:xfrm>
            <a:custGeom>
              <a:avLst/>
              <a:gdLst>
                <a:gd name="T0" fmla="*/ 340 w 397"/>
                <a:gd name="T1" fmla="*/ 170 h 623"/>
                <a:gd name="T2" fmla="*/ 283 w 397"/>
                <a:gd name="T3" fmla="*/ 198 h 623"/>
                <a:gd name="T4" fmla="*/ 255 w 397"/>
                <a:gd name="T5" fmla="*/ 113 h 623"/>
                <a:gd name="T6" fmla="*/ 283 w 397"/>
                <a:gd name="T7" fmla="*/ 56 h 623"/>
                <a:gd name="T8" fmla="*/ 226 w 397"/>
                <a:gd name="T9" fmla="*/ 56 h 623"/>
                <a:gd name="T10" fmla="*/ 226 w 397"/>
                <a:gd name="T11" fmla="*/ 0 h 623"/>
                <a:gd name="T12" fmla="*/ 141 w 397"/>
                <a:gd name="T13" fmla="*/ 113 h 623"/>
                <a:gd name="T14" fmla="*/ 56 w 397"/>
                <a:gd name="T15" fmla="*/ 142 h 623"/>
                <a:gd name="T16" fmla="*/ 28 w 397"/>
                <a:gd name="T17" fmla="*/ 198 h 623"/>
                <a:gd name="T18" fmla="*/ 28 w 397"/>
                <a:gd name="T19" fmla="*/ 255 h 623"/>
                <a:gd name="T20" fmla="*/ 56 w 397"/>
                <a:gd name="T21" fmla="*/ 255 h 623"/>
                <a:gd name="T22" fmla="*/ 85 w 397"/>
                <a:gd name="T23" fmla="*/ 255 h 623"/>
                <a:gd name="T24" fmla="*/ 0 w 397"/>
                <a:gd name="T25" fmla="*/ 340 h 623"/>
                <a:gd name="T26" fmla="*/ 0 w 397"/>
                <a:gd name="T27" fmla="*/ 397 h 623"/>
                <a:gd name="T28" fmla="*/ 56 w 397"/>
                <a:gd name="T29" fmla="*/ 368 h 623"/>
                <a:gd name="T30" fmla="*/ 85 w 397"/>
                <a:gd name="T31" fmla="*/ 453 h 623"/>
                <a:gd name="T32" fmla="*/ 113 w 397"/>
                <a:gd name="T33" fmla="*/ 425 h 623"/>
                <a:gd name="T34" fmla="*/ 113 w 397"/>
                <a:gd name="T35" fmla="*/ 482 h 623"/>
                <a:gd name="T36" fmla="*/ 85 w 397"/>
                <a:gd name="T37" fmla="*/ 482 h 623"/>
                <a:gd name="T38" fmla="*/ 113 w 397"/>
                <a:gd name="T39" fmla="*/ 538 h 623"/>
                <a:gd name="T40" fmla="*/ 170 w 397"/>
                <a:gd name="T41" fmla="*/ 567 h 623"/>
                <a:gd name="T42" fmla="*/ 170 w 397"/>
                <a:gd name="T43" fmla="*/ 595 h 623"/>
                <a:gd name="T44" fmla="*/ 226 w 397"/>
                <a:gd name="T45" fmla="*/ 623 h 623"/>
                <a:gd name="T46" fmla="*/ 255 w 397"/>
                <a:gd name="T47" fmla="*/ 595 h 623"/>
                <a:gd name="T48" fmla="*/ 255 w 397"/>
                <a:gd name="T49" fmla="*/ 538 h 623"/>
                <a:gd name="T50" fmla="*/ 311 w 397"/>
                <a:gd name="T51" fmla="*/ 538 h 623"/>
                <a:gd name="T52" fmla="*/ 368 w 397"/>
                <a:gd name="T53" fmla="*/ 595 h 623"/>
                <a:gd name="T54" fmla="*/ 397 w 397"/>
                <a:gd name="T55" fmla="*/ 567 h 623"/>
                <a:gd name="T56" fmla="*/ 397 w 397"/>
                <a:gd name="T57" fmla="*/ 510 h 623"/>
                <a:gd name="T58" fmla="*/ 311 w 397"/>
                <a:gd name="T59" fmla="*/ 482 h 623"/>
                <a:gd name="T60" fmla="*/ 368 w 397"/>
                <a:gd name="T61" fmla="*/ 425 h 623"/>
                <a:gd name="T62" fmla="*/ 283 w 397"/>
                <a:gd name="T63" fmla="*/ 425 h 623"/>
                <a:gd name="T64" fmla="*/ 283 w 397"/>
                <a:gd name="T65" fmla="*/ 340 h 623"/>
                <a:gd name="T66" fmla="*/ 311 w 397"/>
                <a:gd name="T67" fmla="*/ 283 h 623"/>
                <a:gd name="T68" fmla="*/ 368 w 397"/>
                <a:gd name="T69" fmla="*/ 255 h 623"/>
                <a:gd name="T70" fmla="*/ 340 w 397"/>
                <a:gd name="T71" fmla="*/ 17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7" h="623">
                  <a:moveTo>
                    <a:pt x="340" y="170"/>
                  </a:moveTo>
                  <a:lnTo>
                    <a:pt x="283" y="198"/>
                  </a:lnTo>
                  <a:lnTo>
                    <a:pt x="255" y="113"/>
                  </a:lnTo>
                  <a:lnTo>
                    <a:pt x="283" y="56"/>
                  </a:lnTo>
                  <a:lnTo>
                    <a:pt x="226" y="56"/>
                  </a:lnTo>
                  <a:lnTo>
                    <a:pt x="226" y="0"/>
                  </a:lnTo>
                  <a:lnTo>
                    <a:pt x="141" y="113"/>
                  </a:lnTo>
                  <a:lnTo>
                    <a:pt x="56" y="142"/>
                  </a:lnTo>
                  <a:lnTo>
                    <a:pt x="28" y="198"/>
                  </a:lnTo>
                  <a:lnTo>
                    <a:pt x="28" y="255"/>
                  </a:lnTo>
                  <a:lnTo>
                    <a:pt x="56" y="255"/>
                  </a:lnTo>
                  <a:lnTo>
                    <a:pt x="85" y="255"/>
                  </a:lnTo>
                  <a:lnTo>
                    <a:pt x="0" y="340"/>
                  </a:lnTo>
                  <a:lnTo>
                    <a:pt x="0" y="397"/>
                  </a:lnTo>
                  <a:lnTo>
                    <a:pt x="56" y="368"/>
                  </a:lnTo>
                  <a:lnTo>
                    <a:pt x="85" y="453"/>
                  </a:lnTo>
                  <a:lnTo>
                    <a:pt x="113" y="425"/>
                  </a:lnTo>
                  <a:lnTo>
                    <a:pt x="113" y="482"/>
                  </a:lnTo>
                  <a:lnTo>
                    <a:pt x="85" y="482"/>
                  </a:lnTo>
                  <a:lnTo>
                    <a:pt x="113" y="538"/>
                  </a:lnTo>
                  <a:lnTo>
                    <a:pt x="170" y="567"/>
                  </a:lnTo>
                  <a:lnTo>
                    <a:pt x="170" y="595"/>
                  </a:lnTo>
                  <a:lnTo>
                    <a:pt x="226" y="623"/>
                  </a:lnTo>
                  <a:lnTo>
                    <a:pt x="255" y="595"/>
                  </a:lnTo>
                  <a:lnTo>
                    <a:pt x="255" y="538"/>
                  </a:lnTo>
                  <a:lnTo>
                    <a:pt x="311" y="538"/>
                  </a:lnTo>
                  <a:lnTo>
                    <a:pt x="368" y="595"/>
                  </a:lnTo>
                  <a:lnTo>
                    <a:pt x="397" y="567"/>
                  </a:lnTo>
                  <a:lnTo>
                    <a:pt x="397" y="510"/>
                  </a:lnTo>
                  <a:lnTo>
                    <a:pt x="311" y="482"/>
                  </a:lnTo>
                  <a:lnTo>
                    <a:pt x="368" y="425"/>
                  </a:lnTo>
                  <a:lnTo>
                    <a:pt x="283" y="425"/>
                  </a:lnTo>
                  <a:lnTo>
                    <a:pt x="283" y="340"/>
                  </a:lnTo>
                  <a:lnTo>
                    <a:pt x="311" y="283"/>
                  </a:lnTo>
                  <a:lnTo>
                    <a:pt x="368" y="255"/>
                  </a:lnTo>
                  <a:lnTo>
                    <a:pt x="340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Freeform 951">
              <a:extLst>
                <a:ext uri="{FF2B5EF4-FFF2-40B4-BE49-F238E27FC236}">
                  <a16:creationId xmlns:a16="http://schemas.microsoft.com/office/drawing/2014/main" id="{F49BB58D-A7B6-469C-B852-5C0CCF041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" y="3960"/>
              <a:ext cx="397" cy="396"/>
            </a:xfrm>
            <a:custGeom>
              <a:avLst/>
              <a:gdLst>
                <a:gd name="T0" fmla="*/ 397 w 397"/>
                <a:gd name="T1" fmla="*/ 311 h 396"/>
                <a:gd name="T2" fmla="*/ 312 w 397"/>
                <a:gd name="T3" fmla="*/ 340 h 396"/>
                <a:gd name="T4" fmla="*/ 227 w 397"/>
                <a:gd name="T5" fmla="*/ 396 h 396"/>
                <a:gd name="T6" fmla="*/ 114 w 397"/>
                <a:gd name="T7" fmla="*/ 368 h 396"/>
                <a:gd name="T8" fmla="*/ 28 w 397"/>
                <a:gd name="T9" fmla="*/ 340 h 396"/>
                <a:gd name="T10" fmla="*/ 85 w 397"/>
                <a:gd name="T11" fmla="*/ 283 h 396"/>
                <a:gd name="T12" fmla="*/ 0 w 397"/>
                <a:gd name="T13" fmla="*/ 283 h 396"/>
                <a:gd name="T14" fmla="*/ 0 w 397"/>
                <a:gd name="T15" fmla="*/ 198 h 396"/>
                <a:gd name="T16" fmla="*/ 28 w 397"/>
                <a:gd name="T17" fmla="*/ 141 h 396"/>
                <a:gd name="T18" fmla="*/ 85 w 397"/>
                <a:gd name="T19" fmla="*/ 113 h 396"/>
                <a:gd name="T20" fmla="*/ 57 w 397"/>
                <a:gd name="T21" fmla="*/ 28 h 396"/>
                <a:gd name="T22" fmla="*/ 85 w 397"/>
                <a:gd name="T23" fmla="*/ 0 h 396"/>
                <a:gd name="T24" fmla="*/ 142 w 397"/>
                <a:gd name="T25" fmla="*/ 28 h 396"/>
                <a:gd name="T26" fmla="*/ 312 w 397"/>
                <a:gd name="T27" fmla="*/ 0 h 396"/>
                <a:gd name="T28" fmla="*/ 369 w 397"/>
                <a:gd name="T29" fmla="*/ 198 h 396"/>
                <a:gd name="T30" fmla="*/ 369 w 397"/>
                <a:gd name="T31" fmla="*/ 255 h 396"/>
                <a:gd name="T32" fmla="*/ 397 w 397"/>
                <a:gd name="T33" fmla="*/ 3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7" h="396">
                  <a:moveTo>
                    <a:pt x="397" y="311"/>
                  </a:moveTo>
                  <a:lnTo>
                    <a:pt x="312" y="340"/>
                  </a:lnTo>
                  <a:lnTo>
                    <a:pt x="227" y="396"/>
                  </a:lnTo>
                  <a:lnTo>
                    <a:pt x="114" y="368"/>
                  </a:lnTo>
                  <a:lnTo>
                    <a:pt x="28" y="340"/>
                  </a:lnTo>
                  <a:lnTo>
                    <a:pt x="85" y="283"/>
                  </a:lnTo>
                  <a:lnTo>
                    <a:pt x="0" y="283"/>
                  </a:lnTo>
                  <a:lnTo>
                    <a:pt x="0" y="198"/>
                  </a:lnTo>
                  <a:lnTo>
                    <a:pt x="28" y="141"/>
                  </a:lnTo>
                  <a:lnTo>
                    <a:pt x="85" y="113"/>
                  </a:lnTo>
                  <a:lnTo>
                    <a:pt x="57" y="28"/>
                  </a:lnTo>
                  <a:lnTo>
                    <a:pt x="85" y="0"/>
                  </a:lnTo>
                  <a:lnTo>
                    <a:pt x="142" y="28"/>
                  </a:lnTo>
                  <a:lnTo>
                    <a:pt x="312" y="0"/>
                  </a:lnTo>
                  <a:lnTo>
                    <a:pt x="369" y="198"/>
                  </a:lnTo>
                  <a:lnTo>
                    <a:pt x="369" y="255"/>
                  </a:lnTo>
                  <a:lnTo>
                    <a:pt x="397" y="3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7" name="Freeform 952">
              <a:extLst>
                <a:ext uri="{FF2B5EF4-FFF2-40B4-BE49-F238E27FC236}">
                  <a16:creationId xmlns:a16="http://schemas.microsoft.com/office/drawing/2014/main" id="{F62DD9E3-DC03-4F11-9542-CBEB806AC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3563"/>
              <a:ext cx="1502" cy="1304"/>
            </a:xfrm>
            <a:custGeom>
              <a:avLst/>
              <a:gdLst>
                <a:gd name="T0" fmla="*/ 1020 w 1502"/>
                <a:gd name="T1" fmla="*/ 368 h 1304"/>
                <a:gd name="T2" fmla="*/ 1020 w 1502"/>
                <a:gd name="T3" fmla="*/ 453 h 1304"/>
                <a:gd name="T4" fmla="*/ 1134 w 1502"/>
                <a:gd name="T5" fmla="*/ 482 h 1304"/>
                <a:gd name="T6" fmla="*/ 1190 w 1502"/>
                <a:gd name="T7" fmla="*/ 510 h 1304"/>
                <a:gd name="T8" fmla="*/ 1190 w 1502"/>
                <a:gd name="T9" fmla="*/ 623 h 1304"/>
                <a:gd name="T10" fmla="*/ 1247 w 1502"/>
                <a:gd name="T11" fmla="*/ 822 h 1304"/>
                <a:gd name="T12" fmla="*/ 1417 w 1502"/>
                <a:gd name="T13" fmla="*/ 878 h 1304"/>
                <a:gd name="T14" fmla="*/ 1474 w 1502"/>
                <a:gd name="T15" fmla="*/ 964 h 1304"/>
                <a:gd name="T16" fmla="*/ 1332 w 1502"/>
                <a:gd name="T17" fmla="*/ 935 h 1304"/>
                <a:gd name="T18" fmla="*/ 1077 w 1502"/>
                <a:gd name="T19" fmla="*/ 1049 h 1304"/>
                <a:gd name="T20" fmla="*/ 1020 w 1502"/>
                <a:gd name="T21" fmla="*/ 1134 h 1304"/>
                <a:gd name="T22" fmla="*/ 935 w 1502"/>
                <a:gd name="T23" fmla="*/ 1247 h 1304"/>
                <a:gd name="T24" fmla="*/ 822 w 1502"/>
                <a:gd name="T25" fmla="*/ 1247 h 1304"/>
                <a:gd name="T26" fmla="*/ 737 w 1502"/>
                <a:gd name="T27" fmla="*/ 1247 h 1304"/>
                <a:gd name="T28" fmla="*/ 652 w 1502"/>
                <a:gd name="T29" fmla="*/ 1304 h 1304"/>
                <a:gd name="T30" fmla="*/ 595 w 1502"/>
                <a:gd name="T31" fmla="*/ 1162 h 1304"/>
                <a:gd name="T32" fmla="*/ 567 w 1502"/>
                <a:gd name="T33" fmla="*/ 1105 h 1304"/>
                <a:gd name="T34" fmla="*/ 510 w 1502"/>
                <a:gd name="T35" fmla="*/ 737 h 1304"/>
                <a:gd name="T36" fmla="*/ 340 w 1502"/>
                <a:gd name="T37" fmla="*/ 623 h 1304"/>
                <a:gd name="T38" fmla="*/ 198 w 1502"/>
                <a:gd name="T39" fmla="*/ 793 h 1304"/>
                <a:gd name="T40" fmla="*/ 85 w 1502"/>
                <a:gd name="T41" fmla="*/ 878 h 1304"/>
                <a:gd name="T42" fmla="*/ 0 w 1502"/>
                <a:gd name="T43" fmla="*/ 793 h 1304"/>
                <a:gd name="T44" fmla="*/ 113 w 1502"/>
                <a:gd name="T45" fmla="*/ 737 h 1304"/>
                <a:gd name="T46" fmla="*/ 170 w 1502"/>
                <a:gd name="T47" fmla="*/ 652 h 1304"/>
                <a:gd name="T48" fmla="*/ 198 w 1502"/>
                <a:gd name="T49" fmla="*/ 567 h 1304"/>
                <a:gd name="T50" fmla="*/ 425 w 1502"/>
                <a:gd name="T51" fmla="*/ 482 h 1304"/>
                <a:gd name="T52" fmla="*/ 481 w 1502"/>
                <a:gd name="T53" fmla="*/ 368 h 1304"/>
                <a:gd name="T54" fmla="*/ 595 w 1502"/>
                <a:gd name="T55" fmla="*/ 283 h 1304"/>
                <a:gd name="T56" fmla="*/ 453 w 1502"/>
                <a:gd name="T57" fmla="*/ 283 h 1304"/>
                <a:gd name="T58" fmla="*/ 510 w 1502"/>
                <a:gd name="T59" fmla="*/ 113 h 1304"/>
                <a:gd name="T60" fmla="*/ 623 w 1502"/>
                <a:gd name="T61" fmla="*/ 0 h 1304"/>
                <a:gd name="T62" fmla="*/ 793 w 1502"/>
                <a:gd name="T63" fmla="*/ 56 h 1304"/>
                <a:gd name="T64" fmla="*/ 907 w 1502"/>
                <a:gd name="T65" fmla="*/ 17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2" h="1304">
                  <a:moveTo>
                    <a:pt x="907" y="170"/>
                  </a:moveTo>
                  <a:lnTo>
                    <a:pt x="1020" y="368"/>
                  </a:lnTo>
                  <a:lnTo>
                    <a:pt x="1020" y="425"/>
                  </a:lnTo>
                  <a:lnTo>
                    <a:pt x="1020" y="453"/>
                  </a:lnTo>
                  <a:lnTo>
                    <a:pt x="1105" y="510"/>
                  </a:lnTo>
                  <a:lnTo>
                    <a:pt x="1134" y="482"/>
                  </a:lnTo>
                  <a:lnTo>
                    <a:pt x="1162" y="538"/>
                  </a:lnTo>
                  <a:lnTo>
                    <a:pt x="1190" y="510"/>
                  </a:lnTo>
                  <a:lnTo>
                    <a:pt x="1247" y="595"/>
                  </a:lnTo>
                  <a:lnTo>
                    <a:pt x="1190" y="623"/>
                  </a:lnTo>
                  <a:lnTo>
                    <a:pt x="1247" y="680"/>
                  </a:lnTo>
                  <a:lnTo>
                    <a:pt x="1247" y="822"/>
                  </a:lnTo>
                  <a:lnTo>
                    <a:pt x="1304" y="878"/>
                  </a:lnTo>
                  <a:lnTo>
                    <a:pt x="1417" y="878"/>
                  </a:lnTo>
                  <a:lnTo>
                    <a:pt x="1502" y="935"/>
                  </a:lnTo>
                  <a:lnTo>
                    <a:pt x="1474" y="964"/>
                  </a:lnTo>
                  <a:lnTo>
                    <a:pt x="1417" y="992"/>
                  </a:lnTo>
                  <a:lnTo>
                    <a:pt x="1332" y="935"/>
                  </a:lnTo>
                  <a:lnTo>
                    <a:pt x="1275" y="1020"/>
                  </a:lnTo>
                  <a:lnTo>
                    <a:pt x="1077" y="1049"/>
                  </a:lnTo>
                  <a:lnTo>
                    <a:pt x="1105" y="1105"/>
                  </a:lnTo>
                  <a:lnTo>
                    <a:pt x="1020" y="1134"/>
                  </a:lnTo>
                  <a:lnTo>
                    <a:pt x="1020" y="1247"/>
                  </a:lnTo>
                  <a:lnTo>
                    <a:pt x="935" y="1247"/>
                  </a:lnTo>
                  <a:lnTo>
                    <a:pt x="907" y="1219"/>
                  </a:lnTo>
                  <a:lnTo>
                    <a:pt x="822" y="1247"/>
                  </a:lnTo>
                  <a:lnTo>
                    <a:pt x="765" y="1219"/>
                  </a:lnTo>
                  <a:lnTo>
                    <a:pt x="737" y="1247"/>
                  </a:lnTo>
                  <a:lnTo>
                    <a:pt x="680" y="1247"/>
                  </a:lnTo>
                  <a:lnTo>
                    <a:pt x="652" y="1304"/>
                  </a:lnTo>
                  <a:lnTo>
                    <a:pt x="595" y="1219"/>
                  </a:lnTo>
                  <a:lnTo>
                    <a:pt x="595" y="1162"/>
                  </a:lnTo>
                  <a:lnTo>
                    <a:pt x="510" y="1134"/>
                  </a:lnTo>
                  <a:lnTo>
                    <a:pt x="567" y="1105"/>
                  </a:lnTo>
                  <a:lnTo>
                    <a:pt x="510" y="1020"/>
                  </a:lnTo>
                  <a:lnTo>
                    <a:pt x="510" y="737"/>
                  </a:lnTo>
                  <a:lnTo>
                    <a:pt x="453" y="652"/>
                  </a:lnTo>
                  <a:lnTo>
                    <a:pt x="340" y="623"/>
                  </a:lnTo>
                  <a:lnTo>
                    <a:pt x="283" y="708"/>
                  </a:lnTo>
                  <a:lnTo>
                    <a:pt x="198" y="793"/>
                  </a:lnTo>
                  <a:lnTo>
                    <a:pt x="141" y="907"/>
                  </a:lnTo>
                  <a:lnTo>
                    <a:pt x="85" y="878"/>
                  </a:lnTo>
                  <a:lnTo>
                    <a:pt x="28" y="878"/>
                  </a:lnTo>
                  <a:lnTo>
                    <a:pt x="0" y="793"/>
                  </a:lnTo>
                  <a:lnTo>
                    <a:pt x="56" y="737"/>
                  </a:lnTo>
                  <a:lnTo>
                    <a:pt x="113" y="737"/>
                  </a:lnTo>
                  <a:lnTo>
                    <a:pt x="141" y="680"/>
                  </a:lnTo>
                  <a:lnTo>
                    <a:pt x="170" y="652"/>
                  </a:lnTo>
                  <a:lnTo>
                    <a:pt x="226" y="623"/>
                  </a:lnTo>
                  <a:lnTo>
                    <a:pt x="198" y="567"/>
                  </a:lnTo>
                  <a:lnTo>
                    <a:pt x="226" y="538"/>
                  </a:lnTo>
                  <a:lnTo>
                    <a:pt x="425" y="482"/>
                  </a:lnTo>
                  <a:lnTo>
                    <a:pt x="425" y="425"/>
                  </a:lnTo>
                  <a:lnTo>
                    <a:pt x="481" y="368"/>
                  </a:lnTo>
                  <a:lnTo>
                    <a:pt x="538" y="368"/>
                  </a:lnTo>
                  <a:lnTo>
                    <a:pt x="595" y="283"/>
                  </a:lnTo>
                  <a:lnTo>
                    <a:pt x="510" y="255"/>
                  </a:lnTo>
                  <a:lnTo>
                    <a:pt x="453" y="283"/>
                  </a:lnTo>
                  <a:lnTo>
                    <a:pt x="453" y="141"/>
                  </a:lnTo>
                  <a:lnTo>
                    <a:pt x="510" y="113"/>
                  </a:lnTo>
                  <a:lnTo>
                    <a:pt x="567" y="28"/>
                  </a:lnTo>
                  <a:lnTo>
                    <a:pt x="623" y="0"/>
                  </a:lnTo>
                  <a:lnTo>
                    <a:pt x="708" y="56"/>
                  </a:lnTo>
                  <a:lnTo>
                    <a:pt x="793" y="56"/>
                  </a:lnTo>
                  <a:lnTo>
                    <a:pt x="907" y="113"/>
                  </a:lnTo>
                  <a:lnTo>
                    <a:pt x="907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953">
              <a:extLst>
                <a:ext uri="{FF2B5EF4-FFF2-40B4-BE49-F238E27FC236}">
                  <a16:creationId xmlns:a16="http://schemas.microsoft.com/office/drawing/2014/main" id="{334F63F3-6050-44D8-89BA-AA61BDFBA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421"/>
              <a:ext cx="454" cy="312"/>
            </a:xfrm>
            <a:custGeom>
              <a:avLst/>
              <a:gdLst>
                <a:gd name="T0" fmla="*/ 454 w 454"/>
                <a:gd name="T1" fmla="*/ 170 h 312"/>
                <a:gd name="T2" fmla="*/ 425 w 454"/>
                <a:gd name="T3" fmla="*/ 312 h 312"/>
                <a:gd name="T4" fmla="*/ 340 w 454"/>
                <a:gd name="T5" fmla="*/ 255 h 312"/>
                <a:gd name="T6" fmla="*/ 284 w 454"/>
                <a:gd name="T7" fmla="*/ 312 h 312"/>
                <a:gd name="T8" fmla="*/ 284 w 454"/>
                <a:gd name="T9" fmla="*/ 255 h 312"/>
                <a:gd name="T10" fmla="*/ 170 w 454"/>
                <a:gd name="T11" fmla="*/ 198 h 312"/>
                <a:gd name="T12" fmla="*/ 85 w 454"/>
                <a:gd name="T13" fmla="*/ 198 h 312"/>
                <a:gd name="T14" fmla="*/ 0 w 454"/>
                <a:gd name="T15" fmla="*/ 142 h 312"/>
                <a:gd name="T16" fmla="*/ 114 w 454"/>
                <a:gd name="T17" fmla="*/ 113 h 312"/>
                <a:gd name="T18" fmla="*/ 57 w 454"/>
                <a:gd name="T19" fmla="*/ 57 h 312"/>
                <a:gd name="T20" fmla="*/ 114 w 454"/>
                <a:gd name="T21" fmla="*/ 28 h 312"/>
                <a:gd name="T22" fmla="*/ 199 w 454"/>
                <a:gd name="T23" fmla="*/ 113 h 312"/>
                <a:gd name="T24" fmla="*/ 255 w 454"/>
                <a:gd name="T25" fmla="*/ 142 h 312"/>
                <a:gd name="T26" fmla="*/ 255 w 454"/>
                <a:gd name="T27" fmla="*/ 85 h 312"/>
                <a:gd name="T28" fmla="*/ 312 w 454"/>
                <a:gd name="T29" fmla="*/ 0 h 312"/>
                <a:gd name="T30" fmla="*/ 340 w 454"/>
                <a:gd name="T31" fmla="*/ 28 h 312"/>
                <a:gd name="T32" fmla="*/ 340 w 454"/>
                <a:gd name="T33" fmla="*/ 113 h 312"/>
                <a:gd name="T34" fmla="*/ 397 w 454"/>
                <a:gd name="T35" fmla="*/ 113 h 312"/>
                <a:gd name="T36" fmla="*/ 454 w 454"/>
                <a:gd name="T37" fmla="*/ 17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4" h="312">
                  <a:moveTo>
                    <a:pt x="454" y="170"/>
                  </a:moveTo>
                  <a:lnTo>
                    <a:pt x="425" y="312"/>
                  </a:lnTo>
                  <a:lnTo>
                    <a:pt x="340" y="255"/>
                  </a:lnTo>
                  <a:lnTo>
                    <a:pt x="284" y="312"/>
                  </a:lnTo>
                  <a:lnTo>
                    <a:pt x="284" y="255"/>
                  </a:lnTo>
                  <a:lnTo>
                    <a:pt x="170" y="198"/>
                  </a:lnTo>
                  <a:lnTo>
                    <a:pt x="85" y="198"/>
                  </a:lnTo>
                  <a:lnTo>
                    <a:pt x="0" y="142"/>
                  </a:lnTo>
                  <a:lnTo>
                    <a:pt x="114" y="113"/>
                  </a:lnTo>
                  <a:lnTo>
                    <a:pt x="57" y="57"/>
                  </a:lnTo>
                  <a:lnTo>
                    <a:pt x="114" y="28"/>
                  </a:lnTo>
                  <a:lnTo>
                    <a:pt x="199" y="113"/>
                  </a:lnTo>
                  <a:lnTo>
                    <a:pt x="255" y="142"/>
                  </a:lnTo>
                  <a:lnTo>
                    <a:pt x="255" y="85"/>
                  </a:lnTo>
                  <a:lnTo>
                    <a:pt x="312" y="0"/>
                  </a:lnTo>
                  <a:lnTo>
                    <a:pt x="340" y="28"/>
                  </a:lnTo>
                  <a:lnTo>
                    <a:pt x="340" y="113"/>
                  </a:lnTo>
                  <a:lnTo>
                    <a:pt x="397" y="113"/>
                  </a:lnTo>
                  <a:lnTo>
                    <a:pt x="454" y="17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9" name="Freeform 954">
              <a:extLst>
                <a:ext uri="{FF2B5EF4-FFF2-40B4-BE49-F238E27FC236}">
                  <a16:creationId xmlns:a16="http://schemas.microsoft.com/office/drawing/2014/main" id="{8804F209-2F72-4E74-8B39-ADB60D9B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485"/>
              <a:ext cx="595" cy="1106"/>
            </a:xfrm>
            <a:custGeom>
              <a:avLst/>
              <a:gdLst>
                <a:gd name="T0" fmla="*/ 227 w 595"/>
                <a:gd name="T1" fmla="*/ 1106 h 1106"/>
                <a:gd name="T2" fmla="*/ 283 w 595"/>
                <a:gd name="T3" fmla="*/ 1078 h 1106"/>
                <a:gd name="T4" fmla="*/ 397 w 595"/>
                <a:gd name="T5" fmla="*/ 1049 h 1106"/>
                <a:gd name="T6" fmla="*/ 340 w 595"/>
                <a:gd name="T7" fmla="*/ 993 h 1106"/>
                <a:gd name="T8" fmla="*/ 397 w 595"/>
                <a:gd name="T9" fmla="*/ 964 h 1106"/>
                <a:gd name="T10" fmla="*/ 482 w 595"/>
                <a:gd name="T11" fmla="*/ 1049 h 1106"/>
                <a:gd name="T12" fmla="*/ 538 w 595"/>
                <a:gd name="T13" fmla="*/ 1078 h 1106"/>
                <a:gd name="T14" fmla="*/ 538 w 595"/>
                <a:gd name="T15" fmla="*/ 1021 h 1106"/>
                <a:gd name="T16" fmla="*/ 595 w 595"/>
                <a:gd name="T17" fmla="*/ 936 h 1106"/>
                <a:gd name="T18" fmla="*/ 595 w 595"/>
                <a:gd name="T19" fmla="*/ 879 h 1106"/>
                <a:gd name="T20" fmla="*/ 538 w 595"/>
                <a:gd name="T21" fmla="*/ 879 h 1106"/>
                <a:gd name="T22" fmla="*/ 567 w 595"/>
                <a:gd name="T23" fmla="*/ 822 h 1106"/>
                <a:gd name="T24" fmla="*/ 538 w 595"/>
                <a:gd name="T25" fmla="*/ 766 h 1106"/>
                <a:gd name="T26" fmla="*/ 510 w 595"/>
                <a:gd name="T27" fmla="*/ 709 h 1106"/>
                <a:gd name="T28" fmla="*/ 482 w 595"/>
                <a:gd name="T29" fmla="*/ 681 h 1106"/>
                <a:gd name="T30" fmla="*/ 510 w 595"/>
                <a:gd name="T31" fmla="*/ 567 h 1106"/>
                <a:gd name="T32" fmla="*/ 538 w 595"/>
                <a:gd name="T33" fmla="*/ 539 h 1106"/>
                <a:gd name="T34" fmla="*/ 538 w 595"/>
                <a:gd name="T35" fmla="*/ 369 h 1106"/>
                <a:gd name="T36" fmla="*/ 510 w 595"/>
                <a:gd name="T37" fmla="*/ 312 h 1106"/>
                <a:gd name="T38" fmla="*/ 425 w 595"/>
                <a:gd name="T39" fmla="*/ 284 h 1106"/>
                <a:gd name="T40" fmla="*/ 397 w 595"/>
                <a:gd name="T41" fmla="*/ 227 h 1106"/>
                <a:gd name="T42" fmla="*/ 453 w 595"/>
                <a:gd name="T43" fmla="*/ 114 h 1106"/>
                <a:gd name="T44" fmla="*/ 368 w 595"/>
                <a:gd name="T45" fmla="*/ 0 h 1106"/>
                <a:gd name="T46" fmla="*/ 340 w 595"/>
                <a:gd name="T47" fmla="*/ 0 h 1106"/>
                <a:gd name="T48" fmla="*/ 368 w 595"/>
                <a:gd name="T49" fmla="*/ 57 h 1106"/>
                <a:gd name="T50" fmla="*/ 340 w 595"/>
                <a:gd name="T51" fmla="*/ 57 h 1106"/>
                <a:gd name="T52" fmla="*/ 283 w 595"/>
                <a:gd name="T53" fmla="*/ 0 h 1106"/>
                <a:gd name="T54" fmla="*/ 198 w 595"/>
                <a:gd name="T55" fmla="*/ 57 h 1106"/>
                <a:gd name="T56" fmla="*/ 113 w 595"/>
                <a:gd name="T57" fmla="*/ 511 h 1106"/>
                <a:gd name="T58" fmla="*/ 28 w 595"/>
                <a:gd name="T59" fmla="*/ 794 h 1106"/>
                <a:gd name="T60" fmla="*/ 0 w 595"/>
                <a:gd name="T61" fmla="*/ 908 h 1106"/>
                <a:gd name="T62" fmla="*/ 56 w 595"/>
                <a:gd name="T63" fmla="*/ 936 h 1106"/>
                <a:gd name="T64" fmla="*/ 113 w 595"/>
                <a:gd name="T65" fmla="*/ 1049 h 1106"/>
                <a:gd name="T66" fmla="*/ 170 w 595"/>
                <a:gd name="T67" fmla="*/ 1049 h 1106"/>
                <a:gd name="T68" fmla="*/ 227 w 595"/>
                <a:gd name="T69" fmla="*/ 1106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5" h="1106">
                  <a:moveTo>
                    <a:pt x="227" y="1106"/>
                  </a:moveTo>
                  <a:lnTo>
                    <a:pt x="283" y="1078"/>
                  </a:lnTo>
                  <a:lnTo>
                    <a:pt x="397" y="1049"/>
                  </a:lnTo>
                  <a:lnTo>
                    <a:pt x="340" y="993"/>
                  </a:lnTo>
                  <a:lnTo>
                    <a:pt x="397" y="964"/>
                  </a:lnTo>
                  <a:lnTo>
                    <a:pt x="482" y="1049"/>
                  </a:lnTo>
                  <a:lnTo>
                    <a:pt x="538" y="1078"/>
                  </a:lnTo>
                  <a:lnTo>
                    <a:pt x="538" y="1021"/>
                  </a:lnTo>
                  <a:lnTo>
                    <a:pt x="595" y="936"/>
                  </a:lnTo>
                  <a:lnTo>
                    <a:pt x="595" y="879"/>
                  </a:lnTo>
                  <a:lnTo>
                    <a:pt x="538" y="879"/>
                  </a:lnTo>
                  <a:lnTo>
                    <a:pt x="567" y="822"/>
                  </a:lnTo>
                  <a:lnTo>
                    <a:pt x="538" y="766"/>
                  </a:lnTo>
                  <a:lnTo>
                    <a:pt x="510" y="709"/>
                  </a:lnTo>
                  <a:lnTo>
                    <a:pt x="482" y="681"/>
                  </a:lnTo>
                  <a:lnTo>
                    <a:pt x="510" y="567"/>
                  </a:lnTo>
                  <a:lnTo>
                    <a:pt x="538" y="539"/>
                  </a:lnTo>
                  <a:lnTo>
                    <a:pt x="538" y="369"/>
                  </a:lnTo>
                  <a:lnTo>
                    <a:pt x="510" y="312"/>
                  </a:lnTo>
                  <a:lnTo>
                    <a:pt x="425" y="284"/>
                  </a:lnTo>
                  <a:lnTo>
                    <a:pt x="397" y="227"/>
                  </a:lnTo>
                  <a:lnTo>
                    <a:pt x="453" y="114"/>
                  </a:lnTo>
                  <a:lnTo>
                    <a:pt x="368" y="0"/>
                  </a:lnTo>
                  <a:lnTo>
                    <a:pt x="340" y="0"/>
                  </a:lnTo>
                  <a:lnTo>
                    <a:pt x="368" y="57"/>
                  </a:lnTo>
                  <a:lnTo>
                    <a:pt x="340" y="57"/>
                  </a:lnTo>
                  <a:lnTo>
                    <a:pt x="283" y="0"/>
                  </a:lnTo>
                  <a:lnTo>
                    <a:pt x="198" y="57"/>
                  </a:lnTo>
                  <a:lnTo>
                    <a:pt x="113" y="511"/>
                  </a:lnTo>
                  <a:lnTo>
                    <a:pt x="28" y="794"/>
                  </a:lnTo>
                  <a:lnTo>
                    <a:pt x="0" y="908"/>
                  </a:lnTo>
                  <a:lnTo>
                    <a:pt x="56" y="936"/>
                  </a:lnTo>
                  <a:lnTo>
                    <a:pt x="113" y="1049"/>
                  </a:lnTo>
                  <a:lnTo>
                    <a:pt x="170" y="1049"/>
                  </a:lnTo>
                  <a:lnTo>
                    <a:pt x="227" y="11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0" name="Freeform 955">
              <a:extLst>
                <a:ext uri="{FF2B5EF4-FFF2-40B4-BE49-F238E27FC236}">
                  <a16:creationId xmlns:a16="http://schemas.microsoft.com/office/drawing/2014/main" id="{B381FB7F-B499-4A37-9FD7-B8E33535E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2344"/>
              <a:ext cx="511" cy="397"/>
            </a:xfrm>
            <a:custGeom>
              <a:avLst/>
              <a:gdLst>
                <a:gd name="T0" fmla="*/ 511 w 511"/>
                <a:gd name="T1" fmla="*/ 397 h 397"/>
                <a:gd name="T2" fmla="*/ 312 w 511"/>
                <a:gd name="T3" fmla="*/ 397 h 397"/>
                <a:gd name="T4" fmla="*/ 312 w 511"/>
                <a:gd name="T5" fmla="*/ 340 h 397"/>
                <a:gd name="T6" fmla="*/ 142 w 511"/>
                <a:gd name="T7" fmla="*/ 283 h 397"/>
                <a:gd name="T8" fmla="*/ 57 w 511"/>
                <a:gd name="T9" fmla="*/ 226 h 397"/>
                <a:gd name="T10" fmla="*/ 29 w 511"/>
                <a:gd name="T11" fmla="*/ 198 h 397"/>
                <a:gd name="T12" fmla="*/ 0 w 511"/>
                <a:gd name="T13" fmla="*/ 170 h 397"/>
                <a:gd name="T14" fmla="*/ 29 w 511"/>
                <a:gd name="T15" fmla="*/ 85 h 397"/>
                <a:gd name="T16" fmla="*/ 142 w 511"/>
                <a:gd name="T17" fmla="*/ 85 h 397"/>
                <a:gd name="T18" fmla="*/ 199 w 511"/>
                <a:gd name="T19" fmla="*/ 28 h 397"/>
                <a:gd name="T20" fmla="*/ 340 w 511"/>
                <a:gd name="T21" fmla="*/ 28 h 397"/>
                <a:gd name="T22" fmla="*/ 369 w 511"/>
                <a:gd name="T23" fmla="*/ 0 h 397"/>
                <a:gd name="T24" fmla="*/ 454 w 511"/>
                <a:gd name="T25" fmla="*/ 56 h 397"/>
                <a:gd name="T26" fmla="*/ 482 w 511"/>
                <a:gd name="T27" fmla="*/ 255 h 397"/>
                <a:gd name="T28" fmla="*/ 511 w 511"/>
                <a:gd name="T2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1" h="397">
                  <a:moveTo>
                    <a:pt x="511" y="397"/>
                  </a:moveTo>
                  <a:lnTo>
                    <a:pt x="312" y="397"/>
                  </a:lnTo>
                  <a:lnTo>
                    <a:pt x="312" y="340"/>
                  </a:lnTo>
                  <a:lnTo>
                    <a:pt x="142" y="283"/>
                  </a:lnTo>
                  <a:lnTo>
                    <a:pt x="57" y="226"/>
                  </a:lnTo>
                  <a:lnTo>
                    <a:pt x="29" y="198"/>
                  </a:lnTo>
                  <a:lnTo>
                    <a:pt x="0" y="170"/>
                  </a:lnTo>
                  <a:lnTo>
                    <a:pt x="29" y="85"/>
                  </a:lnTo>
                  <a:lnTo>
                    <a:pt x="142" y="85"/>
                  </a:lnTo>
                  <a:lnTo>
                    <a:pt x="199" y="28"/>
                  </a:lnTo>
                  <a:lnTo>
                    <a:pt x="340" y="28"/>
                  </a:lnTo>
                  <a:lnTo>
                    <a:pt x="369" y="0"/>
                  </a:lnTo>
                  <a:lnTo>
                    <a:pt x="454" y="56"/>
                  </a:lnTo>
                  <a:lnTo>
                    <a:pt x="482" y="255"/>
                  </a:lnTo>
                  <a:lnTo>
                    <a:pt x="511" y="39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1" name="Freeform 958">
              <a:extLst>
                <a:ext uri="{FF2B5EF4-FFF2-40B4-BE49-F238E27FC236}">
                  <a16:creationId xmlns:a16="http://schemas.microsoft.com/office/drawing/2014/main" id="{C54E2D9D-E9E3-4929-ADCB-7CDDEE56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570"/>
              <a:ext cx="623" cy="1134"/>
            </a:xfrm>
            <a:custGeom>
              <a:avLst/>
              <a:gdLst>
                <a:gd name="T0" fmla="*/ 56 w 623"/>
                <a:gd name="T1" fmla="*/ 284 h 1134"/>
                <a:gd name="T2" fmla="*/ 56 w 623"/>
                <a:gd name="T3" fmla="*/ 454 h 1134"/>
                <a:gd name="T4" fmla="*/ 28 w 623"/>
                <a:gd name="T5" fmla="*/ 482 h 1134"/>
                <a:gd name="T6" fmla="*/ 0 w 623"/>
                <a:gd name="T7" fmla="*/ 596 h 1134"/>
                <a:gd name="T8" fmla="*/ 28 w 623"/>
                <a:gd name="T9" fmla="*/ 624 h 1134"/>
                <a:gd name="T10" fmla="*/ 85 w 623"/>
                <a:gd name="T11" fmla="*/ 737 h 1134"/>
                <a:gd name="T12" fmla="*/ 56 w 623"/>
                <a:gd name="T13" fmla="*/ 794 h 1134"/>
                <a:gd name="T14" fmla="*/ 113 w 623"/>
                <a:gd name="T15" fmla="*/ 794 h 1134"/>
                <a:gd name="T16" fmla="*/ 113 w 623"/>
                <a:gd name="T17" fmla="*/ 851 h 1134"/>
                <a:gd name="T18" fmla="*/ 141 w 623"/>
                <a:gd name="T19" fmla="*/ 879 h 1134"/>
                <a:gd name="T20" fmla="*/ 141 w 623"/>
                <a:gd name="T21" fmla="*/ 964 h 1134"/>
                <a:gd name="T22" fmla="*/ 198 w 623"/>
                <a:gd name="T23" fmla="*/ 964 h 1134"/>
                <a:gd name="T24" fmla="*/ 255 w 623"/>
                <a:gd name="T25" fmla="*/ 1021 h 1134"/>
                <a:gd name="T26" fmla="*/ 312 w 623"/>
                <a:gd name="T27" fmla="*/ 964 h 1134"/>
                <a:gd name="T28" fmla="*/ 312 w 623"/>
                <a:gd name="T29" fmla="*/ 1021 h 1134"/>
                <a:gd name="T30" fmla="*/ 397 w 623"/>
                <a:gd name="T31" fmla="*/ 1021 h 1134"/>
                <a:gd name="T32" fmla="*/ 397 w 623"/>
                <a:gd name="T33" fmla="*/ 1134 h 1134"/>
                <a:gd name="T34" fmla="*/ 510 w 623"/>
                <a:gd name="T35" fmla="*/ 1049 h 1134"/>
                <a:gd name="T36" fmla="*/ 595 w 623"/>
                <a:gd name="T37" fmla="*/ 964 h 1134"/>
                <a:gd name="T38" fmla="*/ 567 w 623"/>
                <a:gd name="T39" fmla="*/ 908 h 1134"/>
                <a:gd name="T40" fmla="*/ 589 w 623"/>
                <a:gd name="T41" fmla="*/ 682 h 1134"/>
                <a:gd name="T42" fmla="*/ 623 w 623"/>
                <a:gd name="T43" fmla="*/ 596 h 1134"/>
                <a:gd name="T44" fmla="*/ 623 w 623"/>
                <a:gd name="T45" fmla="*/ 482 h 1134"/>
                <a:gd name="T46" fmla="*/ 595 w 623"/>
                <a:gd name="T47" fmla="*/ 369 h 1134"/>
                <a:gd name="T48" fmla="*/ 623 w 623"/>
                <a:gd name="T49" fmla="*/ 256 h 1134"/>
                <a:gd name="T50" fmla="*/ 510 w 623"/>
                <a:gd name="T51" fmla="*/ 114 h 1134"/>
                <a:gd name="T52" fmla="*/ 510 w 623"/>
                <a:gd name="T53" fmla="*/ 57 h 1134"/>
                <a:gd name="T54" fmla="*/ 425 w 623"/>
                <a:gd name="T55" fmla="*/ 0 h 1134"/>
                <a:gd name="T56" fmla="*/ 368 w 623"/>
                <a:gd name="T57" fmla="*/ 29 h 1134"/>
                <a:gd name="T58" fmla="*/ 368 w 623"/>
                <a:gd name="T59" fmla="*/ 142 h 1134"/>
                <a:gd name="T60" fmla="*/ 283 w 623"/>
                <a:gd name="T61" fmla="*/ 199 h 1134"/>
                <a:gd name="T62" fmla="*/ 113 w 623"/>
                <a:gd name="T63" fmla="*/ 256 h 1134"/>
                <a:gd name="T64" fmla="*/ 113 w 623"/>
                <a:gd name="T65" fmla="*/ 284 h 1134"/>
                <a:gd name="T66" fmla="*/ 56 w 623"/>
                <a:gd name="T67" fmla="*/ 28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3" h="1134">
                  <a:moveTo>
                    <a:pt x="56" y="284"/>
                  </a:moveTo>
                  <a:lnTo>
                    <a:pt x="56" y="454"/>
                  </a:lnTo>
                  <a:lnTo>
                    <a:pt x="28" y="482"/>
                  </a:lnTo>
                  <a:lnTo>
                    <a:pt x="0" y="596"/>
                  </a:lnTo>
                  <a:lnTo>
                    <a:pt x="28" y="624"/>
                  </a:lnTo>
                  <a:lnTo>
                    <a:pt x="85" y="737"/>
                  </a:lnTo>
                  <a:lnTo>
                    <a:pt x="56" y="794"/>
                  </a:lnTo>
                  <a:lnTo>
                    <a:pt x="113" y="794"/>
                  </a:lnTo>
                  <a:lnTo>
                    <a:pt x="113" y="851"/>
                  </a:lnTo>
                  <a:lnTo>
                    <a:pt x="141" y="879"/>
                  </a:lnTo>
                  <a:lnTo>
                    <a:pt x="141" y="964"/>
                  </a:lnTo>
                  <a:lnTo>
                    <a:pt x="198" y="964"/>
                  </a:lnTo>
                  <a:lnTo>
                    <a:pt x="255" y="1021"/>
                  </a:lnTo>
                  <a:lnTo>
                    <a:pt x="312" y="964"/>
                  </a:lnTo>
                  <a:lnTo>
                    <a:pt x="312" y="1021"/>
                  </a:lnTo>
                  <a:lnTo>
                    <a:pt x="397" y="1021"/>
                  </a:lnTo>
                  <a:lnTo>
                    <a:pt x="397" y="1134"/>
                  </a:lnTo>
                  <a:lnTo>
                    <a:pt x="510" y="1049"/>
                  </a:lnTo>
                  <a:lnTo>
                    <a:pt x="595" y="964"/>
                  </a:lnTo>
                  <a:lnTo>
                    <a:pt x="567" y="908"/>
                  </a:lnTo>
                  <a:lnTo>
                    <a:pt x="589" y="682"/>
                  </a:lnTo>
                  <a:lnTo>
                    <a:pt x="623" y="596"/>
                  </a:lnTo>
                  <a:lnTo>
                    <a:pt x="623" y="482"/>
                  </a:lnTo>
                  <a:lnTo>
                    <a:pt x="595" y="369"/>
                  </a:lnTo>
                  <a:lnTo>
                    <a:pt x="623" y="256"/>
                  </a:lnTo>
                  <a:lnTo>
                    <a:pt x="510" y="114"/>
                  </a:lnTo>
                  <a:lnTo>
                    <a:pt x="510" y="57"/>
                  </a:lnTo>
                  <a:lnTo>
                    <a:pt x="425" y="0"/>
                  </a:lnTo>
                  <a:lnTo>
                    <a:pt x="368" y="29"/>
                  </a:lnTo>
                  <a:lnTo>
                    <a:pt x="368" y="142"/>
                  </a:lnTo>
                  <a:lnTo>
                    <a:pt x="283" y="199"/>
                  </a:lnTo>
                  <a:lnTo>
                    <a:pt x="113" y="256"/>
                  </a:lnTo>
                  <a:lnTo>
                    <a:pt x="113" y="284"/>
                  </a:lnTo>
                  <a:lnTo>
                    <a:pt x="56" y="28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2" name="Freeform 959">
              <a:extLst>
                <a:ext uri="{FF2B5EF4-FFF2-40B4-BE49-F238E27FC236}">
                  <a16:creationId xmlns:a16="http://schemas.microsoft.com/office/drawing/2014/main" id="{B45B0C98-F7B6-4EB1-BC77-FB31494B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060"/>
              <a:ext cx="539" cy="794"/>
            </a:xfrm>
            <a:custGeom>
              <a:avLst/>
              <a:gdLst>
                <a:gd name="T0" fmla="*/ 0 w 539"/>
                <a:gd name="T1" fmla="*/ 425 h 794"/>
                <a:gd name="T2" fmla="*/ 85 w 539"/>
                <a:gd name="T3" fmla="*/ 369 h 794"/>
                <a:gd name="T4" fmla="*/ 142 w 539"/>
                <a:gd name="T5" fmla="*/ 369 h 794"/>
                <a:gd name="T6" fmla="*/ 170 w 539"/>
                <a:gd name="T7" fmla="*/ 340 h 794"/>
                <a:gd name="T8" fmla="*/ 114 w 539"/>
                <a:gd name="T9" fmla="*/ 284 h 794"/>
                <a:gd name="T10" fmla="*/ 170 w 539"/>
                <a:gd name="T11" fmla="*/ 284 h 794"/>
                <a:gd name="T12" fmla="*/ 199 w 539"/>
                <a:gd name="T13" fmla="*/ 199 h 794"/>
                <a:gd name="T14" fmla="*/ 284 w 539"/>
                <a:gd name="T15" fmla="*/ 114 h 794"/>
                <a:gd name="T16" fmla="*/ 284 w 539"/>
                <a:gd name="T17" fmla="*/ 0 h 794"/>
                <a:gd name="T18" fmla="*/ 312 w 539"/>
                <a:gd name="T19" fmla="*/ 0 h 794"/>
                <a:gd name="T20" fmla="*/ 369 w 539"/>
                <a:gd name="T21" fmla="*/ 114 h 794"/>
                <a:gd name="T22" fmla="*/ 426 w 539"/>
                <a:gd name="T23" fmla="*/ 142 h 794"/>
                <a:gd name="T24" fmla="*/ 426 w 539"/>
                <a:gd name="T25" fmla="*/ 255 h 794"/>
                <a:gd name="T26" fmla="*/ 511 w 539"/>
                <a:gd name="T27" fmla="*/ 340 h 794"/>
                <a:gd name="T28" fmla="*/ 511 w 539"/>
                <a:gd name="T29" fmla="*/ 369 h 794"/>
                <a:gd name="T30" fmla="*/ 482 w 539"/>
                <a:gd name="T31" fmla="*/ 454 h 794"/>
                <a:gd name="T32" fmla="*/ 539 w 539"/>
                <a:gd name="T33" fmla="*/ 510 h 794"/>
                <a:gd name="T34" fmla="*/ 482 w 539"/>
                <a:gd name="T35" fmla="*/ 539 h 794"/>
                <a:gd name="T36" fmla="*/ 482 w 539"/>
                <a:gd name="T37" fmla="*/ 652 h 794"/>
                <a:gd name="T38" fmla="*/ 397 w 539"/>
                <a:gd name="T39" fmla="*/ 709 h 794"/>
                <a:gd name="T40" fmla="*/ 227 w 539"/>
                <a:gd name="T41" fmla="*/ 766 h 794"/>
                <a:gd name="T42" fmla="*/ 227 w 539"/>
                <a:gd name="T43" fmla="*/ 794 h 794"/>
                <a:gd name="T44" fmla="*/ 170 w 539"/>
                <a:gd name="T45" fmla="*/ 794 h 794"/>
                <a:gd name="T46" fmla="*/ 142 w 539"/>
                <a:gd name="T47" fmla="*/ 737 h 794"/>
                <a:gd name="T48" fmla="*/ 57 w 539"/>
                <a:gd name="T49" fmla="*/ 709 h 794"/>
                <a:gd name="T50" fmla="*/ 29 w 539"/>
                <a:gd name="T51" fmla="*/ 652 h 794"/>
                <a:gd name="T52" fmla="*/ 85 w 539"/>
                <a:gd name="T53" fmla="*/ 539 h 794"/>
                <a:gd name="T54" fmla="*/ 0 w 539"/>
                <a:gd name="T55" fmla="*/ 425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9" h="794">
                  <a:moveTo>
                    <a:pt x="0" y="425"/>
                  </a:moveTo>
                  <a:lnTo>
                    <a:pt x="85" y="369"/>
                  </a:lnTo>
                  <a:lnTo>
                    <a:pt x="142" y="369"/>
                  </a:lnTo>
                  <a:lnTo>
                    <a:pt x="170" y="340"/>
                  </a:lnTo>
                  <a:lnTo>
                    <a:pt x="114" y="284"/>
                  </a:lnTo>
                  <a:lnTo>
                    <a:pt x="170" y="284"/>
                  </a:lnTo>
                  <a:lnTo>
                    <a:pt x="199" y="199"/>
                  </a:lnTo>
                  <a:lnTo>
                    <a:pt x="284" y="114"/>
                  </a:lnTo>
                  <a:lnTo>
                    <a:pt x="284" y="0"/>
                  </a:lnTo>
                  <a:lnTo>
                    <a:pt x="312" y="0"/>
                  </a:lnTo>
                  <a:lnTo>
                    <a:pt x="369" y="114"/>
                  </a:lnTo>
                  <a:lnTo>
                    <a:pt x="426" y="142"/>
                  </a:lnTo>
                  <a:lnTo>
                    <a:pt x="426" y="255"/>
                  </a:lnTo>
                  <a:lnTo>
                    <a:pt x="511" y="340"/>
                  </a:lnTo>
                  <a:lnTo>
                    <a:pt x="511" y="369"/>
                  </a:lnTo>
                  <a:lnTo>
                    <a:pt x="482" y="454"/>
                  </a:lnTo>
                  <a:lnTo>
                    <a:pt x="539" y="510"/>
                  </a:lnTo>
                  <a:lnTo>
                    <a:pt x="482" y="539"/>
                  </a:lnTo>
                  <a:lnTo>
                    <a:pt x="482" y="652"/>
                  </a:lnTo>
                  <a:lnTo>
                    <a:pt x="397" y="709"/>
                  </a:lnTo>
                  <a:lnTo>
                    <a:pt x="227" y="766"/>
                  </a:lnTo>
                  <a:lnTo>
                    <a:pt x="227" y="794"/>
                  </a:lnTo>
                  <a:lnTo>
                    <a:pt x="170" y="794"/>
                  </a:lnTo>
                  <a:lnTo>
                    <a:pt x="142" y="737"/>
                  </a:lnTo>
                  <a:lnTo>
                    <a:pt x="57" y="709"/>
                  </a:lnTo>
                  <a:lnTo>
                    <a:pt x="29" y="652"/>
                  </a:lnTo>
                  <a:lnTo>
                    <a:pt x="85" y="539"/>
                  </a:lnTo>
                  <a:lnTo>
                    <a:pt x="0" y="4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3" name="Freeform 960">
              <a:extLst>
                <a:ext uri="{FF2B5EF4-FFF2-40B4-BE49-F238E27FC236}">
                  <a16:creationId xmlns:a16="http://schemas.microsoft.com/office/drawing/2014/main" id="{38803161-9542-48CF-ADE5-208B81C63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578"/>
              <a:ext cx="624" cy="851"/>
            </a:xfrm>
            <a:custGeom>
              <a:avLst/>
              <a:gdLst>
                <a:gd name="T0" fmla="*/ 624 w 624"/>
                <a:gd name="T1" fmla="*/ 822 h 851"/>
                <a:gd name="T2" fmla="*/ 539 w 624"/>
                <a:gd name="T3" fmla="*/ 766 h 851"/>
                <a:gd name="T4" fmla="*/ 510 w 624"/>
                <a:gd name="T5" fmla="*/ 794 h 851"/>
                <a:gd name="T6" fmla="*/ 369 w 624"/>
                <a:gd name="T7" fmla="*/ 794 h 851"/>
                <a:gd name="T8" fmla="*/ 312 w 624"/>
                <a:gd name="T9" fmla="*/ 851 h 851"/>
                <a:gd name="T10" fmla="*/ 199 w 624"/>
                <a:gd name="T11" fmla="*/ 851 h 851"/>
                <a:gd name="T12" fmla="*/ 199 w 624"/>
                <a:gd name="T13" fmla="*/ 822 h 851"/>
                <a:gd name="T14" fmla="*/ 114 w 624"/>
                <a:gd name="T15" fmla="*/ 737 h 851"/>
                <a:gd name="T16" fmla="*/ 114 w 624"/>
                <a:gd name="T17" fmla="*/ 624 h 851"/>
                <a:gd name="T18" fmla="*/ 57 w 624"/>
                <a:gd name="T19" fmla="*/ 596 h 851"/>
                <a:gd name="T20" fmla="*/ 0 w 624"/>
                <a:gd name="T21" fmla="*/ 482 h 851"/>
                <a:gd name="T22" fmla="*/ 28 w 624"/>
                <a:gd name="T23" fmla="*/ 454 h 851"/>
                <a:gd name="T24" fmla="*/ 142 w 624"/>
                <a:gd name="T25" fmla="*/ 482 h 851"/>
                <a:gd name="T26" fmla="*/ 199 w 624"/>
                <a:gd name="T27" fmla="*/ 454 h 851"/>
                <a:gd name="T28" fmla="*/ 284 w 624"/>
                <a:gd name="T29" fmla="*/ 482 h 851"/>
                <a:gd name="T30" fmla="*/ 312 w 624"/>
                <a:gd name="T31" fmla="*/ 425 h 851"/>
                <a:gd name="T32" fmla="*/ 369 w 624"/>
                <a:gd name="T33" fmla="*/ 284 h 851"/>
                <a:gd name="T34" fmla="*/ 397 w 624"/>
                <a:gd name="T35" fmla="*/ 255 h 851"/>
                <a:gd name="T36" fmla="*/ 397 w 624"/>
                <a:gd name="T37" fmla="*/ 199 h 851"/>
                <a:gd name="T38" fmla="*/ 425 w 624"/>
                <a:gd name="T39" fmla="*/ 142 h 851"/>
                <a:gd name="T40" fmla="*/ 454 w 624"/>
                <a:gd name="T41" fmla="*/ 142 h 851"/>
                <a:gd name="T42" fmla="*/ 482 w 624"/>
                <a:gd name="T43" fmla="*/ 85 h 851"/>
                <a:gd name="T44" fmla="*/ 454 w 624"/>
                <a:gd name="T45" fmla="*/ 57 h 851"/>
                <a:gd name="T46" fmla="*/ 454 w 624"/>
                <a:gd name="T47" fmla="*/ 0 h 851"/>
                <a:gd name="T48" fmla="*/ 510 w 624"/>
                <a:gd name="T49" fmla="*/ 29 h 851"/>
                <a:gd name="T50" fmla="*/ 595 w 624"/>
                <a:gd name="T51" fmla="*/ 142 h 851"/>
                <a:gd name="T52" fmla="*/ 595 w 624"/>
                <a:gd name="T53" fmla="*/ 255 h 851"/>
                <a:gd name="T54" fmla="*/ 567 w 624"/>
                <a:gd name="T55" fmla="*/ 482 h 851"/>
                <a:gd name="T56" fmla="*/ 624 w 624"/>
                <a:gd name="T57" fmla="*/ 822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4" h="851">
                  <a:moveTo>
                    <a:pt x="624" y="822"/>
                  </a:moveTo>
                  <a:lnTo>
                    <a:pt x="539" y="766"/>
                  </a:lnTo>
                  <a:lnTo>
                    <a:pt x="510" y="794"/>
                  </a:lnTo>
                  <a:lnTo>
                    <a:pt x="369" y="794"/>
                  </a:lnTo>
                  <a:lnTo>
                    <a:pt x="312" y="851"/>
                  </a:lnTo>
                  <a:lnTo>
                    <a:pt x="199" y="851"/>
                  </a:lnTo>
                  <a:lnTo>
                    <a:pt x="199" y="822"/>
                  </a:lnTo>
                  <a:lnTo>
                    <a:pt x="114" y="737"/>
                  </a:lnTo>
                  <a:lnTo>
                    <a:pt x="114" y="624"/>
                  </a:lnTo>
                  <a:lnTo>
                    <a:pt x="57" y="596"/>
                  </a:lnTo>
                  <a:lnTo>
                    <a:pt x="0" y="482"/>
                  </a:lnTo>
                  <a:lnTo>
                    <a:pt x="28" y="454"/>
                  </a:lnTo>
                  <a:lnTo>
                    <a:pt x="142" y="482"/>
                  </a:lnTo>
                  <a:lnTo>
                    <a:pt x="199" y="454"/>
                  </a:lnTo>
                  <a:lnTo>
                    <a:pt x="284" y="482"/>
                  </a:lnTo>
                  <a:lnTo>
                    <a:pt x="312" y="425"/>
                  </a:lnTo>
                  <a:lnTo>
                    <a:pt x="369" y="284"/>
                  </a:lnTo>
                  <a:lnTo>
                    <a:pt x="397" y="255"/>
                  </a:lnTo>
                  <a:lnTo>
                    <a:pt x="397" y="199"/>
                  </a:lnTo>
                  <a:lnTo>
                    <a:pt x="425" y="142"/>
                  </a:lnTo>
                  <a:lnTo>
                    <a:pt x="454" y="142"/>
                  </a:lnTo>
                  <a:lnTo>
                    <a:pt x="482" y="85"/>
                  </a:lnTo>
                  <a:lnTo>
                    <a:pt x="454" y="57"/>
                  </a:lnTo>
                  <a:lnTo>
                    <a:pt x="454" y="0"/>
                  </a:lnTo>
                  <a:lnTo>
                    <a:pt x="510" y="29"/>
                  </a:lnTo>
                  <a:lnTo>
                    <a:pt x="595" y="142"/>
                  </a:lnTo>
                  <a:lnTo>
                    <a:pt x="595" y="255"/>
                  </a:lnTo>
                  <a:lnTo>
                    <a:pt x="567" y="482"/>
                  </a:lnTo>
                  <a:lnTo>
                    <a:pt x="624" y="82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4" name="Freeform 961">
              <a:extLst>
                <a:ext uri="{FF2B5EF4-FFF2-40B4-BE49-F238E27FC236}">
                  <a16:creationId xmlns:a16="http://schemas.microsoft.com/office/drawing/2014/main" id="{D6923D26-E655-46B6-9B39-CDB35F91F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3534"/>
              <a:ext cx="1020" cy="1531"/>
            </a:xfrm>
            <a:custGeom>
              <a:avLst/>
              <a:gdLst>
                <a:gd name="T0" fmla="*/ 680 w 1020"/>
                <a:gd name="T1" fmla="*/ 1304 h 1531"/>
                <a:gd name="T2" fmla="*/ 708 w 1020"/>
                <a:gd name="T3" fmla="*/ 1248 h 1531"/>
                <a:gd name="T4" fmla="*/ 708 w 1020"/>
                <a:gd name="T5" fmla="*/ 1191 h 1531"/>
                <a:gd name="T6" fmla="*/ 765 w 1020"/>
                <a:gd name="T7" fmla="*/ 1134 h 1531"/>
                <a:gd name="T8" fmla="*/ 737 w 1020"/>
                <a:gd name="T9" fmla="*/ 1078 h 1531"/>
                <a:gd name="T10" fmla="*/ 765 w 1020"/>
                <a:gd name="T11" fmla="*/ 964 h 1531"/>
                <a:gd name="T12" fmla="*/ 793 w 1020"/>
                <a:gd name="T13" fmla="*/ 964 h 1531"/>
                <a:gd name="T14" fmla="*/ 793 w 1020"/>
                <a:gd name="T15" fmla="*/ 709 h 1531"/>
                <a:gd name="T16" fmla="*/ 765 w 1020"/>
                <a:gd name="T17" fmla="*/ 624 h 1531"/>
                <a:gd name="T18" fmla="*/ 793 w 1020"/>
                <a:gd name="T19" fmla="*/ 567 h 1531"/>
                <a:gd name="T20" fmla="*/ 793 w 1020"/>
                <a:gd name="T21" fmla="*/ 426 h 1531"/>
                <a:gd name="T22" fmla="*/ 850 w 1020"/>
                <a:gd name="T23" fmla="*/ 397 h 1531"/>
                <a:gd name="T24" fmla="*/ 907 w 1020"/>
                <a:gd name="T25" fmla="*/ 284 h 1531"/>
                <a:gd name="T26" fmla="*/ 1020 w 1020"/>
                <a:gd name="T27" fmla="*/ 170 h 1531"/>
                <a:gd name="T28" fmla="*/ 992 w 1020"/>
                <a:gd name="T29" fmla="*/ 85 h 1531"/>
                <a:gd name="T30" fmla="*/ 935 w 1020"/>
                <a:gd name="T31" fmla="*/ 57 h 1531"/>
                <a:gd name="T32" fmla="*/ 878 w 1020"/>
                <a:gd name="T33" fmla="*/ 114 h 1531"/>
                <a:gd name="T34" fmla="*/ 793 w 1020"/>
                <a:gd name="T35" fmla="*/ 114 h 1531"/>
                <a:gd name="T36" fmla="*/ 680 w 1020"/>
                <a:gd name="T37" fmla="*/ 0 h 1531"/>
                <a:gd name="T38" fmla="*/ 567 w 1020"/>
                <a:gd name="T39" fmla="*/ 29 h 1531"/>
                <a:gd name="T40" fmla="*/ 538 w 1020"/>
                <a:gd name="T41" fmla="*/ 85 h 1531"/>
                <a:gd name="T42" fmla="*/ 453 w 1020"/>
                <a:gd name="T43" fmla="*/ 114 h 1531"/>
                <a:gd name="T44" fmla="*/ 397 w 1020"/>
                <a:gd name="T45" fmla="*/ 284 h 1531"/>
                <a:gd name="T46" fmla="*/ 340 w 1020"/>
                <a:gd name="T47" fmla="*/ 312 h 1531"/>
                <a:gd name="T48" fmla="*/ 311 w 1020"/>
                <a:gd name="T49" fmla="*/ 397 h 1531"/>
                <a:gd name="T50" fmla="*/ 226 w 1020"/>
                <a:gd name="T51" fmla="*/ 482 h 1531"/>
                <a:gd name="T52" fmla="*/ 198 w 1020"/>
                <a:gd name="T53" fmla="*/ 567 h 1531"/>
                <a:gd name="T54" fmla="*/ 141 w 1020"/>
                <a:gd name="T55" fmla="*/ 539 h 1531"/>
                <a:gd name="T56" fmla="*/ 85 w 1020"/>
                <a:gd name="T57" fmla="*/ 596 h 1531"/>
                <a:gd name="T58" fmla="*/ 0 w 1020"/>
                <a:gd name="T59" fmla="*/ 652 h 1531"/>
                <a:gd name="T60" fmla="*/ 0 w 1020"/>
                <a:gd name="T61" fmla="*/ 822 h 1531"/>
                <a:gd name="T62" fmla="*/ 113 w 1020"/>
                <a:gd name="T63" fmla="*/ 822 h 1531"/>
                <a:gd name="T64" fmla="*/ 141 w 1020"/>
                <a:gd name="T65" fmla="*/ 794 h 1531"/>
                <a:gd name="T66" fmla="*/ 198 w 1020"/>
                <a:gd name="T67" fmla="*/ 851 h 1531"/>
                <a:gd name="T68" fmla="*/ 283 w 1020"/>
                <a:gd name="T69" fmla="*/ 1021 h 1531"/>
                <a:gd name="T70" fmla="*/ 255 w 1020"/>
                <a:gd name="T71" fmla="*/ 1389 h 1531"/>
                <a:gd name="T72" fmla="*/ 226 w 1020"/>
                <a:gd name="T73" fmla="*/ 1474 h 1531"/>
                <a:gd name="T74" fmla="*/ 311 w 1020"/>
                <a:gd name="T75" fmla="*/ 1446 h 1531"/>
                <a:gd name="T76" fmla="*/ 397 w 1020"/>
                <a:gd name="T77" fmla="*/ 1503 h 1531"/>
                <a:gd name="T78" fmla="*/ 425 w 1020"/>
                <a:gd name="T79" fmla="*/ 1474 h 1531"/>
                <a:gd name="T80" fmla="*/ 510 w 1020"/>
                <a:gd name="T81" fmla="*/ 1531 h 1531"/>
                <a:gd name="T82" fmla="*/ 538 w 1020"/>
                <a:gd name="T83" fmla="*/ 1446 h 1531"/>
                <a:gd name="T84" fmla="*/ 538 w 1020"/>
                <a:gd name="T85" fmla="*/ 1418 h 1531"/>
                <a:gd name="T86" fmla="*/ 595 w 1020"/>
                <a:gd name="T87" fmla="*/ 1333 h 1531"/>
                <a:gd name="T88" fmla="*/ 652 w 1020"/>
                <a:gd name="T89" fmla="*/ 1333 h 1531"/>
                <a:gd name="T90" fmla="*/ 680 w 1020"/>
                <a:gd name="T91" fmla="*/ 1304 h 1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0" h="1531">
                  <a:moveTo>
                    <a:pt x="680" y="1304"/>
                  </a:moveTo>
                  <a:lnTo>
                    <a:pt x="708" y="1248"/>
                  </a:lnTo>
                  <a:lnTo>
                    <a:pt x="708" y="1191"/>
                  </a:lnTo>
                  <a:lnTo>
                    <a:pt x="765" y="1134"/>
                  </a:lnTo>
                  <a:lnTo>
                    <a:pt x="737" y="1078"/>
                  </a:lnTo>
                  <a:lnTo>
                    <a:pt x="765" y="964"/>
                  </a:lnTo>
                  <a:lnTo>
                    <a:pt x="793" y="964"/>
                  </a:lnTo>
                  <a:lnTo>
                    <a:pt x="793" y="709"/>
                  </a:lnTo>
                  <a:lnTo>
                    <a:pt x="765" y="624"/>
                  </a:lnTo>
                  <a:lnTo>
                    <a:pt x="793" y="567"/>
                  </a:lnTo>
                  <a:lnTo>
                    <a:pt x="793" y="426"/>
                  </a:lnTo>
                  <a:lnTo>
                    <a:pt x="850" y="397"/>
                  </a:lnTo>
                  <a:lnTo>
                    <a:pt x="907" y="284"/>
                  </a:lnTo>
                  <a:lnTo>
                    <a:pt x="1020" y="170"/>
                  </a:lnTo>
                  <a:lnTo>
                    <a:pt x="992" y="85"/>
                  </a:lnTo>
                  <a:lnTo>
                    <a:pt x="935" y="57"/>
                  </a:lnTo>
                  <a:lnTo>
                    <a:pt x="878" y="114"/>
                  </a:lnTo>
                  <a:lnTo>
                    <a:pt x="793" y="114"/>
                  </a:lnTo>
                  <a:lnTo>
                    <a:pt x="680" y="0"/>
                  </a:lnTo>
                  <a:lnTo>
                    <a:pt x="567" y="29"/>
                  </a:lnTo>
                  <a:lnTo>
                    <a:pt x="538" y="85"/>
                  </a:lnTo>
                  <a:lnTo>
                    <a:pt x="453" y="114"/>
                  </a:lnTo>
                  <a:lnTo>
                    <a:pt x="397" y="284"/>
                  </a:lnTo>
                  <a:lnTo>
                    <a:pt x="340" y="312"/>
                  </a:lnTo>
                  <a:lnTo>
                    <a:pt x="311" y="397"/>
                  </a:lnTo>
                  <a:lnTo>
                    <a:pt x="226" y="482"/>
                  </a:lnTo>
                  <a:lnTo>
                    <a:pt x="198" y="567"/>
                  </a:lnTo>
                  <a:lnTo>
                    <a:pt x="141" y="539"/>
                  </a:lnTo>
                  <a:lnTo>
                    <a:pt x="85" y="596"/>
                  </a:lnTo>
                  <a:lnTo>
                    <a:pt x="0" y="652"/>
                  </a:lnTo>
                  <a:lnTo>
                    <a:pt x="0" y="822"/>
                  </a:lnTo>
                  <a:lnTo>
                    <a:pt x="113" y="822"/>
                  </a:lnTo>
                  <a:lnTo>
                    <a:pt x="141" y="794"/>
                  </a:lnTo>
                  <a:lnTo>
                    <a:pt x="198" y="851"/>
                  </a:lnTo>
                  <a:lnTo>
                    <a:pt x="283" y="1021"/>
                  </a:lnTo>
                  <a:lnTo>
                    <a:pt x="255" y="1389"/>
                  </a:lnTo>
                  <a:lnTo>
                    <a:pt x="226" y="1474"/>
                  </a:lnTo>
                  <a:lnTo>
                    <a:pt x="311" y="1446"/>
                  </a:lnTo>
                  <a:lnTo>
                    <a:pt x="397" y="1503"/>
                  </a:lnTo>
                  <a:lnTo>
                    <a:pt x="425" y="1474"/>
                  </a:lnTo>
                  <a:lnTo>
                    <a:pt x="510" y="1531"/>
                  </a:lnTo>
                  <a:lnTo>
                    <a:pt x="538" y="1446"/>
                  </a:lnTo>
                  <a:lnTo>
                    <a:pt x="538" y="1418"/>
                  </a:lnTo>
                  <a:lnTo>
                    <a:pt x="595" y="1333"/>
                  </a:lnTo>
                  <a:lnTo>
                    <a:pt x="652" y="1333"/>
                  </a:lnTo>
                  <a:lnTo>
                    <a:pt x="680" y="130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Freeform 963">
              <a:extLst>
                <a:ext uri="{FF2B5EF4-FFF2-40B4-BE49-F238E27FC236}">
                  <a16:creationId xmlns:a16="http://schemas.microsoft.com/office/drawing/2014/main" id="{39AF6001-3023-47CC-A5A7-74ADF4167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3393"/>
              <a:ext cx="879" cy="1615"/>
            </a:xfrm>
            <a:custGeom>
              <a:avLst/>
              <a:gdLst>
                <a:gd name="T0" fmla="*/ 255 w 879"/>
                <a:gd name="T1" fmla="*/ 1587 h 1615"/>
                <a:gd name="T2" fmla="*/ 284 w 879"/>
                <a:gd name="T3" fmla="*/ 1445 h 1615"/>
                <a:gd name="T4" fmla="*/ 227 w 879"/>
                <a:gd name="T5" fmla="*/ 1389 h 1615"/>
                <a:gd name="T6" fmla="*/ 170 w 879"/>
                <a:gd name="T7" fmla="*/ 1275 h 1615"/>
                <a:gd name="T8" fmla="*/ 198 w 879"/>
                <a:gd name="T9" fmla="*/ 1247 h 1615"/>
                <a:gd name="T10" fmla="*/ 227 w 879"/>
                <a:gd name="T11" fmla="*/ 1134 h 1615"/>
                <a:gd name="T12" fmla="*/ 284 w 879"/>
                <a:gd name="T13" fmla="*/ 1134 h 1615"/>
                <a:gd name="T14" fmla="*/ 312 w 879"/>
                <a:gd name="T15" fmla="*/ 1048 h 1615"/>
                <a:gd name="T16" fmla="*/ 284 w 879"/>
                <a:gd name="T17" fmla="*/ 963 h 1615"/>
                <a:gd name="T18" fmla="*/ 340 w 879"/>
                <a:gd name="T19" fmla="*/ 907 h 1615"/>
                <a:gd name="T20" fmla="*/ 397 w 879"/>
                <a:gd name="T21" fmla="*/ 907 h 1615"/>
                <a:gd name="T22" fmla="*/ 425 w 879"/>
                <a:gd name="T23" fmla="*/ 850 h 1615"/>
                <a:gd name="T24" fmla="*/ 454 w 879"/>
                <a:gd name="T25" fmla="*/ 822 h 1615"/>
                <a:gd name="T26" fmla="*/ 510 w 879"/>
                <a:gd name="T27" fmla="*/ 793 h 1615"/>
                <a:gd name="T28" fmla="*/ 482 w 879"/>
                <a:gd name="T29" fmla="*/ 737 h 1615"/>
                <a:gd name="T30" fmla="*/ 510 w 879"/>
                <a:gd name="T31" fmla="*/ 708 h 1615"/>
                <a:gd name="T32" fmla="*/ 709 w 879"/>
                <a:gd name="T33" fmla="*/ 652 h 1615"/>
                <a:gd name="T34" fmla="*/ 709 w 879"/>
                <a:gd name="T35" fmla="*/ 595 h 1615"/>
                <a:gd name="T36" fmla="*/ 765 w 879"/>
                <a:gd name="T37" fmla="*/ 538 h 1615"/>
                <a:gd name="T38" fmla="*/ 822 w 879"/>
                <a:gd name="T39" fmla="*/ 538 h 1615"/>
                <a:gd name="T40" fmla="*/ 879 w 879"/>
                <a:gd name="T41" fmla="*/ 453 h 1615"/>
                <a:gd name="T42" fmla="*/ 794 w 879"/>
                <a:gd name="T43" fmla="*/ 425 h 1615"/>
                <a:gd name="T44" fmla="*/ 737 w 879"/>
                <a:gd name="T45" fmla="*/ 453 h 1615"/>
                <a:gd name="T46" fmla="*/ 737 w 879"/>
                <a:gd name="T47" fmla="*/ 311 h 1615"/>
                <a:gd name="T48" fmla="*/ 794 w 879"/>
                <a:gd name="T49" fmla="*/ 283 h 1615"/>
                <a:gd name="T50" fmla="*/ 851 w 879"/>
                <a:gd name="T51" fmla="*/ 198 h 1615"/>
                <a:gd name="T52" fmla="*/ 794 w 879"/>
                <a:gd name="T53" fmla="*/ 141 h 1615"/>
                <a:gd name="T54" fmla="*/ 737 w 879"/>
                <a:gd name="T55" fmla="*/ 141 h 1615"/>
                <a:gd name="T56" fmla="*/ 680 w 879"/>
                <a:gd name="T57" fmla="*/ 28 h 1615"/>
                <a:gd name="T58" fmla="*/ 624 w 879"/>
                <a:gd name="T59" fmla="*/ 0 h 1615"/>
                <a:gd name="T60" fmla="*/ 510 w 879"/>
                <a:gd name="T61" fmla="*/ 85 h 1615"/>
                <a:gd name="T62" fmla="*/ 454 w 879"/>
                <a:gd name="T63" fmla="*/ 85 h 1615"/>
                <a:gd name="T64" fmla="*/ 454 w 879"/>
                <a:gd name="T65" fmla="*/ 56 h 1615"/>
                <a:gd name="T66" fmla="*/ 369 w 879"/>
                <a:gd name="T67" fmla="*/ 85 h 1615"/>
                <a:gd name="T68" fmla="*/ 255 w 879"/>
                <a:gd name="T69" fmla="*/ 198 h 1615"/>
                <a:gd name="T70" fmla="*/ 312 w 879"/>
                <a:gd name="T71" fmla="*/ 226 h 1615"/>
                <a:gd name="T72" fmla="*/ 340 w 879"/>
                <a:gd name="T73" fmla="*/ 311 h 1615"/>
                <a:gd name="T74" fmla="*/ 227 w 879"/>
                <a:gd name="T75" fmla="*/ 425 h 1615"/>
                <a:gd name="T76" fmla="*/ 170 w 879"/>
                <a:gd name="T77" fmla="*/ 538 h 1615"/>
                <a:gd name="T78" fmla="*/ 113 w 879"/>
                <a:gd name="T79" fmla="*/ 567 h 1615"/>
                <a:gd name="T80" fmla="*/ 113 w 879"/>
                <a:gd name="T81" fmla="*/ 708 h 1615"/>
                <a:gd name="T82" fmla="*/ 85 w 879"/>
                <a:gd name="T83" fmla="*/ 765 h 1615"/>
                <a:gd name="T84" fmla="*/ 113 w 879"/>
                <a:gd name="T85" fmla="*/ 850 h 1615"/>
                <a:gd name="T86" fmla="*/ 113 w 879"/>
                <a:gd name="T87" fmla="*/ 1105 h 1615"/>
                <a:gd name="T88" fmla="*/ 85 w 879"/>
                <a:gd name="T89" fmla="*/ 1105 h 1615"/>
                <a:gd name="T90" fmla="*/ 57 w 879"/>
                <a:gd name="T91" fmla="*/ 1219 h 1615"/>
                <a:gd name="T92" fmla="*/ 85 w 879"/>
                <a:gd name="T93" fmla="*/ 1275 h 1615"/>
                <a:gd name="T94" fmla="*/ 28 w 879"/>
                <a:gd name="T95" fmla="*/ 1332 h 1615"/>
                <a:gd name="T96" fmla="*/ 28 w 879"/>
                <a:gd name="T97" fmla="*/ 1389 h 1615"/>
                <a:gd name="T98" fmla="*/ 0 w 879"/>
                <a:gd name="T99" fmla="*/ 1445 h 1615"/>
                <a:gd name="T100" fmla="*/ 85 w 879"/>
                <a:gd name="T101" fmla="*/ 1502 h 1615"/>
                <a:gd name="T102" fmla="*/ 142 w 879"/>
                <a:gd name="T103" fmla="*/ 1615 h 1615"/>
                <a:gd name="T104" fmla="*/ 255 w 879"/>
                <a:gd name="T105" fmla="*/ 1587 h 1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9" h="1615">
                  <a:moveTo>
                    <a:pt x="255" y="1587"/>
                  </a:moveTo>
                  <a:lnTo>
                    <a:pt x="284" y="1445"/>
                  </a:lnTo>
                  <a:lnTo>
                    <a:pt x="227" y="1389"/>
                  </a:lnTo>
                  <a:lnTo>
                    <a:pt x="170" y="1275"/>
                  </a:lnTo>
                  <a:lnTo>
                    <a:pt x="198" y="1247"/>
                  </a:lnTo>
                  <a:lnTo>
                    <a:pt x="227" y="1134"/>
                  </a:lnTo>
                  <a:lnTo>
                    <a:pt x="284" y="1134"/>
                  </a:lnTo>
                  <a:lnTo>
                    <a:pt x="312" y="1048"/>
                  </a:lnTo>
                  <a:lnTo>
                    <a:pt x="284" y="963"/>
                  </a:lnTo>
                  <a:lnTo>
                    <a:pt x="340" y="907"/>
                  </a:lnTo>
                  <a:lnTo>
                    <a:pt x="397" y="907"/>
                  </a:lnTo>
                  <a:lnTo>
                    <a:pt x="425" y="850"/>
                  </a:lnTo>
                  <a:lnTo>
                    <a:pt x="454" y="822"/>
                  </a:lnTo>
                  <a:lnTo>
                    <a:pt x="510" y="793"/>
                  </a:lnTo>
                  <a:lnTo>
                    <a:pt x="482" y="737"/>
                  </a:lnTo>
                  <a:lnTo>
                    <a:pt x="510" y="708"/>
                  </a:lnTo>
                  <a:lnTo>
                    <a:pt x="709" y="652"/>
                  </a:lnTo>
                  <a:lnTo>
                    <a:pt x="709" y="595"/>
                  </a:lnTo>
                  <a:lnTo>
                    <a:pt x="765" y="538"/>
                  </a:lnTo>
                  <a:lnTo>
                    <a:pt x="822" y="538"/>
                  </a:lnTo>
                  <a:lnTo>
                    <a:pt x="879" y="453"/>
                  </a:lnTo>
                  <a:lnTo>
                    <a:pt x="794" y="425"/>
                  </a:lnTo>
                  <a:lnTo>
                    <a:pt x="737" y="453"/>
                  </a:lnTo>
                  <a:lnTo>
                    <a:pt x="737" y="311"/>
                  </a:lnTo>
                  <a:lnTo>
                    <a:pt x="794" y="283"/>
                  </a:lnTo>
                  <a:lnTo>
                    <a:pt x="851" y="198"/>
                  </a:lnTo>
                  <a:lnTo>
                    <a:pt x="794" y="141"/>
                  </a:lnTo>
                  <a:lnTo>
                    <a:pt x="737" y="141"/>
                  </a:lnTo>
                  <a:lnTo>
                    <a:pt x="680" y="28"/>
                  </a:lnTo>
                  <a:lnTo>
                    <a:pt x="624" y="0"/>
                  </a:lnTo>
                  <a:lnTo>
                    <a:pt x="510" y="85"/>
                  </a:lnTo>
                  <a:lnTo>
                    <a:pt x="454" y="85"/>
                  </a:lnTo>
                  <a:lnTo>
                    <a:pt x="454" y="56"/>
                  </a:lnTo>
                  <a:lnTo>
                    <a:pt x="369" y="85"/>
                  </a:lnTo>
                  <a:lnTo>
                    <a:pt x="255" y="198"/>
                  </a:lnTo>
                  <a:lnTo>
                    <a:pt x="312" y="226"/>
                  </a:lnTo>
                  <a:lnTo>
                    <a:pt x="340" y="311"/>
                  </a:lnTo>
                  <a:lnTo>
                    <a:pt x="227" y="425"/>
                  </a:lnTo>
                  <a:lnTo>
                    <a:pt x="170" y="538"/>
                  </a:lnTo>
                  <a:lnTo>
                    <a:pt x="113" y="567"/>
                  </a:lnTo>
                  <a:lnTo>
                    <a:pt x="113" y="708"/>
                  </a:lnTo>
                  <a:lnTo>
                    <a:pt x="85" y="765"/>
                  </a:lnTo>
                  <a:lnTo>
                    <a:pt x="113" y="850"/>
                  </a:lnTo>
                  <a:lnTo>
                    <a:pt x="113" y="1105"/>
                  </a:lnTo>
                  <a:lnTo>
                    <a:pt x="85" y="1105"/>
                  </a:lnTo>
                  <a:lnTo>
                    <a:pt x="57" y="1219"/>
                  </a:lnTo>
                  <a:lnTo>
                    <a:pt x="85" y="1275"/>
                  </a:lnTo>
                  <a:lnTo>
                    <a:pt x="28" y="1332"/>
                  </a:lnTo>
                  <a:lnTo>
                    <a:pt x="28" y="1389"/>
                  </a:lnTo>
                  <a:lnTo>
                    <a:pt x="0" y="1445"/>
                  </a:lnTo>
                  <a:lnTo>
                    <a:pt x="85" y="1502"/>
                  </a:lnTo>
                  <a:lnTo>
                    <a:pt x="142" y="1615"/>
                  </a:lnTo>
                  <a:lnTo>
                    <a:pt x="255" y="158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6" name="Freeform 964">
              <a:extLst>
                <a:ext uri="{FF2B5EF4-FFF2-40B4-BE49-F238E27FC236}">
                  <a16:creationId xmlns:a16="http://schemas.microsoft.com/office/drawing/2014/main" id="{7B8A2A8F-5B64-433F-BF39-13195A3A3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4186"/>
              <a:ext cx="766" cy="822"/>
            </a:xfrm>
            <a:custGeom>
              <a:avLst/>
              <a:gdLst>
                <a:gd name="T0" fmla="*/ 85 w 766"/>
                <a:gd name="T1" fmla="*/ 794 h 822"/>
                <a:gd name="T2" fmla="*/ 114 w 766"/>
                <a:gd name="T3" fmla="*/ 652 h 822"/>
                <a:gd name="T4" fmla="*/ 57 w 766"/>
                <a:gd name="T5" fmla="*/ 596 h 822"/>
                <a:gd name="T6" fmla="*/ 0 w 766"/>
                <a:gd name="T7" fmla="*/ 482 h 822"/>
                <a:gd name="T8" fmla="*/ 28 w 766"/>
                <a:gd name="T9" fmla="*/ 454 h 822"/>
                <a:gd name="T10" fmla="*/ 57 w 766"/>
                <a:gd name="T11" fmla="*/ 341 h 822"/>
                <a:gd name="T12" fmla="*/ 85 w 766"/>
                <a:gd name="T13" fmla="*/ 341 h 822"/>
                <a:gd name="T14" fmla="*/ 114 w 766"/>
                <a:gd name="T15" fmla="*/ 341 h 822"/>
                <a:gd name="T16" fmla="*/ 142 w 766"/>
                <a:gd name="T17" fmla="*/ 255 h 822"/>
                <a:gd name="T18" fmla="*/ 199 w 766"/>
                <a:gd name="T19" fmla="*/ 255 h 822"/>
                <a:gd name="T20" fmla="*/ 255 w 766"/>
                <a:gd name="T21" fmla="*/ 284 h 822"/>
                <a:gd name="T22" fmla="*/ 312 w 766"/>
                <a:gd name="T23" fmla="*/ 170 h 822"/>
                <a:gd name="T24" fmla="*/ 397 w 766"/>
                <a:gd name="T25" fmla="*/ 85 h 822"/>
                <a:gd name="T26" fmla="*/ 454 w 766"/>
                <a:gd name="T27" fmla="*/ 0 h 822"/>
                <a:gd name="T28" fmla="*/ 567 w 766"/>
                <a:gd name="T29" fmla="*/ 29 h 822"/>
                <a:gd name="T30" fmla="*/ 624 w 766"/>
                <a:gd name="T31" fmla="*/ 114 h 822"/>
                <a:gd name="T32" fmla="*/ 624 w 766"/>
                <a:gd name="T33" fmla="*/ 397 h 822"/>
                <a:gd name="T34" fmla="*/ 681 w 766"/>
                <a:gd name="T35" fmla="*/ 482 h 822"/>
                <a:gd name="T36" fmla="*/ 624 w 766"/>
                <a:gd name="T37" fmla="*/ 511 h 822"/>
                <a:gd name="T38" fmla="*/ 709 w 766"/>
                <a:gd name="T39" fmla="*/ 539 h 822"/>
                <a:gd name="T40" fmla="*/ 709 w 766"/>
                <a:gd name="T41" fmla="*/ 596 h 822"/>
                <a:gd name="T42" fmla="*/ 766 w 766"/>
                <a:gd name="T43" fmla="*/ 681 h 822"/>
                <a:gd name="T44" fmla="*/ 709 w 766"/>
                <a:gd name="T45" fmla="*/ 794 h 822"/>
                <a:gd name="T46" fmla="*/ 624 w 766"/>
                <a:gd name="T47" fmla="*/ 794 h 822"/>
                <a:gd name="T48" fmla="*/ 595 w 766"/>
                <a:gd name="T49" fmla="*/ 766 h 822"/>
                <a:gd name="T50" fmla="*/ 539 w 766"/>
                <a:gd name="T51" fmla="*/ 766 h 822"/>
                <a:gd name="T52" fmla="*/ 482 w 766"/>
                <a:gd name="T53" fmla="*/ 794 h 822"/>
                <a:gd name="T54" fmla="*/ 425 w 766"/>
                <a:gd name="T55" fmla="*/ 766 h 822"/>
                <a:gd name="T56" fmla="*/ 340 w 766"/>
                <a:gd name="T57" fmla="*/ 822 h 822"/>
                <a:gd name="T58" fmla="*/ 312 w 766"/>
                <a:gd name="T59" fmla="*/ 794 h 822"/>
                <a:gd name="T60" fmla="*/ 255 w 766"/>
                <a:gd name="T61" fmla="*/ 822 h 822"/>
                <a:gd name="T62" fmla="*/ 227 w 766"/>
                <a:gd name="T63" fmla="*/ 766 h 822"/>
                <a:gd name="T64" fmla="*/ 114 w 766"/>
                <a:gd name="T65" fmla="*/ 822 h 822"/>
                <a:gd name="T66" fmla="*/ 85 w 766"/>
                <a:gd name="T67" fmla="*/ 794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6" h="822">
                  <a:moveTo>
                    <a:pt x="85" y="794"/>
                  </a:moveTo>
                  <a:lnTo>
                    <a:pt x="114" y="652"/>
                  </a:lnTo>
                  <a:lnTo>
                    <a:pt x="57" y="596"/>
                  </a:lnTo>
                  <a:lnTo>
                    <a:pt x="0" y="482"/>
                  </a:lnTo>
                  <a:lnTo>
                    <a:pt x="28" y="454"/>
                  </a:lnTo>
                  <a:lnTo>
                    <a:pt x="57" y="341"/>
                  </a:lnTo>
                  <a:lnTo>
                    <a:pt x="85" y="341"/>
                  </a:lnTo>
                  <a:lnTo>
                    <a:pt x="114" y="341"/>
                  </a:lnTo>
                  <a:lnTo>
                    <a:pt x="142" y="255"/>
                  </a:lnTo>
                  <a:lnTo>
                    <a:pt x="199" y="255"/>
                  </a:lnTo>
                  <a:lnTo>
                    <a:pt x="255" y="284"/>
                  </a:lnTo>
                  <a:lnTo>
                    <a:pt x="312" y="170"/>
                  </a:lnTo>
                  <a:lnTo>
                    <a:pt x="397" y="85"/>
                  </a:lnTo>
                  <a:lnTo>
                    <a:pt x="454" y="0"/>
                  </a:lnTo>
                  <a:lnTo>
                    <a:pt x="567" y="29"/>
                  </a:lnTo>
                  <a:lnTo>
                    <a:pt x="624" y="114"/>
                  </a:lnTo>
                  <a:lnTo>
                    <a:pt x="624" y="397"/>
                  </a:lnTo>
                  <a:lnTo>
                    <a:pt x="681" y="482"/>
                  </a:lnTo>
                  <a:lnTo>
                    <a:pt x="624" y="511"/>
                  </a:lnTo>
                  <a:lnTo>
                    <a:pt x="709" y="539"/>
                  </a:lnTo>
                  <a:lnTo>
                    <a:pt x="709" y="596"/>
                  </a:lnTo>
                  <a:lnTo>
                    <a:pt x="766" y="681"/>
                  </a:lnTo>
                  <a:lnTo>
                    <a:pt x="709" y="794"/>
                  </a:lnTo>
                  <a:lnTo>
                    <a:pt x="624" y="794"/>
                  </a:lnTo>
                  <a:lnTo>
                    <a:pt x="595" y="766"/>
                  </a:lnTo>
                  <a:lnTo>
                    <a:pt x="539" y="766"/>
                  </a:lnTo>
                  <a:lnTo>
                    <a:pt x="482" y="794"/>
                  </a:lnTo>
                  <a:lnTo>
                    <a:pt x="425" y="766"/>
                  </a:lnTo>
                  <a:lnTo>
                    <a:pt x="340" y="822"/>
                  </a:lnTo>
                  <a:lnTo>
                    <a:pt x="312" y="794"/>
                  </a:lnTo>
                  <a:lnTo>
                    <a:pt x="255" y="822"/>
                  </a:lnTo>
                  <a:lnTo>
                    <a:pt x="227" y="766"/>
                  </a:lnTo>
                  <a:lnTo>
                    <a:pt x="114" y="822"/>
                  </a:lnTo>
                  <a:lnTo>
                    <a:pt x="85" y="79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965">
              <a:extLst>
                <a:ext uri="{FF2B5EF4-FFF2-40B4-BE49-F238E27FC236}">
                  <a16:creationId xmlns:a16="http://schemas.microsoft.com/office/drawing/2014/main" id="{D3548C29-15E3-4805-899A-430933020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521"/>
              <a:ext cx="680" cy="539"/>
            </a:xfrm>
            <a:custGeom>
              <a:avLst/>
              <a:gdLst>
                <a:gd name="T0" fmla="*/ 226 w 680"/>
                <a:gd name="T1" fmla="*/ 511 h 539"/>
                <a:gd name="T2" fmla="*/ 340 w 680"/>
                <a:gd name="T3" fmla="*/ 539 h 539"/>
                <a:gd name="T4" fmla="*/ 397 w 680"/>
                <a:gd name="T5" fmla="*/ 511 h 539"/>
                <a:gd name="T6" fmla="*/ 482 w 680"/>
                <a:gd name="T7" fmla="*/ 539 h 539"/>
                <a:gd name="T8" fmla="*/ 567 w 680"/>
                <a:gd name="T9" fmla="*/ 341 h 539"/>
                <a:gd name="T10" fmla="*/ 595 w 680"/>
                <a:gd name="T11" fmla="*/ 312 h 539"/>
                <a:gd name="T12" fmla="*/ 595 w 680"/>
                <a:gd name="T13" fmla="*/ 256 h 539"/>
                <a:gd name="T14" fmla="*/ 623 w 680"/>
                <a:gd name="T15" fmla="*/ 199 h 539"/>
                <a:gd name="T16" fmla="*/ 652 w 680"/>
                <a:gd name="T17" fmla="*/ 199 h 539"/>
                <a:gd name="T18" fmla="*/ 680 w 680"/>
                <a:gd name="T19" fmla="*/ 142 h 539"/>
                <a:gd name="T20" fmla="*/ 652 w 680"/>
                <a:gd name="T21" fmla="*/ 114 h 539"/>
                <a:gd name="T22" fmla="*/ 652 w 680"/>
                <a:gd name="T23" fmla="*/ 57 h 539"/>
                <a:gd name="T24" fmla="*/ 482 w 680"/>
                <a:gd name="T25" fmla="*/ 0 h 539"/>
                <a:gd name="T26" fmla="*/ 453 w 680"/>
                <a:gd name="T27" fmla="*/ 29 h 539"/>
                <a:gd name="T28" fmla="*/ 397 w 680"/>
                <a:gd name="T29" fmla="*/ 29 h 539"/>
                <a:gd name="T30" fmla="*/ 368 w 680"/>
                <a:gd name="T31" fmla="*/ 114 h 539"/>
                <a:gd name="T32" fmla="*/ 255 w 680"/>
                <a:gd name="T33" fmla="*/ 199 h 539"/>
                <a:gd name="T34" fmla="*/ 170 w 680"/>
                <a:gd name="T35" fmla="*/ 171 h 539"/>
                <a:gd name="T36" fmla="*/ 170 w 680"/>
                <a:gd name="T37" fmla="*/ 227 h 539"/>
                <a:gd name="T38" fmla="*/ 113 w 680"/>
                <a:gd name="T39" fmla="*/ 256 h 539"/>
                <a:gd name="T40" fmla="*/ 141 w 680"/>
                <a:gd name="T41" fmla="*/ 341 h 539"/>
                <a:gd name="T42" fmla="*/ 85 w 680"/>
                <a:gd name="T43" fmla="*/ 426 h 539"/>
                <a:gd name="T44" fmla="*/ 0 w 680"/>
                <a:gd name="T45" fmla="*/ 454 h 539"/>
                <a:gd name="T46" fmla="*/ 28 w 680"/>
                <a:gd name="T47" fmla="*/ 482 h 539"/>
                <a:gd name="T48" fmla="*/ 113 w 680"/>
                <a:gd name="T49" fmla="*/ 482 h 539"/>
                <a:gd name="T50" fmla="*/ 226 w 680"/>
                <a:gd name="T51" fmla="*/ 511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0" h="539">
                  <a:moveTo>
                    <a:pt x="226" y="511"/>
                  </a:moveTo>
                  <a:lnTo>
                    <a:pt x="340" y="539"/>
                  </a:lnTo>
                  <a:lnTo>
                    <a:pt x="397" y="511"/>
                  </a:lnTo>
                  <a:lnTo>
                    <a:pt x="482" y="539"/>
                  </a:lnTo>
                  <a:lnTo>
                    <a:pt x="567" y="341"/>
                  </a:lnTo>
                  <a:lnTo>
                    <a:pt x="595" y="312"/>
                  </a:lnTo>
                  <a:lnTo>
                    <a:pt x="595" y="256"/>
                  </a:lnTo>
                  <a:lnTo>
                    <a:pt x="623" y="199"/>
                  </a:lnTo>
                  <a:lnTo>
                    <a:pt x="652" y="199"/>
                  </a:lnTo>
                  <a:lnTo>
                    <a:pt x="680" y="142"/>
                  </a:lnTo>
                  <a:lnTo>
                    <a:pt x="652" y="114"/>
                  </a:lnTo>
                  <a:lnTo>
                    <a:pt x="652" y="57"/>
                  </a:lnTo>
                  <a:lnTo>
                    <a:pt x="482" y="0"/>
                  </a:lnTo>
                  <a:lnTo>
                    <a:pt x="453" y="29"/>
                  </a:lnTo>
                  <a:lnTo>
                    <a:pt x="397" y="29"/>
                  </a:lnTo>
                  <a:lnTo>
                    <a:pt x="368" y="114"/>
                  </a:lnTo>
                  <a:lnTo>
                    <a:pt x="255" y="199"/>
                  </a:lnTo>
                  <a:lnTo>
                    <a:pt x="170" y="171"/>
                  </a:lnTo>
                  <a:lnTo>
                    <a:pt x="170" y="227"/>
                  </a:lnTo>
                  <a:lnTo>
                    <a:pt x="113" y="256"/>
                  </a:lnTo>
                  <a:lnTo>
                    <a:pt x="141" y="341"/>
                  </a:lnTo>
                  <a:lnTo>
                    <a:pt x="85" y="426"/>
                  </a:lnTo>
                  <a:lnTo>
                    <a:pt x="0" y="454"/>
                  </a:lnTo>
                  <a:lnTo>
                    <a:pt x="28" y="482"/>
                  </a:lnTo>
                  <a:lnTo>
                    <a:pt x="113" y="482"/>
                  </a:lnTo>
                  <a:lnTo>
                    <a:pt x="226" y="5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8" name="Freeform 966">
              <a:extLst>
                <a:ext uri="{FF2B5EF4-FFF2-40B4-BE49-F238E27FC236}">
                  <a16:creationId xmlns:a16="http://schemas.microsoft.com/office/drawing/2014/main" id="{2C6BD148-3F91-4DC8-B279-6C2BF4764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947"/>
              <a:ext cx="567" cy="595"/>
            </a:xfrm>
            <a:custGeom>
              <a:avLst/>
              <a:gdLst>
                <a:gd name="T0" fmla="*/ 454 w 567"/>
                <a:gd name="T1" fmla="*/ 56 h 595"/>
                <a:gd name="T2" fmla="*/ 369 w 567"/>
                <a:gd name="T3" fmla="*/ 56 h 595"/>
                <a:gd name="T4" fmla="*/ 341 w 567"/>
                <a:gd name="T5" fmla="*/ 28 h 595"/>
                <a:gd name="T6" fmla="*/ 284 w 567"/>
                <a:gd name="T7" fmla="*/ 0 h 595"/>
                <a:gd name="T8" fmla="*/ 199 w 567"/>
                <a:gd name="T9" fmla="*/ 28 h 595"/>
                <a:gd name="T10" fmla="*/ 171 w 567"/>
                <a:gd name="T11" fmla="*/ 85 h 595"/>
                <a:gd name="T12" fmla="*/ 114 w 567"/>
                <a:gd name="T13" fmla="*/ 113 h 595"/>
                <a:gd name="T14" fmla="*/ 57 w 567"/>
                <a:gd name="T15" fmla="*/ 85 h 595"/>
                <a:gd name="T16" fmla="*/ 0 w 567"/>
                <a:gd name="T17" fmla="*/ 113 h 595"/>
                <a:gd name="T18" fmla="*/ 57 w 567"/>
                <a:gd name="T19" fmla="*/ 170 h 595"/>
                <a:gd name="T20" fmla="*/ 86 w 567"/>
                <a:gd name="T21" fmla="*/ 453 h 595"/>
                <a:gd name="T22" fmla="*/ 57 w 567"/>
                <a:gd name="T23" fmla="*/ 595 h 595"/>
                <a:gd name="T24" fmla="*/ 142 w 567"/>
                <a:gd name="T25" fmla="*/ 538 h 595"/>
                <a:gd name="T26" fmla="*/ 199 w 567"/>
                <a:gd name="T27" fmla="*/ 595 h 595"/>
                <a:gd name="T28" fmla="*/ 227 w 567"/>
                <a:gd name="T29" fmla="*/ 595 h 595"/>
                <a:gd name="T30" fmla="*/ 199 w 567"/>
                <a:gd name="T31" fmla="*/ 538 h 595"/>
                <a:gd name="T32" fmla="*/ 227 w 567"/>
                <a:gd name="T33" fmla="*/ 538 h 595"/>
                <a:gd name="T34" fmla="*/ 312 w 567"/>
                <a:gd name="T35" fmla="*/ 482 h 595"/>
                <a:gd name="T36" fmla="*/ 369 w 567"/>
                <a:gd name="T37" fmla="*/ 482 h 595"/>
                <a:gd name="T38" fmla="*/ 397 w 567"/>
                <a:gd name="T39" fmla="*/ 453 h 595"/>
                <a:gd name="T40" fmla="*/ 341 w 567"/>
                <a:gd name="T41" fmla="*/ 397 h 595"/>
                <a:gd name="T42" fmla="*/ 397 w 567"/>
                <a:gd name="T43" fmla="*/ 397 h 595"/>
                <a:gd name="T44" fmla="*/ 426 w 567"/>
                <a:gd name="T45" fmla="*/ 312 h 595"/>
                <a:gd name="T46" fmla="*/ 511 w 567"/>
                <a:gd name="T47" fmla="*/ 227 h 595"/>
                <a:gd name="T48" fmla="*/ 511 w 567"/>
                <a:gd name="T49" fmla="*/ 113 h 595"/>
                <a:gd name="T50" fmla="*/ 539 w 567"/>
                <a:gd name="T51" fmla="*/ 113 h 595"/>
                <a:gd name="T52" fmla="*/ 567 w 567"/>
                <a:gd name="T53" fmla="*/ 85 h 595"/>
                <a:gd name="T54" fmla="*/ 454 w 567"/>
                <a:gd name="T55" fmla="*/ 5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7" h="595">
                  <a:moveTo>
                    <a:pt x="454" y="56"/>
                  </a:moveTo>
                  <a:lnTo>
                    <a:pt x="369" y="56"/>
                  </a:lnTo>
                  <a:lnTo>
                    <a:pt x="341" y="28"/>
                  </a:lnTo>
                  <a:lnTo>
                    <a:pt x="284" y="0"/>
                  </a:lnTo>
                  <a:lnTo>
                    <a:pt x="199" y="28"/>
                  </a:lnTo>
                  <a:lnTo>
                    <a:pt x="171" y="85"/>
                  </a:lnTo>
                  <a:lnTo>
                    <a:pt x="114" y="113"/>
                  </a:lnTo>
                  <a:lnTo>
                    <a:pt x="57" y="85"/>
                  </a:lnTo>
                  <a:lnTo>
                    <a:pt x="0" y="113"/>
                  </a:lnTo>
                  <a:lnTo>
                    <a:pt x="57" y="170"/>
                  </a:lnTo>
                  <a:lnTo>
                    <a:pt x="86" y="453"/>
                  </a:lnTo>
                  <a:lnTo>
                    <a:pt x="57" y="595"/>
                  </a:lnTo>
                  <a:lnTo>
                    <a:pt x="142" y="538"/>
                  </a:lnTo>
                  <a:lnTo>
                    <a:pt x="199" y="595"/>
                  </a:lnTo>
                  <a:lnTo>
                    <a:pt x="227" y="595"/>
                  </a:lnTo>
                  <a:lnTo>
                    <a:pt x="199" y="538"/>
                  </a:lnTo>
                  <a:lnTo>
                    <a:pt x="227" y="538"/>
                  </a:lnTo>
                  <a:lnTo>
                    <a:pt x="312" y="482"/>
                  </a:lnTo>
                  <a:lnTo>
                    <a:pt x="369" y="482"/>
                  </a:lnTo>
                  <a:lnTo>
                    <a:pt x="397" y="453"/>
                  </a:lnTo>
                  <a:lnTo>
                    <a:pt x="341" y="397"/>
                  </a:lnTo>
                  <a:lnTo>
                    <a:pt x="397" y="397"/>
                  </a:lnTo>
                  <a:lnTo>
                    <a:pt x="426" y="312"/>
                  </a:lnTo>
                  <a:lnTo>
                    <a:pt x="511" y="227"/>
                  </a:lnTo>
                  <a:lnTo>
                    <a:pt x="511" y="113"/>
                  </a:lnTo>
                  <a:lnTo>
                    <a:pt x="539" y="113"/>
                  </a:lnTo>
                  <a:lnTo>
                    <a:pt x="567" y="85"/>
                  </a:lnTo>
                  <a:lnTo>
                    <a:pt x="454" y="5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9" name="Freeform 967">
              <a:extLst>
                <a:ext uri="{FF2B5EF4-FFF2-40B4-BE49-F238E27FC236}">
                  <a16:creationId xmlns:a16="http://schemas.microsoft.com/office/drawing/2014/main" id="{B8FF6958-F355-4FB3-9A90-5C2F00BA8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436"/>
              <a:ext cx="454" cy="624"/>
            </a:xfrm>
            <a:custGeom>
              <a:avLst/>
              <a:gdLst>
                <a:gd name="T0" fmla="*/ 454 w 454"/>
                <a:gd name="T1" fmla="*/ 511 h 624"/>
                <a:gd name="T2" fmla="*/ 369 w 454"/>
                <a:gd name="T3" fmla="*/ 539 h 624"/>
                <a:gd name="T4" fmla="*/ 341 w 454"/>
                <a:gd name="T5" fmla="*/ 596 h 624"/>
                <a:gd name="T6" fmla="*/ 284 w 454"/>
                <a:gd name="T7" fmla="*/ 624 h 624"/>
                <a:gd name="T8" fmla="*/ 227 w 454"/>
                <a:gd name="T9" fmla="*/ 596 h 624"/>
                <a:gd name="T10" fmla="*/ 170 w 454"/>
                <a:gd name="T11" fmla="*/ 624 h 624"/>
                <a:gd name="T12" fmla="*/ 142 w 454"/>
                <a:gd name="T13" fmla="*/ 567 h 624"/>
                <a:gd name="T14" fmla="*/ 0 w 454"/>
                <a:gd name="T15" fmla="*/ 539 h 624"/>
                <a:gd name="T16" fmla="*/ 0 w 454"/>
                <a:gd name="T17" fmla="*/ 511 h 624"/>
                <a:gd name="T18" fmla="*/ 29 w 454"/>
                <a:gd name="T19" fmla="*/ 454 h 624"/>
                <a:gd name="T20" fmla="*/ 57 w 454"/>
                <a:gd name="T21" fmla="*/ 482 h 624"/>
                <a:gd name="T22" fmla="*/ 85 w 454"/>
                <a:gd name="T23" fmla="*/ 454 h 624"/>
                <a:gd name="T24" fmla="*/ 199 w 454"/>
                <a:gd name="T25" fmla="*/ 482 h 624"/>
                <a:gd name="T26" fmla="*/ 199 w 454"/>
                <a:gd name="T27" fmla="*/ 426 h 624"/>
                <a:gd name="T28" fmla="*/ 256 w 454"/>
                <a:gd name="T29" fmla="*/ 426 h 624"/>
                <a:gd name="T30" fmla="*/ 312 w 454"/>
                <a:gd name="T31" fmla="*/ 256 h 624"/>
                <a:gd name="T32" fmla="*/ 256 w 454"/>
                <a:gd name="T33" fmla="*/ 85 h 624"/>
                <a:gd name="T34" fmla="*/ 312 w 454"/>
                <a:gd name="T35" fmla="*/ 0 h 624"/>
                <a:gd name="T36" fmla="*/ 369 w 454"/>
                <a:gd name="T37" fmla="*/ 29 h 624"/>
                <a:gd name="T38" fmla="*/ 426 w 454"/>
                <a:gd name="T39" fmla="*/ 199 h 624"/>
                <a:gd name="T40" fmla="*/ 397 w 454"/>
                <a:gd name="T41" fmla="*/ 397 h 624"/>
                <a:gd name="T42" fmla="*/ 454 w 454"/>
                <a:gd name="T43" fmla="*/ 511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4" h="624">
                  <a:moveTo>
                    <a:pt x="454" y="511"/>
                  </a:moveTo>
                  <a:lnTo>
                    <a:pt x="369" y="539"/>
                  </a:lnTo>
                  <a:lnTo>
                    <a:pt x="341" y="596"/>
                  </a:lnTo>
                  <a:lnTo>
                    <a:pt x="284" y="624"/>
                  </a:lnTo>
                  <a:lnTo>
                    <a:pt x="227" y="596"/>
                  </a:lnTo>
                  <a:lnTo>
                    <a:pt x="170" y="624"/>
                  </a:lnTo>
                  <a:lnTo>
                    <a:pt x="142" y="567"/>
                  </a:lnTo>
                  <a:lnTo>
                    <a:pt x="0" y="539"/>
                  </a:lnTo>
                  <a:lnTo>
                    <a:pt x="0" y="511"/>
                  </a:lnTo>
                  <a:lnTo>
                    <a:pt x="29" y="454"/>
                  </a:lnTo>
                  <a:lnTo>
                    <a:pt x="57" y="482"/>
                  </a:lnTo>
                  <a:lnTo>
                    <a:pt x="85" y="454"/>
                  </a:lnTo>
                  <a:lnTo>
                    <a:pt x="199" y="482"/>
                  </a:lnTo>
                  <a:lnTo>
                    <a:pt x="199" y="426"/>
                  </a:lnTo>
                  <a:lnTo>
                    <a:pt x="256" y="426"/>
                  </a:lnTo>
                  <a:lnTo>
                    <a:pt x="312" y="256"/>
                  </a:lnTo>
                  <a:lnTo>
                    <a:pt x="256" y="85"/>
                  </a:lnTo>
                  <a:lnTo>
                    <a:pt x="312" y="0"/>
                  </a:lnTo>
                  <a:lnTo>
                    <a:pt x="369" y="29"/>
                  </a:lnTo>
                  <a:lnTo>
                    <a:pt x="426" y="199"/>
                  </a:lnTo>
                  <a:lnTo>
                    <a:pt x="397" y="397"/>
                  </a:lnTo>
                  <a:lnTo>
                    <a:pt x="454" y="51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0" name="Freeform 968">
              <a:extLst>
                <a:ext uri="{FF2B5EF4-FFF2-40B4-BE49-F238E27FC236}">
                  <a16:creationId xmlns:a16="http://schemas.microsoft.com/office/drawing/2014/main" id="{D698ED73-8AEE-4F6B-8E3F-1C9FFB740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380"/>
              <a:ext cx="369" cy="595"/>
            </a:xfrm>
            <a:custGeom>
              <a:avLst/>
              <a:gdLst>
                <a:gd name="T0" fmla="*/ 0 w 369"/>
                <a:gd name="T1" fmla="*/ 56 h 595"/>
                <a:gd name="T2" fmla="*/ 0 w 369"/>
                <a:gd name="T3" fmla="*/ 0 h 595"/>
                <a:gd name="T4" fmla="*/ 199 w 369"/>
                <a:gd name="T5" fmla="*/ 113 h 595"/>
                <a:gd name="T6" fmla="*/ 199 w 369"/>
                <a:gd name="T7" fmla="*/ 170 h 595"/>
                <a:gd name="T8" fmla="*/ 284 w 369"/>
                <a:gd name="T9" fmla="*/ 198 h 595"/>
                <a:gd name="T10" fmla="*/ 312 w 369"/>
                <a:gd name="T11" fmla="*/ 283 h 595"/>
                <a:gd name="T12" fmla="*/ 369 w 369"/>
                <a:gd name="T13" fmla="*/ 312 h 595"/>
                <a:gd name="T14" fmla="*/ 369 w 369"/>
                <a:gd name="T15" fmla="*/ 368 h 595"/>
                <a:gd name="T16" fmla="*/ 312 w 369"/>
                <a:gd name="T17" fmla="*/ 397 h 595"/>
                <a:gd name="T18" fmla="*/ 340 w 369"/>
                <a:gd name="T19" fmla="*/ 482 h 595"/>
                <a:gd name="T20" fmla="*/ 284 w 369"/>
                <a:gd name="T21" fmla="*/ 567 h 595"/>
                <a:gd name="T22" fmla="*/ 199 w 369"/>
                <a:gd name="T23" fmla="*/ 595 h 595"/>
                <a:gd name="T24" fmla="*/ 142 w 369"/>
                <a:gd name="T25" fmla="*/ 567 h 595"/>
                <a:gd name="T26" fmla="*/ 85 w 369"/>
                <a:gd name="T27" fmla="*/ 453 h 595"/>
                <a:gd name="T28" fmla="*/ 114 w 369"/>
                <a:gd name="T29" fmla="*/ 255 h 595"/>
                <a:gd name="T30" fmla="*/ 57 w 369"/>
                <a:gd name="T31" fmla="*/ 85 h 595"/>
                <a:gd name="T32" fmla="*/ 0 w 369"/>
                <a:gd name="T33" fmla="*/ 5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9" h="595">
                  <a:moveTo>
                    <a:pt x="0" y="56"/>
                  </a:moveTo>
                  <a:lnTo>
                    <a:pt x="0" y="0"/>
                  </a:lnTo>
                  <a:lnTo>
                    <a:pt x="199" y="113"/>
                  </a:lnTo>
                  <a:lnTo>
                    <a:pt x="199" y="170"/>
                  </a:lnTo>
                  <a:lnTo>
                    <a:pt x="284" y="198"/>
                  </a:lnTo>
                  <a:lnTo>
                    <a:pt x="312" y="283"/>
                  </a:lnTo>
                  <a:lnTo>
                    <a:pt x="369" y="312"/>
                  </a:lnTo>
                  <a:lnTo>
                    <a:pt x="369" y="368"/>
                  </a:lnTo>
                  <a:lnTo>
                    <a:pt x="312" y="397"/>
                  </a:lnTo>
                  <a:lnTo>
                    <a:pt x="340" y="482"/>
                  </a:lnTo>
                  <a:lnTo>
                    <a:pt x="284" y="567"/>
                  </a:lnTo>
                  <a:lnTo>
                    <a:pt x="199" y="595"/>
                  </a:lnTo>
                  <a:lnTo>
                    <a:pt x="142" y="567"/>
                  </a:lnTo>
                  <a:lnTo>
                    <a:pt x="85" y="453"/>
                  </a:lnTo>
                  <a:lnTo>
                    <a:pt x="114" y="255"/>
                  </a:lnTo>
                  <a:lnTo>
                    <a:pt x="57" y="85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>
              <a:defPPr>
                <a:defRPr lang="ja-JP"/>
              </a:defPPr>
              <a:lvl1pPr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609600" indent="-152400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220788" indent="-306388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831975" indent="-460375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443163" indent="-614363" algn="l" defTabSz="1220788" rtl="0" fontAlgn="base">
                <a:spcBef>
                  <a:spcPct val="0"/>
                </a:spcBef>
                <a:spcAft>
                  <a:spcPct val="0"/>
                </a:spcAft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9437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４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A6D8EFB1-DB14-4935-9617-C62961455942}"/>
              </a:ext>
            </a:extLst>
          </p:cNvPr>
          <p:cNvSpPr txBox="1"/>
          <p:nvPr/>
        </p:nvSpPr>
        <p:spPr>
          <a:xfrm>
            <a:off x="246510" y="135877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この形は何県？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0795EC2C-2265-4FE2-9DF4-5289A9835386}"/>
              </a:ext>
            </a:extLst>
          </p:cNvPr>
          <p:cNvSpPr txBox="1"/>
          <p:nvPr/>
        </p:nvSpPr>
        <p:spPr>
          <a:xfrm>
            <a:off x="7986210" y="1358770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ja-JP" altLang="en-US" sz="3600" dirty="0">
                <a:latin typeface="+mj-ea"/>
                <a:ea typeface="+mj-ea"/>
              </a:rPr>
              <a:t>ヒント：関東地方</a:t>
            </a:r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980255C-00F2-4403-B578-497641A45DAC}"/>
              </a:ext>
            </a:extLst>
          </p:cNvPr>
          <p:cNvGrpSpPr/>
          <p:nvPr/>
        </p:nvGrpSpPr>
        <p:grpSpPr>
          <a:xfrm rot="10800000">
            <a:off x="3755740" y="1414692"/>
            <a:ext cx="3071932" cy="4044367"/>
            <a:chOff x="434976" y="639766"/>
            <a:chExt cx="8956680" cy="11791955"/>
          </a:xfrm>
          <a:solidFill>
            <a:srgbClr val="92D050"/>
          </a:solidFill>
        </p:grpSpPr>
        <p:grpSp>
          <p:nvGrpSpPr>
            <p:cNvPr id="16" name="Group 331">
              <a:extLst>
                <a:ext uri="{FF2B5EF4-FFF2-40B4-BE49-F238E27FC236}">
                  <a16:creationId xmlns:a16="http://schemas.microsoft.com/office/drawing/2014/main" id="{609CF713-DCC2-4E32-AC32-425C1424C4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976" y="639766"/>
              <a:ext cx="8956680" cy="11791955"/>
              <a:chOff x="274" y="403"/>
              <a:chExt cx="5642" cy="7428"/>
            </a:xfrm>
            <a:grpFill/>
          </p:grpSpPr>
          <p:sp>
            <p:nvSpPr>
              <p:cNvPr id="24" name="Freeform 259">
                <a:extLst>
                  <a:ext uri="{FF2B5EF4-FFF2-40B4-BE49-F238E27FC236}">
                    <a16:creationId xmlns:a16="http://schemas.microsoft.com/office/drawing/2014/main" id="{273FB72D-9EF9-4905-A14A-06B8C4447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3833"/>
                <a:ext cx="1220" cy="1956"/>
              </a:xfrm>
              <a:custGeom>
                <a:avLst/>
                <a:gdLst>
                  <a:gd name="T0" fmla="*/ 595 w 1219"/>
                  <a:gd name="T1" fmla="*/ 1956 h 1956"/>
                  <a:gd name="T2" fmla="*/ 538 w 1219"/>
                  <a:gd name="T3" fmla="*/ 1899 h 1956"/>
                  <a:gd name="T4" fmla="*/ 538 w 1219"/>
                  <a:gd name="T5" fmla="*/ 1672 h 1956"/>
                  <a:gd name="T6" fmla="*/ 510 w 1219"/>
                  <a:gd name="T7" fmla="*/ 1530 h 1956"/>
                  <a:gd name="T8" fmla="*/ 538 w 1219"/>
                  <a:gd name="T9" fmla="*/ 1474 h 1956"/>
                  <a:gd name="T10" fmla="*/ 425 w 1219"/>
                  <a:gd name="T11" fmla="*/ 1445 h 1956"/>
                  <a:gd name="T12" fmla="*/ 538 w 1219"/>
                  <a:gd name="T13" fmla="*/ 1389 h 1956"/>
                  <a:gd name="T14" fmla="*/ 510 w 1219"/>
                  <a:gd name="T15" fmla="*/ 1190 h 1956"/>
                  <a:gd name="T16" fmla="*/ 453 w 1219"/>
                  <a:gd name="T17" fmla="*/ 1048 h 1956"/>
                  <a:gd name="T18" fmla="*/ 368 w 1219"/>
                  <a:gd name="T19" fmla="*/ 1048 h 1956"/>
                  <a:gd name="T20" fmla="*/ 368 w 1219"/>
                  <a:gd name="T21" fmla="*/ 963 h 1956"/>
                  <a:gd name="T22" fmla="*/ 396 w 1219"/>
                  <a:gd name="T23" fmla="*/ 793 h 1956"/>
                  <a:gd name="T24" fmla="*/ 198 w 1219"/>
                  <a:gd name="T25" fmla="*/ 793 h 1956"/>
                  <a:gd name="T26" fmla="*/ 141 w 1219"/>
                  <a:gd name="T27" fmla="*/ 680 h 1956"/>
                  <a:gd name="T28" fmla="*/ 0 w 1219"/>
                  <a:gd name="T29" fmla="*/ 396 h 1956"/>
                  <a:gd name="T30" fmla="*/ 85 w 1219"/>
                  <a:gd name="T31" fmla="*/ 368 h 1956"/>
                  <a:gd name="T32" fmla="*/ 85 w 1219"/>
                  <a:gd name="T33" fmla="*/ 255 h 1956"/>
                  <a:gd name="T34" fmla="*/ 170 w 1219"/>
                  <a:gd name="T35" fmla="*/ 255 h 1956"/>
                  <a:gd name="T36" fmla="*/ 170 w 1219"/>
                  <a:gd name="T37" fmla="*/ 113 h 1956"/>
                  <a:gd name="T38" fmla="*/ 226 w 1219"/>
                  <a:gd name="T39" fmla="*/ 141 h 1956"/>
                  <a:gd name="T40" fmla="*/ 198 w 1219"/>
                  <a:gd name="T41" fmla="*/ 56 h 1956"/>
                  <a:gd name="T42" fmla="*/ 283 w 1219"/>
                  <a:gd name="T43" fmla="*/ 28 h 1956"/>
                  <a:gd name="T44" fmla="*/ 396 w 1219"/>
                  <a:gd name="T45" fmla="*/ 113 h 1956"/>
                  <a:gd name="T46" fmla="*/ 368 w 1219"/>
                  <a:gd name="T47" fmla="*/ 0 h 1956"/>
                  <a:gd name="T48" fmla="*/ 510 w 1219"/>
                  <a:gd name="T49" fmla="*/ 28 h 1956"/>
                  <a:gd name="T50" fmla="*/ 595 w 1219"/>
                  <a:gd name="T51" fmla="*/ 56 h 1956"/>
                  <a:gd name="T52" fmla="*/ 737 w 1219"/>
                  <a:gd name="T53" fmla="*/ 85 h 1956"/>
                  <a:gd name="T54" fmla="*/ 878 w 1219"/>
                  <a:gd name="T55" fmla="*/ 113 h 1956"/>
                  <a:gd name="T56" fmla="*/ 963 w 1219"/>
                  <a:gd name="T57" fmla="*/ 56 h 1956"/>
                  <a:gd name="T58" fmla="*/ 1077 w 1219"/>
                  <a:gd name="T59" fmla="*/ 141 h 1956"/>
                  <a:gd name="T60" fmla="*/ 1077 w 1219"/>
                  <a:gd name="T61" fmla="*/ 226 h 1956"/>
                  <a:gd name="T62" fmla="*/ 1105 w 1219"/>
                  <a:gd name="T63" fmla="*/ 311 h 1956"/>
                  <a:gd name="T64" fmla="*/ 1219 w 1219"/>
                  <a:gd name="T65" fmla="*/ 311 h 1956"/>
                  <a:gd name="T66" fmla="*/ 1162 w 1219"/>
                  <a:gd name="T67" fmla="*/ 453 h 1956"/>
                  <a:gd name="T68" fmla="*/ 1048 w 1219"/>
                  <a:gd name="T69" fmla="*/ 425 h 1956"/>
                  <a:gd name="T70" fmla="*/ 963 w 1219"/>
                  <a:gd name="T71" fmla="*/ 481 h 1956"/>
                  <a:gd name="T72" fmla="*/ 878 w 1219"/>
                  <a:gd name="T73" fmla="*/ 481 h 1956"/>
                  <a:gd name="T74" fmla="*/ 822 w 1219"/>
                  <a:gd name="T75" fmla="*/ 510 h 1956"/>
                  <a:gd name="T76" fmla="*/ 878 w 1219"/>
                  <a:gd name="T77" fmla="*/ 652 h 1956"/>
                  <a:gd name="T78" fmla="*/ 878 w 1219"/>
                  <a:gd name="T79" fmla="*/ 708 h 1956"/>
                  <a:gd name="T80" fmla="*/ 878 w 1219"/>
                  <a:gd name="T81" fmla="*/ 907 h 1956"/>
                  <a:gd name="T82" fmla="*/ 935 w 1219"/>
                  <a:gd name="T83" fmla="*/ 992 h 1956"/>
                  <a:gd name="T84" fmla="*/ 992 w 1219"/>
                  <a:gd name="T85" fmla="*/ 1077 h 1956"/>
                  <a:gd name="T86" fmla="*/ 907 w 1219"/>
                  <a:gd name="T87" fmla="*/ 1134 h 1956"/>
                  <a:gd name="T88" fmla="*/ 963 w 1219"/>
                  <a:gd name="T89" fmla="*/ 1190 h 1956"/>
                  <a:gd name="T90" fmla="*/ 992 w 1219"/>
                  <a:gd name="T91" fmla="*/ 1275 h 1956"/>
                  <a:gd name="T92" fmla="*/ 1020 w 1219"/>
                  <a:gd name="T93" fmla="*/ 1360 h 1956"/>
                  <a:gd name="T94" fmla="*/ 1048 w 1219"/>
                  <a:gd name="T95" fmla="*/ 1474 h 1956"/>
                  <a:gd name="T96" fmla="*/ 1048 w 1219"/>
                  <a:gd name="T97" fmla="*/ 1530 h 1956"/>
                  <a:gd name="T98" fmla="*/ 935 w 1219"/>
                  <a:gd name="T99" fmla="*/ 1502 h 1956"/>
                  <a:gd name="T100" fmla="*/ 963 w 1219"/>
                  <a:gd name="T101" fmla="*/ 1587 h 1956"/>
                  <a:gd name="T102" fmla="*/ 850 w 1219"/>
                  <a:gd name="T103" fmla="*/ 1701 h 1956"/>
                  <a:gd name="T104" fmla="*/ 822 w 1219"/>
                  <a:gd name="T105" fmla="*/ 1842 h 1956"/>
                  <a:gd name="T106" fmla="*/ 680 w 1219"/>
                  <a:gd name="T107" fmla="*/ 1871 h 1956"/>
                  <a:gd name="T108" fmla="*/ 652 w 1219"/>
                  <a:gd name="T109" fmla="*/ 1956 h 1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19" h="1956">
                    <a:moveTo>
                      <a:pt x="652" y="1956"/>
                    </a:moveTo>
                    <a:lnTo>
                      <a:pt x="595" y="1956"/>
                    </a:lnTo>
                    <a:lnTo>
                      <a:pt x="595" y="1899"/>
                    </a:lnTo>
                    <a:lnTo>
                      <a:pt x="538" y="1899"/>
                    </a:lnTo>
                    <a:lnTo>
                      <a:pt x="538" y="1786"/>
                    </a:lnTo>
                    <a:lnTo>
                      <a:pt x="538" y="1672"/>
                    </a:lnTo>
                    <a:lnTo>
                      <a:pt x="481" y="1587"/>
                    </a:lnTo>
                    <a:lnTo>
                      <a:pt x="510" y="1530"/>
                    </a:lnTo>
                    <a:lnTo>
                      <a:pt x="567" y="1502"/>
                    </a:lnTo>
                    <a:lnTo>
                      <a:pt x="538" y="1474"/>
                    </a:lnTo>
                    <a:lnTo>
                      <a:pt x="453" y="1474"/>
                    </a:lnTo>
                    <a:lnTo>
                      <a:pt x="425" y="1445"/>
                    </a:lnTo>
                    <a:lnTo>
                      <a:pt x="453" y="1417"/>
                    </a:lnTo>
                    <a:lnTo>
                      <a:pt x="538" y="1389"/>
                    </a:lnTo>
                    <a:lnTo>
                      <a:pt x="567" y="1275"/>
                    </a:lnTo>
                    <a:lnTo>
                      <a:pt x="510" y="1190"/>
                    </a:lnTo>
                    <a:lnTo>
                      <a:pt x="510" y="1134"/>
                    </a:lnTo>
                    <a:lnTo>
                      <a:pt x="453" y="1048"/>
                    </a:lnTo>
                    <a:lnTo>
                      <a:pt x="425" y="1077"/>
                    </a:lnTo>
                    <a:lnTo>
                      <a:pt x="368" y="1048"/>
                    </a:lnTo>
                    <a:lnTo>
                      <a:pt x="396" y="992"/>
                    </a:lnTo>
                    <a:lnTo>
                      <a:pt x="368" y="963"/>
                    </a:lnTo>
                    <a:lnTo>
                      <a:pt x="396" y="907"/>
                    </a:lnTo>
                    <a:lnTo>
                      <a:pt x="396" y="793"/>
                    </a:lnTo>
                    <a:lnTo>
                      <a:pt x="340" y="737"/>
                    </a:lnTo>
                    <a:lnTo>
                      <a:pt x="198" y="793"/>
                    </a:lnTo>
                    <a:lnTo>
                      <a:pt x="113" y="793"/>
                    </a:lnTo>
                    <a:lnTo>
                      <a:pt x="141" y="680"/>
                    </a:lnTo>
                    <a:lnTo>
                      <a:pt x="56" y="538"/>
                    </a:lnTo>
                    <a:lnTo>
                      <a:pt x="0" y="396"/>
                    </a:lnTo>
                    <a:lnTo>
                      <a:pt x="28" y="340"/>
                    </a:lnTo>
                    <a:lnTo>
                      <a:pt x="85" y="368"/>
                    </a:lnTo>
                    <a:lnTo>
                      <a:pt x="56" y="311"/>
                    </a:lnTo>
                    <a:lnTo>
                      <a:pt x="85" y="255"/>
                    </a:lnTo>
                    <a:lnTo>
                      <a:pt x="141" y="283"/>
                    </a:lnTo>
                    <a:lnTo>
                      <a:pt x="170" y="255"/>
                    </a:lnTo>
                    <a:lnTo>
                      <a:pt x="141" y="226"/>
                    </a:lnTo>
                    <a:lnTo>
                      <a:pt x="170" y="113"/>
                    </a:lnTo>
                    <a:lnTo>
                      <a:pt x="226" y="170"/>
                    </a:lnTo>
                    <a:lnTo>
                      <a:pt x="226" y="141"/>
                    </a:lnTo>
                    <a:lnTo>
                      <a:pt x="198" y="85"/>
                    </a:lnTo>
                    <a:lnTo>
                      <a:pt x="198" y="56"/>
                    </a:lnTo>
                    <a:lnTo>
                      <a:pt x="311" y="113"/>
                    </a:lnTo>
                    <a:lnTo>
                      <a:pt x="283" y="28"/>
                    </a:lnTo>
                    <a:lnTo>
                      <a:pt x="311" y="0"/>
                    </a:lnTo>
                    <a:lnTo>
                      <a:pt x="396" y="113"/>
                    </a:lnTo>
                    <a:lnTo>
                      <a:pt x="425" y="85"/>
                    </a:lnTo>
                    <a:lnTo>
                      <a:pt x="368" y="0"/>
                    </a:lnTo>
                    <a:lnTo>
                      <a:pt x="425" y="0"/>
                    </a:lnTo>
                    <a:lnTo>
                      <a:pt x="510" y="28"/>
                    </a:lnTo>
                    <a:lnTo>
                      <a:pt x="538" y="0"/>
                    </a:lnTo>
                    <a:lnTo>
                      <a:pt x="595" y="56"/>
                    </a:lnTo>
                    <a:lnTo>
                      <a:pt x="623" y="0"/>
                    </a:lnTo>
                    <a:lnTo>
                      <a:pt x="737" y="85"/>
                    </a:lnTo>
                    <a:lnTo>
                      <a:pt x="793" y="113"/>
                    </a:lnTo>
                    <a:lnTo>
                      <a:pt x="878" y="113"/>
                    </a:lnTo>
                    <a:lnTo>
                      <a:pt x="907" y="56"/>
                    </a:lnTo>
                    <a:lnTo>
                      <a:pt x="963" y="56"/>
                    </a:lnTo>
                    <a:lnTo>
                      <a:pt x="1077" y="56"/>
                    </a:lnTo>
                    <a:lnTo>
                      <a:pt x="1077" y="141"/>
                    </a:lnTo>
                    <a:lnTo>
                      <a:pt x="1048" y="170"/>
                    </a:lnTo>
                    <a:lnTo>
                      <a:pt x="1077" y="226"/>
                    </a:lnTo>
                    <a:lnTo>
                      <a:pt x="1077" y="255"/>
                    </a:lnTo>
                    <a:lnTo>
                      <a:pt x="1105" y="311"/>
                    </a:lnTo>
                    <a:lnTo>
                      <a:pt x="1134" y="311"/>
                    </a:lnTo>
                    <a:lnTo>
                      <a:pt x="1219" y="311"/>
                    </a:lnTo>
                    <a:lnTo>
                      <a:pt x="1219" y="340"/>
                    </a:lnTo>
                    <a:lnTo>
                      <a:pt x="1162" y="453"/>
                    </a:lnTo>
                    <a:lnTo>
                      <a:pt x="1105" y="453"/>
                    </a:lnTo>
                    <a:lnTo>
                      <a:pt x="1048" y="425"/>
                    </a:lnTo>
                    <a:lnTo>
                      <a:pt x="963" y="425"/>
                    </a:lnTo>
                    <a:lnTo>
                      <a:pt x="963" y="481"/>
                    </a:lnTo>
                    <a:lnTo>
                      <a:pt x="935" y="510"/>
                    </a:lnTo>
                    <a:lnTo>
                      <a:pt x="878" y="481"/>
                    </a:lnTo>
                    <a:lnTo>
                      <a:pt x="878" y="538"/>
                    </a:lnTo>
                    <a:lnTo>
                      <a:pt x="822" y="510"/>
                    </a:lnTo>
                    <a:lnTo>
                      <a:pt x="793" y="595"/>
                    </a:lnTo>
                    <a:lnTo>
                      <a:pt x="878" y="652"/>
                    </a:lnTo>
                    <a:lnTo>
                      <a:pt x="850" y="680"/>
                    </a:lnTo>
                    <a:lnTo>
                      <a:pt x="878" y="708"/>
                    </a:lnTo>
                    <a:lnTo>
                      <a:pt x="793" y="737"/>
                    </a:lnTo>
                    <a:lnTo>
                      <a:pt x="878" y="907"/>
                    </a:lnTo>
                    <a:lnTo>
                      <a:pt x="878" y="935"/>
                    </a:lnTo>
                    <a:lnTo>
                      <a:pt x="935" y="992"/>
                    </a:lnTo>
                    <a:lnTo>
                      <a:pt x="935" y="1048"/>
                    </a:lnTo>
                    <a:lnTo>
                      <a:pt x="992" y="1077"/>
                    </a:lnTo>
                    <a:lnTo>
                      <a:pt x="935" y="1077"/>
                    </a:lnTo>
                    <a:lnTo>
                      <a:pt x="907" y="1134"/>
                    </a:lnTo>
                    <a:lnTo>
                      <a:pt x="992" y="1162"/>
                    </a:lnTo>
                    <a:lnTo>
                      <a:pt x="963" y="1190"/>
                    </a:lnTo>
                    <a:lnTo>
                      <a:pt x="992" y="1219"/>
                    </a:lnTo>
                    <a:lnTo>
                      <a:pt x="992" y="1275"/>
                    </a:lnTo>
                    <a:lnTo>
                      <a:pt x="1020" y="1304"/>
                    </a:lnTo>
                    <a:lnTo>
                      <a:pt x="1020" y="1360"/>
                    </a:lnTo>
                    <a:lnTo>
                      <a:pt x="1048" y="1417"/>
                    </a:lnTo>
                    <a:lnTo>
                      <a:pt x="1048" y="1474"/>
                    </a:lnTo>
                    <a:lnTo>
                      <a:pt x="1105" y="1530"/>
                    </a:lnTo>
                    <a:lnTo>
                      <a:pt x="1048" y="1530"/>
                    </a:lnTo>
                    <a:lnTo>
                      <a:pt x="992" y="1559"/>
                    </a:lnTo>
                    <a:lnTo>
                      <a:pt x="935" y="1502"/>
                    </a:lnTo>
                    <a:lnTo>
                      <a:pt x="935" y="1559"/>
                    </a:lnTo>
                    <a:lnTo>
                      <a:pt x="963" y="1587"/>
                    </a:lnTo>
                    <a:lnTo>
                      <a:pt x="963" y="1615"/>
                    </a:lnTo>
                    <a:lnTo>
                      <a:pt x="850" y="1701"/>
                    </a:lnTo>
                    <a:lnTo>
                      <a:pt x="822" y="1757"/>
                    </a:lnTo>
                    <a:lnTo>
                      <a:pt x="822" y="1842"/>
                    </a:lnTo>
                    <a:lnTo>
                      <a:pt x="737" y="1842"/>
                    </a:lnTo>
                    <a:lnTo>
                      <a:pt x="680" y="1871"/>
                    </a:lnTo>
                    <a:lnTo>
                      <a:pt x="680" y="1927"/>
                    </a:lnTo>
                    <a:lnTo>
                      <a:pt x="652" y="195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5" name="Freeform 261">
                <a:extLst>
                  <a:ext uri="{FF2B5EF4-FFF2-40B4-BE49-F238E27FC236}">
                    <a16:creationId xmlns:a16="http://schemas.microsoft.com/office/drawing/2014/main" id="{1D9855B9-33B4-4306-8C75-1946098AE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4939"/>
                <a:ext cx="1616" cy="1361"/>
              </a:xfrm>
              <a:custGeom>
                <a:avLst/>
                <a:gdLst>
                  <a:gd name="T0" fmla="*/ 1531 w 1616"/>
                  <a:gd name="T1" fmla="*/ 851 h 1361"/>
                  <a:gd name="T2" fmla="*/ 1531 w 1616"/>
                  <a:gd name="T3" fmla="*/ 964 h 1361"/>
                  <a:gd name="T4" fmla="*/ 1587 w 1616"/>
                  <a:gd name="T5" fmla="*/ 1077 h 1361"/>
                  <a:gd name="T6" fmla="*/ 1616 w 1616"/>
                  <a:gd name="T7" fmla="*/ 1191 h 1361"/>
                  <a:gd name="T8" fmla="*/ 1502 w 1616"/>
                  <a:gd name="T9" fmla="*/ 1134 h 1361"/>
                  <a:gd name="T10" fmla="*/ 1389 w 1616"/>
                  <a:gd name="T11" fmla="*/ 1191 h 1361"/>
                  <a:gd name="T12" fmla="*/ 1275 w 1616"/>
                  <a:gd name="T13" fmla="*/ 1276 h 1361"/>
                  <a:gd name="T14" fmla="*/ 1077 w 1616"/>
                  <a:gd name="T15" fmla="*/ 1304 h 1361"/>
                  <a:gd name="T16" fmla="*/ 964 w 1616"/>
                  <a:gd name="T17" fmla="*/ 1304 h 1361"/>
                  <a:gd name="T18" fmla="*/ 765 w 1616"/>
                  <a:gd name="T19" fmla="*/ 1333 h 1361"/>
                  <a:gd name="T20" fmla="*/ 793 w 1616"/>
                  <a:gd name="T21" fmla="*/ 1106 h 1361"/>
                  <a:gd name="T22" fmla="*/ 708 w 1616"/>
                  <a:gd name="T23" fmla="*/ 936 h 1361"/>
                  <a:gd name="T24" fmla="*/ 708 w 1616"/>
                  <a:gd name="T25" fmla="*/ 794 h 1361"/>
                  <a:gd name="T26" fmla="*/ 567 w 1616"/>
                  <a:gd name="T27" fmla="*/ 822 h 1361"/>
                  <a:gd name="T28" fmla="*/ 595 w 1616"/>
                  <a:gd name="T29" fmla="*/ 737 h 1361"/>
                  <a:gd name="T30" fmla="*/ 453 w 1616"/>
                  <a:gd name="T31" fmla="*/ 652 h 1361"/>
                  <a:gd name="T32" fmla="*/ 340 w 1616"/>
                  <a:gd name="T33" fmla="*/ 510 h 1361"/>
                  <a:gd name="T34" fmla="*/ 255 w 1616"/>
                  <a:gd name="T35" fmla="*/ 425 h 1361"/>
                  <a:gd name="T36" fmla="*/ 170 w 1616"/>
                  <a:gd name="T37" fmla="*/ 284 h 1361"/>
                  <a:gd name="T38" fmla="*/ 113 w 1616"/>
                  <a:gd name="T39" fmla="*/ 142 h 1361"/>
                  <a:gd name="T40" fmla="*/ 28 w 1616"/>
                  <a:gd name="T41" fmla="*/ 0 h 1361"/>
                  <a:gd name="T42" fmla="*/ 255 w 1616"/>
                  <a:gd name="T43" fmla="*/ 85 h 1361"/>
                  <a:gd name="T44" fmla="*/ 340 w 1616"/>
                  <a:gd name="T45" fmla="*/ 227 h 1361"/>
                  <a:gd name="T46" fmla="*/ 510 w 1616"/>
                  <a:gd name="T47" fmla="*/ 227 h 1361"/>
                  <a:gd name="T48" fmla="*/ 623 w 1616"/>
                  <a:gd name="T49" fmla="*/ 255 h 1361"/>
                  <a:gd name="T50" fmla="*/ 765 w 1616"/>
                  <a:gd name="T51" fmla="*/ 340 h 1361"/>
                  <a:gd name="T52" fmla="*/ 879 w 1616"/>
                  <a:gd name="T53" fmla="*/ 397 h 1361"/>
                  <a:gd name="T54" fmla="*/ 964 w 1616"/>
                  <a:gd name="T55" fmla="*/ 255 h 1361"/>
                  <a:gd name="T56" fmla="*/ 1049 w 1616"/>
                  <a:gd name="T57" fmla="*/ 170 h 1361"/>
                  <a:gd name="T58" fmla="*/ 1162 w 1616"/>
                  <a:gd name="T59" fmla="*/ 170 h 1361"/>
                  <a:gd name="T60" fmla="*/ 1275 w 1616"/>
                  <a:gd name="T61" fmla="*/ 255 h 1361"/>
                  <a:gd name="T62" fmla="*/ 1332 w 1616"/>
                  <a:gd name="T63" fmla="*/ 284 h 1361"/>
                  <a:gd name="T64" fmla="*/ 1304 w 1616"/>
                  <a:gd name="T65" fmla="*/ 340 h 1361"/>
                  <a:gd name="T66" fmla="*/ 1417 w 1616"/>
                  <a:gd name="T67" fmla="*/ 369 h 1361"/>
                  <a:gd name="T68" fmla="*/ 1389 w 1616"/>
                  <a:gd name="T69" fmla="*/ 425 h 1361"/>
                  <a:gd name="T70" fmla="*/ 1417 w 1616"/>
                  <a:gd name="T71" fmla="*/ 567 h 1361"/>
                  <a:gd name="T72" fmla="*/ 1474 w 1616"/>
                  <a:gd name="T73" fmla="*/ 794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6" h="1361">
                    <a:moveTo>
                      <a:pt x="1474" y="851"/>
                    </a:moveTo>
                    <a:lnTo>
                      <a:pt x="1531" y="851"/>
                    </a:lnTo>
                    <a:lnTo>
                      <a:pt x="1502" y="907"/>
                    </a:lnTo>
                    <a:lnTo>
                      <a:pt x="1531" y="964"/>
                    </a:lnTo>
                    <a:lnTo>
                      <a:pt x="1587" y="1021"/>
                    </a:lnTo>
                    <a:lnTo>
                      <a:pt x="1587" y="1077"/>
                    </a:lnTo>
                    <a:lnTo>
                      <a:pt x="1616" y="1134"/>
                    </a:lnTo>
                    <a:lnTo>
                      <a:pt x="1616" y="1191"/>
                    </a:lnTo>
                    <a:lnTo>
                      <a:pt x="1587" y="1191"/>
                    </a:lnTo>
                    <a:lnTo>
                      <a:pt x="1502" y="1134"/>
                    </a:lnTo>
                    <a:lnTo>
                      <a:pt x="1417" y="1134"/>
                    </a:lnTo>
                    <a:lnTo>
                      <a:pt x="1389" y="1191"/>
                    </a:lnTo>
                    <a:lnTo>
                      <a:pt x="1332" y="1191"/>
                    </a:lnTo>
                    <a:lnTo>
                      <a:pt x="1275" y="1276"/>
                    </a:lnTo>
                    <a:lnTo>
                      <a:pt x="1162" y="1219"/>
                    </a:lnTo>
                    <a:lnTo>
                      <a:pt x="1077" y="1304"/>
                    </a:lnTo>
                    <a:lnTo>
                      <a:pt x="992" y="1333"/>
                    </a:lnTo>
                    <a:lnTo>
                      <a:pt x="964" y="1304"/>
                    </a:lnTo>
                    <a:lnTo>
                      <a:pt x="907" y="1361"/>
                    </a:lnTo>
                    <a:lnTo>
                      <a:pt x="765" y="1333"/>
                    </a:lnTo>
                    <a:lnTo>
                      <a:pt x="793" y="1248"/>
                    </a:lnTo>
                    <a:lnTo>
                      <a:pt x="793" y="1106"/>
                    </a:lnTo>
                    <a:lnTo>
                      <a:pt x="737" y="1021"/>
                    </a:lnTo>
                    <a:lnTo>
                      <a:pt x="708" y="936"/>
                    </a:lnTo>
                    <a:lnTo>
                      <a:pt x="708" y="879"/>
                    </a:lnTo>
                    <a:lnTo>
                      <a:pt x="708" y="794"/>
                    </a:lnTo>
                    <a:lnTo>
                      <a:pt x="652" y="822"/>
                    </a:lnTo>
                    <a:lnTo>
                      <a:pt x="567" y="822"/>
                    </a:lnTo>
                    <a:lnTo>
                      <a:pt x="538" y="766"/>
                    </a:lnTo>
                    <a:lnTo>
                      <a:pt x="595" y="737"/>
                    </a:lnTo>
                    <a:lnTo>
                      <a:pt x="567" y="709"/>
                    </a:lnTo>
                    <a:lnTo>
                      <a:pt x="453" y="652"/>
                    </a:lnTo>
                    <a:lnTo>
                      <a:pt x="397" y="624"/>
                    </a:lnTo>
                    <a:lnTo>
                      <a:pt x="340" y="510"/>
                    </a:lnTo>
                    <a:lnTo>
                      <a:pt x="283" y="454"/>
                    </a:lnTo>
                    <a:lnTo>
                      <a:pt x="255" y="425"/>
                    </a:lnTo>
                    <a:lnTo>
                      <a:pt x="226" y="312"/>
                    </a:lnTo>
                    <a:lnTo>
                      <a:pt x="170" y="284"/>
                    </a:lnTo>
                    <a:lnTo>
                      <a:pt x="85" y="142"/>
                    </a:lnTo>
                    <a:lnTo>
                      <a:pt x="113" y="142"/>
                    </a:lnTo>
                    <a:lnTo>
                      <a:pt x="0" y="29"/>
                    </a:lnTo>
                    <a:lnTo>
                      <a:pt x="28" y="0"/>
                    </a:lnTo>
                    <a:lnTo>
                      <a:pt x="170" y="57"/>
                    </a:lnTo>
                    <a:lnTo>
                      <a:pt x="255" y="85"/>
                    </a:lnTo>
                    <a:lnTo>
                      <a:pt x="283" y="227"/>
                    </a:lnTo>
                    <a:lnTo>
                      <a:pt x="340" y="227"/>
                    </a:lnTo>
                    <a:lnTo>
                      <a:pt x="397" y="227"/>
                    </a:lnTo>
                    <a:lnTo>
                      <a:pt x="510" y="227"/>
                    </a:lnTo>
                    <a:lnTo>
                      <a:pt x="567" y="255"/>
                    </a:lnTo>
                    <a:lnTo>
                      <a:pt x="623" y="255"/>
                    </a:lnTo>
                    <a:lnTo>
                      <a:pt x="680" y="369"/>
                    </a:lnTo>
                    <a:lnTo>
                      <a:pt x="765" y="340"/>
                    </a:lnTo>
                    <a:lnTo>
                      <a:pt x="822" y="284"/>
                    </a:lnTo>
                    <a:lnTo>
                      <a:pt x="879" y="397"/>
                    </a:lnTo>
                    <a:lnTo>
                      <a:pt x="907" y="255"/>
                    </a:lnTo>
                    <a:lnTo>
                      <a:pt x="964" y="255"/>
                    </a:lnTo>
                    <a:lnTo>
                      <a:pt x="1020" y="227"/>
                    </a:lnTo>
                    <a:lnTo>
                      <a:pt x="1049" y="170"/>
                    </a:lnTo>
                    <a:lnTo>
                      <a:pt x="1077" y="114"/>
                    </a:lnTo>
                    <a:lnTo>
                      <a:pt x="1162" y="170"/>
                    </a:lnTo>
                    <a:lnTo>
                      <a:pt x="1247" y="170"/>
                    </a:lnTo>
                    <a:lnTo>
                      <a:pt x="1275" y="255"/>
                    </a:lnTo>
                    <a:lnTo>
                      <a:pt x="1247" y="284"/>
                    </a:lnTo>
                    <a:lnTo>
                      <a:pt x="1332" y="284"/>
                    </a:lnTo>
                    <a:lnTo>
                      <a:pt x="1332" y="312"/>
                    </a:lnTo>
                    <a:lnTo>
                      <a:pt x="1304" y="340"/>
                    </a:lnTo>
                    <a:lnTo>
                      <a:pt x="1332" y="369"/>
                    </a:lnTo>
                    <a:lnTo>
                      <a:pt x="1417" y="369"/>
                    </a:lnTo>
                    <a:lnTo>
                      <a:pt x="1446" y="397"/>
                    </a:lnTo>
                    <a:lnTo>
                      <a:pt x="1389" y="425"/>
                    </a:lnTo>
                    <a:lnTo>
                      <a:pt x="1360" y="482"/>
                    </a:lnTo>
                    <a:lnTo>
                      <a:pt x="1417" y="567"/>
                    </a:lnTo>
                    <a:lnTo>
                      <a:pt x="1417" y="794"/>
                    </a:lnTo>
                    <a:lnTo>
                      <a:pt x="1474" y="794"/>
                    </a:lnTo>
                    <a:lnTo>
                      <a:pt x="1474" y="85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6" name="Freeform 263">
                <a:extLst>
                  <a:ext uri="{FF2B5EF4-FFF2-40B4-BE49-F238E27FC236}">
                    <a16:creationId xmlns:a16="http://schemas.microsoft.com/office/drawing/2014/main" id="{1B15BE18-826E-4DB9-BE8B-919EFE8F9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" y="5024"/>
                <a:ext cx="1048" cy="1361"/>
              </a:xfrm>
              <a:custGeom>
                <a:avLst/>
                <a:gdLst>
                  <a:gd name="T0" fmla="*/ 1020 w 1048"/>
                  <a:gd name="T1" fmla="*/ 1248 h 1361"/>
                  <a:gd name="T2" fmla="*/ 1048 w 1048"/>
                  <a:gd name="T3" fmla="*/ 1163 h 1361"/>
                  <a:gd name="T4" fmla="*/ 1048 w 1048"/>
                  <a:gd name="T5" fmla="*/ 1021 h 1361"/>
                  <a:gd name="T6" fmla="*/ 992 w 1048"/>
                  <a:gd name="T7" fmla="*/ 936 h 1361"/>
                  <a:gd name="T8" fmla="*/ 963 w 1048"/>
                  <a:gd name="T9" fmla="*/ 851 h 1361"/>
                  <a:gd name="T10" fmla="*/ 963 w 1048"/>
                  <a:gd name="T11" fmla="*/ 709 h 1361"/>
                  <a:gd name="T12" fmla="*/ 907 w 1048"/>
                  <a:gd name="T13" fmla="*/ 737 h 1361"/>
                  <a:gd name="T14" fmla="*/ 822 w 1048"/>
                  <a:gd name="T15" fmla="*/ 737 h 1361"/>
                  <a:gd name="T16" fmla="*/ 793 w 1048"/>
                  <a:gd name="T17" fmla="*/ 681 h 1361"/>
                  <a:gd name="T18" fmla="*/ 850 w 1048"/>
                  <a:gd name="T19" fmla="*/ 652 h 1361"/>
                  <a:gd name="T20" fmla="*/ 822 w 1048"/>
                  <a:gd name="T21" fmla="*/ 624 h 1361"/>
                  <a:gd name="T22" fmla="*/ 652 w 1048"/>
                  <a:gd name="T23" fmla="*/ 539 h 1361"/>
                  <a:gd name="T24" fmla="*/ 595 w 1048"/>
                  <a:gd name="T25" fmla="*/ 425 h 1361"/>
                  <a:gd name="T26" fmla="*/ 510 w 1048"/>
                  <a:gd name="T27" fmla="*/ 340 h 1361"/>
                  <a:gd name="T28" fmla="*/ 481 w 1048"/>
                  <a:gd name="T29" fmla="*/ 227 h 1361"/>
                  <a:gd name="T30" fmla="*/ 425 w 1048"/>
                  <a:gd name="T31" fmla="*/ 199 h 1361"/>
                  <a:gd name="T32" fmla="*/ 340 w 1048"/>
                  <a:gd name="T33" fmla="*/ 57 h 1361"/>
                  <a:gd name="T34" fmla="*/ 283 w 1048"/>
                  <a:gd name="T35" fmla="*/ 85 h 1361"/>
                  <a:gd name="T36" fmla="*/ 255 w 1048"/>
                  <a:gd name="T37" fmla="*/ 0 h 1361"/>
                  <a:gd name="T38" fmla="*/ 170 w 1048"/>
                  <a:gd name="T39" fmla="*/ 85 h 1361"/>
                  <a:gd name="T40" fmla="*/ 198 w 1048"/>
                  <a:gd name="T41" fmla="*/ 142 h 1361"/>
                  <a:gd name="T42" fmla="*/ 255 w 1048"/>
                  <a:gd name="T43" fmla="*/ 142 h 1361"/>
                  <a:gd name="T44" fmla="*/ 198 w 1048"/>
                  <a:gd name="T45" fmla="*/ 199 h 1361"/>
                  <a:gd name="T46" fmla="*/ 141 w 1048"/>
                  <a:gd name="T47" fmla="*/ 199 h 1361"/>
                  <a:gd name="T48" fmla="*/ 113 w 1048"/>
                  <a:gd name="T49" fmla="*/ 227 h 1361"/>
                  <a:gd name="T50" fmla="*/ 170 w 1048"/>
                  <a:gd name="T51" fmla="*/ 255 h 1361"/>
                  <a:gd name="T52" fmla="*/ 85 w 1048"/>
                  <a:gd name="T53" fmla="*/ 284 h 1361"/>
                  <a:gd name="T54" fmla="*/ 0 w 1048"/>
                  <a:gd name="T55" fmla="*/ 284 h 1361"/>
                  <a:gd name="T56" fmla="*/ 0 w 1048"/>
                  <a:gd name="T57" fmla="*/ 312 h 1361"/>
                  <a:gd name="T58" fmla="*/ 226 w 1048"/>
                  <a:gd name="T59" fmla="*/ 369 h 1361"/>
                  <a:gd name="T60" fmla="*/ 340 w 1048"/>
                  <a:gd name="T61" fmla="*/ 454 h 1361"/>
                  <a:gd name="T62" fmla="*/ 340 w 1048"/>
                  <a:gd name="T63" fmla="*/ 511 h 1361"/>
                  <a:gd name="T64" fmla="*/ 255 w 1048"/>
                  <a:gd name="T65" fmla="*/ 511 h 1361"/>
                  <a:gd name="T66" fmla="*/ 340 w 1048"/>
                  <a:gd name="T67" fmla="*/ 596 h 1361"/>
                  <a:gd name="T68" fmla="*/ 396 w 1048"/>
                  <a:gd name="T69" fmla="*/ 709 h 1361"/>
                  <a:gd name="T70" fmla="*/ 396 w 1048"/>
                  <a:gd name="T71" fmla="*/ 851 h 1361"/>
                  <a:gd name="T72" fmla="*/ 226 w 1048"/>
                  <a:gd name="T73" fmla="*/ 964 h 1361"/>
                  <a:gd name="T74" fmla="*/ 170 w 1048"/>
                  <a:gd name="T75" fmla="*/ 1021 h 1361"/>
                  <a:gd name="T76" fmla="*/ 141 w 1048"/>
                  <a:gd name="T77" fmla="*/ 1163 h 1361"/>
                  <a:gd name="T78" fmla="*/ 170 w 1048"/>
                  <a:gd name="T79" fmla="*/ 1191 h 1361"/>
                  <a:gd name="T80" fmla="*/ 141 w 1048"/>
                  <a:gd name="T81" fmla="*/ 1248 h 1361"/>
                  <a:gd name="T82" fmla="*/ 340 w 1048"/>
                  <a:gd name="T83" fmla="*/ 1191 h 1361"/>
                  <a:gd name="T84" fmla="*/ 453 w 1048"/>
                  <a:gd name="T85" fmla="*/ 1248 h 1361"/>
                  <a:gd name="T86" fmla="*/ 510 w 1048"/>
                  <a:gd name="T87" fmla="*/ 1219 h 1361"/>
                  <a:gd name="T88" fmla="*/ 595 w 1048"/>
                  <a:gd name="T89" fmla="*/ 1304 h 1361"/>
                  <a:gd name="T90" fmla="*/ 623 w 1048"/>
                  <a:gd name="T91" fmla="*/ 1361 h 1361"/>
                  <a:gd name="T92" fmla="*/ 737 w 1048"/>
                  <a:gd name="T93" fmla="*/ 1361 h 1361"/>
                  <a:gd name="T94" fmla="*/ 737 w 1048"/>
                  <a:gd name="T95" fmla="*/ 1304 h 1361"/>
                  <a:gd name="T96" fmla="*/ 765 w 1048"/>
                  <a:gd name="T97" fmla="*/ 1304 h 1361"/>
                  <a:gd name="T98" fmla="*/ 793 w 1048"/>
                  <a:gd name="T99" fmla="*/ 1276 h 1361"/>
                  <a:gd name="T100" fmla="*/ 850 w 1048"/>
                  <a:gd name="T101" fmla="*/ 1304 h 1361"/>
                  <a:gd name="T102" fmla="*/ 878 w 1048"/>
                  <a:gd name="T103" fmla="*/ 1276 h 1361"/>
                  <a:gd name="T104" fmla="*/ 935 w 1048"/>
                  <a:gd name="T105" fmla="*/ 1276 h 1361"/>
                  <a:gd name="T106" fmla="*/ 1020 w 1048"/>
                  <a:gd name="T107" fmla="*/ 1248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48" h="1361">
                    <a:moveTo>
                      <a:pt x="1020" y="1248"/>
                    </a:moveTo>
                    <a:lnTo>
                      <a:pt x="1048" y="1163"/>
                    </a:lnTo>
                    <a:lnTo>
                      <a:pt x="1048" y="1021"/>
                    </a:lnTo>
                    <a:lnTo>
                      <a:pt x="992" y="936"/>
                    </a:lnTo>
                    <a:lnTo>
                      <a:pt x="963" y="851"/>
                    </a:lnTo>
                    <a:lnTo>
                      <a:pt x="963" y="709"/>
                    </a:lnTo>
                    <a:lnTo>
                      <a:pt x="907" y="737"/>
                    </a:lnTo>
                    <a:lnTo>
                      <a:pt x="822" y="737"/>
                    </a:lnTo>
                    <a:lnTo>
                      <a:pt x="793" y="681"/>
                    </a:lnTo>
                    <a:lnTo>
                      <a:pt x="850" y="652"/>
                    </a:lnTo>
                    <a:lnTo>
                      <a:pt x="822" y="624"/>
                    </a:lnTo>
                    <a:lnTo>
                      <a:pt x="652" y="539"/>
                    </a:lnTo>
                    <a:lnTo>
                      <a:pt x="595" y="425"/>
                    </a:lnTo>
                    <a:lnTo>
                      <a:pt x="510" y="340"/>
                    </a:lnTo>
                    <a:lnTo>
                      <a:pt x="481" y="227"/>
                    </a:lnTo>
                    <a:lnTo>
                      <a:pt x="425" y="199"/>
                    </a:lnTo>
                    <a:lnTo>
                      <a:pt x="340" y="57"/>
                    </a:lnTo>
                    <a:lnTo>
                      <a:pt x="283" y="85"/>
                    </a:lnTo>
                    <a:lnTo>
                      <a:pt x="255" y="0"/>
                    </a:lnTo>
                    <a:lnTo>
                      <a:pt x="170" y="85"/>
                    </a:lnTo>
                    <a:lnTo>
                      <a:pt x="198" y="142"/>
                    </a:lnTo>
                    <a:lnTo>
                      <a:pt x="255" y="142"/>
                    </a:lnTo>
                    <a:lnTo>
                      <a:pt x="198" y="199"/>
                    </a:lnTo>
                    <a:lnTo>
                      <a:pt x="141" y="199"/>
                    </a:lnTo>
                    <a:lnTo>
                      <a:pt x="113" y="227"/>
                    </a:lnTo>
                    <a:lnTo>
                      <a:pt x="170" y="255"/>
                    </a:lnTo>
                    <a:lnTo>
                      <a:pt x="85" y="284"/>
                    </a:lnTo>
                    <a:lnTo>
                      <a:pt x="0" y="284"/>
                    </a:lnTo>
                    <a:lnTo>
                      <a:pt x="0" y="312"/>
                    </a:lnTo>
                    <a:lnTo>
                      <a:pt x="226" y="369"/>
                    </a:lnTo>
                    <a:lnTo>
                      <a:pt x="340" y="454"/>
                    </a:lnTo>
                    <a:lnTo>
                      <a:pt x="340" y="511"/>
                    </a:lnTo>
                    <a:lnTo>
                      <a:pt x="255" y="511"/>
                    </a:lnTo>
                    <a:lnTo>
                      <a:pt x="340" y="596"/>
                    </a:lnTo>
                    <a:lnTo>
                      <a:pt x="396" y="709"/>
                    </a:lnTo>
                    <a:lnTo>
                      <a:pt x="396" y="851"/>
                    </a:lnTo>
                    <a:lnTo>
                      <a:pt x="226" y="964"/>
                    </a:lnTo>
                    <a:lnTo>
                      <a:pt x="170" y="1021"/>
                    </a:lnTo>
                    <a:lnTo>
                      <a:pt x="141" y="1163"/>
                    </a:lnTo>
                    <a:lnTo>
                      <a:pt x="170" y="1191"/>
                    </a:lnTo>
                    <a:lnTo>
                      <a:pt x="141" y="1248"/>
                    </a:lnTo>
                    <a:lnTo>
                      <a:pt x="340" y="1191"/>
                    </a:lnTo>
                    <a:lnTo>
                      <a:pt x="453" y="1248"/>
                    </a:lnTo>
                    <a:lnTo>
                      <a:pt x="510" y="1219"/>
                    </a:lnTo>
                    <a:lnTo>
                      <a:pt x="595" y="1304"/>
                    </a:lnTo>
                    <a:lnTo>
                      <a:pt x="623" y="1361"/>
                    </a:lnTo>
                    <a:lnTo>
                      <a:pt x="737" y="1361"/>
                    </a:lnTo>
                    <a:lnTo>
                      <a:pt x="737" y="1304"/>
                    </a:lnTo>
                    <a:lnTo>
                      <a:pt x="765" y="1304"/>
                    </a:lnTo>
                    <a:lnTo>
                      <a:pt x="793" y="1276"/>
                    </a:lnTo>
                    <a:lnTo>
                      <a:pt x="850" y="1304"/>
                    </a:lnTo>
                    <a:lnTo>
                      <a:pt x="878" y="1276"/>
                    </a:lnTo>
                    <a:lnTo>
                      <a:pt x="935" y="1276"/>
                    </a:lnTo>
                    <a:lnTo>
                      <a:pt x="1020" y="124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7" name="Freeform 264">
                <a:extLst>
                  <a:ext uri="{FF2B5EF4-FFF2-40B4-BE49-F238E27FC236}">
                    <a16:creationId xmlns:a16="http://schemas.microsoft.com/office/drawing/2014/main" id="{A37AB304-5005-495B-BADC-AFDE6F4B8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6215"/>
                <a:ext cx="596" cy="425"/>
              </a:xfrm>
              <a:custGeom>
                <a:avLst/>
                <a:gdLst>
                  <a:gd name="T0" fmla="*/ 0 w 596"/>
                  <a:gd name="T1" fmla="*/ 57 h 425"/>
                  <a:gd name="T2" fmla="*/ 199 w 596"/>
                  <a:gd name="T3" fmla="*/ 0 h 425"/>
                  <a:gd name="T4" fmla="*/ 312 w 596"/>
                  <a:gd name="T5" fmla="*/ 57 h 425"/>
                  <a:gd name="T6" fmla="*/ 369 w 596"/>
                  <a:gd name="T7" fmla="*/ 28 h 425"/>
                  <a:gd name="T8" fmla="*/ 454 w 596"/>
                  <a:gd name="T9" fmla="*/ 113 h 425"/>
                  <a:gd name="T10" fmla="*/ 482 w 596"/>
                  <a:gd name="T11" fmla="*/ 170 h 425"/>
                  <a:gd name="T12" fmla="*/ 596 w 596"/>
                  <a:gd name="T13" fmla="*/ 170 h 425"/>
                  <a:gd name="T14" fmla="*/ 567 w 596"/>
                  <a:gd name="T15" fmla="*/ 227 h 425"/>
                  <a:gd name="T16" fmla="*/ 539 w 596"/>
                  <a:gd name="T17" fmla="*/ 340 h 425"/>
                  <a:gd name="T18" fmla="*/ 482 w 596"/>
                  <a:gd name="T19" fmla="*/ 312 h 425"/>
                  <a:gd name="T20" fmla="*/ 369 w 596"/>
                  <a:gd name="T21" fmla="*/ 340 h 425"/>
                  <a:gd name="T22" fmla="*/ 255 w 596"/>
                  <a:gd name="T23" fmla="*/ 340 h 425"/>
                  <a:gd name="T24" fmla="*/ 114 w 596"/>
                  <a:gd name="T25" fmla="*/ 425 h 425"/>
                  <a:gd name="T26" fmla="*/ 29 w 596"/>
                  <a:gd name="T27" fmla="*/ 368 h 425"/>
                  <a:gd name="T28" fmla="*/ 29 w 596"/>
                  <a:gd name="T29" fmla="*/ 312 h 425"/>
                  <a:gd name="T30" fmla="*/ 85 w 596"/>
                  <a:gd name="T31" fmla="*/ 255 h 425"/>
                  <a:gd name="T32" fmla="*/ 85 w 596"/>
                  <a:gd name="T33" fmla="*/ 170 h 425"/>
                  <a:gd name="T34" fmla="*/ 57 w 596"/>
                  <a:gd name="T35" fmla="*/ 113 h 425"/>
                  <a:gd name="T36" fmla="*/ 0 w 596"/>
                  <a:gd name="T37" fmla="*/ 57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6" h="425">
                    <a:moveTo>
                      <a:pt x="0" y="57"/>
                    </a:moveTo>
                    <a:lnTo>
                      <a:pt x="199" y="0"/>
                    </a:lnTo>
                    <a:lnTo>
                      <a:pt x="312" y="57"/>
                    </a:lnTo>
                    <a:lnTo>
                      <a:pt x="369" y="28"/>
                    </a:lnTo>
                    <a:lnTo>
                      <a:pt x="454" y="113"/>
                    </a:lnTo>
                    <a:lnTo>
                      <a:pt x="482" y="170"/>
                    </a:lnTo>
                    <a:lnTo>
                      <a:pt x="596" y="170"/>
                    </a:lnTo>
                    <a:lnTo>
                      <a:pt x="567" y="227"/>
                    </a:lnTo>
                    <a:lnTo>
                      <a:pt x="539" y="340"/>
                    </a:lnTo>
                    <a:lnTo>
                      <a:pt x="482" y="312"/>
                    </a:lnTo>
                    <a:lnTo>
                      <a:pt x="369" y="340"/>
                    </a:lnTo>
                    <a:lnTo>
                      <a:pt x="255" y="340"/>
                    </a:lnTo>
                    <a:lnTo>
                      <a:pt x="114" y="425"/>
                    </a:lnTo>
                    <a:lnTo>
                      <a:pt x="29" y="368"/>
                    </a:lnTo>
                    <a:lnTo>
                      <a:pt x="29" y="312"/>
                    </a:lnTo>
                    <a:lnTo>
                      <a:pt x="85" y="255"/>
                    </a:lnTo>
                    <a:lnTo>
                      <a:pt x="85" y="170"/>
                    </a:lnTo>
                    <a:lnTo>
                      <a:pt x="57" y="113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8" name="Freeform 265">
                <a:extLst>
                  <a:ext uri="{FF2B5EF4-FFF2-40B4-BE49-F238E27FC236}">
                    <a16:creationId xmlns:a16="http://schemas.microsoft.com/office/drawing/2014/main" id="{2DC61A49-F408-4C31-880E-35ED87E1D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" y="6442"/>
                <a:ext cx="1162" cy="1389"/>
              </a:xfrm>
              <a:custGeom>
                <a:avLst/>
                <a:gdLst>
                  <a:gd name="T0" fmla="*/ 680 w 1162"/>
                  <a:gd name="T1" fmla="*/ 56 h 1389"/>
                  <a:gd name="T2" fmla="*/ 765 w 1162"/>
                  <a:gd name="T3" fmla="*/ 113 h 1389"/>
                  <a:gd name="T4" fmla="*/ 850 w 1162"/>
                  <a:gd name="T5" fmla="*/ 113 h 1389"/>
                  <a:gd name="T6" fmla="*/ 963 w 1162"/>
                  <a:gd name="T7" fmla="*/ 85 h 1389"/>
                  <a:gd name="T8" fmla="*/ 963 w 1162"/>
                  <a:gd name="T9" fmla="*/ 170 h 1389"/>
                  <a:gd name="T10" fmla="*/ 1049 w 1162"/>
                  <a:gd name="T11" fmla="*/ 227 h 1389"/>
                  <a:gd name="T12" fmla="*/ 1077 w 1162"/>
                  <a:gd name="T13" fmla="*/ 283 h 1389"/>
                  <a:gd name="T14" fmla="*/ 1105 w 1162"/>
                  <a:gd name="T15" fmla="*/ 397 h 1389"/>
                  <a:gd name="T16" fmla="*/ 1134 w 1162"/>
                  <a:gd name="T17" fmla="*/ 453 h 1389"/>
                  <a:gd name="T18" fmla="*/ 1049 w 1162"/>
                  <a:gd name="T19" fmla="*/ 595 h 1389"/>
                  <a:gd name="T20" fmla="*/ 850 w 1162"/>
                  <a:gd name="T21" fmla="*/ 794 h 1389"/>
                  <a:gd name="T22" fmla="*/ 793 w 1162"/>
                  <a:gd name="T23" fmla="*/ 935 h 1389"/>
                  <a:gd name="T24" fmla="*/ 793 w 1162"/>
                  <a:gd name="T25" fmla="*/ 1105 h 1389"/>
                  <a:gd name="T26" fmla="*/ 652 w 1162"/>
                  <a:gd name="T27" fmla="*/ 1332 h 1389"/>
                  <a:gd name="T28" fmla="*/ 340 w 1162"/>
                  <a:gd name="T29" fmla="*/ 1389 h 1389"/>
                  <a:gd name="T30" fmla="*/ 198 w 1162"/>
                  <a:gd name="T31" fmla="*/ 1389 h 1389"/>
                  <a:gd name="T32" fmla="*/ 255 w 1162"/>
                  <a:gd name="T33" fmla="*/ 1304 h 1389"/>
                  <a:gd name="T34" fmla="*/ 311 w 1162"/>
                  <a:gd name="T35" fmla="*/ 1275 h 1389"/>
                  <a:gd name="T36" fmla="*/ 396 w 1162"/>
                  <a:gd name="T37" fmla="*/ 1219 h 1389"/>
                  <a:gd name="T38" fmla="*/ 453 w 1162"/>
                  <a:gd name="T39" fmla="*/ 1247 h 1389"/>
                  <a:gd name="T40" fmla="*/ 623 w 1162"/>
                  <a:gd name="T41" fmla="*/ 1134 h 1389"/>
                  <a:gd name="T42" fmla="*/ 482 w 1162"/>
                  <a:gd name="T43" fmla="*/ 1020 h 1389"/>
                  <a:gd name="T44" fmla="*/ 623 w 1162"/>
                  <a:gd name="T45" fmla="*/ 907 h 1389"/>
                  <a:gd name="T46" fmla="*/ 680 w 1162"/>
                  <a:gd name="T47" fmla="*/ 765 h 1389"/>
                  <a:gd name="T48" fmla="*/ 652 w 1162"/>
                  <a:gd name="T49" fmla="*/ 680 h 1389"/>
                  <a:gd name="T50" fmla="*/ 623 w 1162"/>
                  <a:gd name="T51" fmla="*/ 623 h 1389"/>
                  <a:gd name="T52" fmla="*/ 510 w 1162"/>
                  <a:gd name="T53" fmla="*/ 708 h 1389"/>
                  <a:gd name="T54" fmla="*/ 396 w 1162"/>
                  <a:gd name="T55" fmla="*/ 737 h 1389"/>
                  <a:gd name="T56" fmla="*/ 368 w 1162"/>
                  <a:gd name="T57" fmla="*/ 652 h 1389"/>
                  <a:gd name="T58" fmla="*/ 396 w 1162"/>
                  <a:gd name="T59" fmla="*/ 453 h 1389"/>
                  <a:gd name="T60" fmla="*/ 141 w 1162"/>
                  <a:gd name="T61" fmla="*/ 595 h 1389"/>
                  <a:gd name="T62" fmla="*/ 0 w 1162"/>
                  <a:gd name="T63" fmla="*/ 567 h 1389"/>
                  <a:gd name="T64" fmla="*/ 85 w 1162"/>
                  <a:gd name="T65" fmla="*/ 567 h 1389"/>
                  <a:gd name="T66" fmla="*/ 141 w 1162"/>
                  <a:gd name="T67" fmla="*/ 482 h 1389"/>
                  <a:gd name="T68" fmla="*/ 85 w 1162"/>
                  <a:gd name="T69" fmla="*/ 340 h 1389"/>
                  <a:gd name="T70" fmla="*/ 170 w 1162"/>
                  <a:gd name="T71" fmla="*/ 198 h 1389"/>
                  <a:gd name="T72" fmla="*/ 425 w 1162"/>
                  <a:gd name="T73" fmla="*/ 113 h 1389"/>
                  <a:gd name="T74" fmla="*/ 595 w 1162"/>
                  <a:gd name="T75" fmla="*/ 113 h 1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62" h="1389">
                    <a:moveTo>
                      <a:pt x="623" y="0"/>
                    </a:moveTo>
                    <a:lnTo>
                      <a:pt x="680" y="56"/>
                    </a:lnTo>
                    <a:lnTo>
                      <a:pt x="708" y="28"/>
                    </a:lnTo>
                    <a:lnTo>
                      <a:pt x="765" y="113"/>
                    </a:lnTo>
                    <a:lnTo>
                      <a:pt x="822" y="85"/>
                    </a:lnTo>
                    <a:lnTo>
                      <a:pt x="850" y="113"/>
                    </a:lnTo>
                    <a:lnTo>
                      <a:pt x="878" y="85"/>
                    </a:lnTo>
                    <a:lnTo>
                      <a:pt x="963" y="85"/>
                    </a:lnTo>
                    <a:lnTo>
                      <a:pt x="935" y="141"/>
                    </a:lnTo>
                    <a:lnTo>
                      <a:pt x="963" y="170"/>
                    </a:lnTo>
                    <a:lnTo>
                      <a:pt x="963" y="227"/>
                    </a:lnTo>
                    <a:lnTo>
                      <a:pt x="1049" y="227"/>
                    </a:lnTo>
                    <a:lnTo>
                      <a:pt x="1077" y="255"/>
                    </a:lnTo>
                    <a:lnTo>
                      <a:pt x="1077" y="283"/>
                    </a:lnTo>
                    <a:lnTo>
                      <a:pt x="1134" y="340"/>
                    </a:lnTo>
                    <a:lnTo>
                      <a:pt x="1105" y="397"/>
                    </a:lnTo>
                    <a:lnTo>
                      <a:pt x="1162" y="397"/>
                    </a:lnTo>
                    <a:lnTo>
                      <a:pt x="1134" y="453"/>
                    </a:lnTo>
                    <a:lnTo>
                      <a:pt x="1162" y="482"/>
                    </a:lnTo>
                    <a:lnTo>
                      <a:pt x="1049" y="595"/>
                    </a:lnTo>
                    <a:lnTo>
                      <a:pt x="992" y="595"/>
                    </a:lnTo>
                    <a:lnTo>
                      <a:pt x="850" y="794"/>
                    </a:lnTo>
                    <a:lnTo>
                      <a:pt x="850" y="907"/>
                    </a:lnTo>
                    <a:lnTo>
                      <a:pt x="793" y="935"/>
                    </a:lnTo>
                    <a:lnTo>
                      <a:pt x="793" y="1020"/>
                    </a:lnTo>
                    <a:lnTo>
                      <a:pt x="793" y="1105"/>
                    </a:lnTo>
                    <a:lnTo>
                      <a:pt x="765" y="1219"/>
                    </a:lnTo>
                    <a:lnTo>
                      <a:pt x="652" y="1332"/>
                    </a:lnTo>
                    <a:lnTo>
                      <a:pt x="482" y="1389"/>
                    </a:lnTo>
                    <a:lnTo>
                      <a:pt x="340" y="1389"/>
                    </a:lnTo>
                    <a:lnTo>
                      <a:pt x="311" y="1360"/>
                    </a:lnTo>
                    <a:lnTo>
                      <a:pt x="198" y="1389"/>
                    </a:lnTo>
                    <a:lnTo>
                      <a:pt x="85" y="1332"/>
                    </a:lnTo>
                    <a:lnTo>
                      <a:pt x="255" y="1304"/>
                    </a:lnTo>
                    <a:lnTo>
                      <a:pt x="255" y="1275"/>
                    </a:lnTo>
                    <a:lnTo>
                      <a:pt x="311" y="1275"/>
                    </a:lnTo>
                    <a:lnTo>
                      <a:pt x="396" y="1275"/>
                    </a:lnTo>
                    <a:lnTo>
                      <a:pt x="396" y="1219"/>
                    </a:lnTo>
                    <a:lnTo>
                      <a:pt x="453" y="1190"/>
                    </a:lnTo>
                    <a:lnTo>
                      <a:pt x="453" y="1247"/>
                    </a:lnTo>
                    <a:lnTo>
                      <a:pt x="567" y="1247"/>
                    </a:lnTo>
                    <a:lnTo>
                      <a:pt x="623" y="1134"/>
                    </a:lnTo>
                    <a:lnTo>
                      <a:pt x="538" y="1134"/>
                    </a:lnTo>
                    <a:lnTo>
                      <a:pt x="482" y="1020"/>
                    </a:lnTo>
                    <a:lnTo>
                      <a:pt x="538" y="907"/>
                    </a:lnTo>
                    <a:lnTo>
                      <a:pt x="623" y="907"/>
                    </a:lnTo>
                    <a:lnTo>
                      <a:pt x="623" y="822"/>
                    </a:lnTo>
                    <a:lnTo>
                      <a:pt x="680" y="765"/>
                    </a:lnTo>
                    <a:lnTo>
                      <a:pt x="652" y="708"/>
                    </a:lnTo>
                    <a:lnTo>
                      <a:pt x="652" y="680"/>
                    </a:lnTo>
                    <a:lnTo>
                      <a:pt x="652" y="652"/>
                    </a:lnTo>
                    <a:lnTo>
                      <a:pt x="623" y="623"/>
                    </a:lnTo>
                    <a:lnTo>
                      <a:pt x="567" y="708"/>
                    </a:lnTo>
                    <a:lnTo>
                      <a:pt x="510" y="708"/>
                    </a:lnTo>
                    <a:lnTo>
                      <a:pt x="510" y="765"/>
                    </a:lnTo>
                    <a:lnTo>
                      <a:pt x="396" y="737"/>
                    </a:lnTo>
                    <a:lnTo>
                      <a:pt x="453" y="680"/>
                    </a:lnTo>
                    <a:lnTo>
                      <a:pt x="368" y="652"/>
                    </a:lnTo>
                    <a:lnTo>
                      <a:pt x="396" y="567"/>
                    </a:lnTo>
                    <a:lnTo>
                      <a:pt x="396" y="453"/>
                    </a:lnTo>
                    <a:lnTo>
                      <a:pt x="311" y="567"/>
                    </a:lnTo>
                    <a:lnTo>
                      <a:pt x="141" y="595"/>
                    </a:lnTo>
                    <a:lnTo>
                      <a:pt x="85" y="595"/>
                    </a:lnTo>
                    <a:lnTo>
                      <a:pt x="0" y="567"/>
                    </a:lnTo>
                    <a:lnTo>
                      <a:pt x="28" y="510"/>
                    </a:lnTo>
                    <a:lnTo>
                      <a:pt x="85" y="567"/>
                    </a:lnTo>
                    <a:lnTo>
                      <a:pt x="113" y="538"/>
                    </a:lnTo>
                    <a:lnTo>
                      <a:pt x="141" y="482"/>
                    </a:lnTo>
                    <a:lnTo>
                      <a:pt x="85" y="453"/>
                    </a:lnTo>
                    <a:lnTo>
                      <a:pt x="85" y="340"/>
                    </a:lnTo>
                    <a:lnTo>
                      <a:pt x="170" y="283"/>
                    </a:lnTo>
                    <a:lnTo>
                      <a:pt x="170" y="198"/>
                    </a:lnTo>
                    <a:lnTo>
                      <a:pt x="311" y="113"/>
                    </a:lnTo>
                    <a:lnTo>
                      <a:pt x="425" y="113"/>
                    </a:lnTo>
                    <a:lnTo>
                      <a:pt x="538" y="85"/>
                    </a:lnTo>
                    <a:lnTo>
                      <a:pt x="595" y="113"/>
                    </a:lnTo>
                    <a:lnTo>
                      <a:pt x="623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9" name="Freeform 267">
                <a:extLst>
                  <a:ext uri="{FF2B5EF4-FFF2-40B4-BE49-F238E27FC236}">
                    <a16:creationId xmlns:a16="http://schemas.microsoft.com/office/drawing/2014/main" id="{751DF2F8-4228-4DEF-B1A9-47EB202EF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6895"/>
                <a:ext cx="964" cy="879"/>
              </a:xfrm>
              <a:custGeom>
                <a:avLst/>
                <a:gdLst>
                  <a:gd name="T0" fmla="*/ 369 w 964"/>
                  <a:gd name="T1" fmla="*/ 879 h 879"/>
                  <a:gd name="T2" fmla="*/ 539 w 964"/>
                  <a:gd name="T3" fmla="*/ 851 h 879"/>
                  <a:gd name="T4" fmla="*/ 539 w 964"/>
                  <a:gd name="T5" fmla="*/ 822 h 879"/>
                  <a:gd name="T6" fmla="*/ 680 w 964"/>
                  <a:gd name="T7" fmla="*/ 822 h 879"/>
                  <a:gd name="T8" fmla="*/ 680 w 964"/>
                  <a:gd name="T9" fmla="*/ 766 h 879"/>
                  <a:gd name="T10" fmla="*/ 737 w 964"/>
                  <a:gd name="T11" fmla="*/ 737 h 879"/>
                  <a:gd name="T12" fmla="*/ 737 w 964"/>
                  <a:gd name="T13" fmla="*/ 794 h 879"/>
                  <a:gd name="T14" fmla="*/ 851 w 964"/>
                  <a:gd name="T15" fmla="*/ 794 h 879"/>
                  <a:gd name="T16" fmla="*/ 907 w 964"/>
                  <a:gd name="T17" fmla="*/ 681 h 879"/>
                  <a:gd name="T18" fmla="*/ 822 w 964"/>
                  <a:gd name="T19" fmla="*/ 681 h 879"/>
                  <a:gd name="T20" fmla="*/ 766 w 964"/>
                  <a:gd name="T21" fmla="*/ 567 h 879"/>
                  <a:gd name="T22" fmla="*/ 822 w 964"/>
                  <a:gd name="T23" fmla="*/ 454 h 879"/>
                  <a:gd name="T24" fmla="*/ 907 w 964"/>
                  <a:gd name="T25" fmla="*/ 454 h 879"/>
                  <a:gd name="T26" fmla="*/ 907 w 964"/>
                  <a:gd name="T27" fmla="*/ 369 h 879"/>
                  <a:gd name="T28" fmla="*/ 964 w 964"/>
                  <a:gd name="T29" fmla="*/ 312 h 879"/>
                  <a:gd name="T30" fmla="*/ 936 w 964"/>
                  <a:gd name="T31" fmla="*/ 255 h 879"/>
                  <a:gd name="T32" fmla="*/ 936 w 964"/>
                  <a:gd name="T33" fmla="*/ 199 h 879"/>
                  <a:gd name="T34" fmla="*/ 907 w 964"/>
                  <a:gd name="T35" fmla="*/ 170 h 879"/>
                  <a:gd name="T36" fmla="*/ 851 w 964"/>
                  <a:gd name="T37" fmla="*/ 255 h 879"/>
                  <a:gd name="T38" fmla="*/ 794 w 964"/>
                  <a:gd name="T39" fmla="*/ 255 h 879"/>
                  <a:gd name="T40" fmla="*/ 794 w 964"/>
                  <a:gd name="T41" fmla="*/ 312 h 879"/>
                  <a:gd name="T42" fmla="*/ 680 w 964"/>
                  <a:gd name="T43" fmla="*/ 284 h 879"/>
                  <a:gd name="T44" fmla="*/ 737 w 964"/>
                  <a:gd name="T45" fmla="*/ 227 h 879"/>
                  <a:gd name="T46" fmla="*/ 652 w 964"/>
                  <a:gd name="T47" fmla="*/ 199 h 879"/>
                  <a:gd name="T48" fmla="*/ 680 w 964"/>
                  <a:gd name="T49" fmla="*/ 114 h 879"/>
                  <a:gd name="T50" fmla="*/ 680 w 964"/>
                  <a:gd name="T51" fmla="*/ 0 h 879"/>
                  <a:gd name="T52" fmla="*/ 595 w 964"/>
                  <a:gd name="T53" fmla="*/ 114 h 879"/>
                  <a:gd name="T54" fmla="*/ 425 w 964"/>
                  <a:gd name="T55" fmla="*/ 142 h 879"/>
                  <a:gd name="T56" fmla="*/ 454 w 964"/>
                  <a:gd name="T57" fmla="*/ 199 h 879"/>
                  <a:gd name="T58" fmla="*/ 510 w 964"/>
                  <a:gd name="T59" fmla="*/ 199 h 879"/>
                  <a:gd name="T60" fmla="*/ 539 w 964"/>
                  <a:gd name="T61" fmla="*/ 255 h 879"/>
                  <a:gd name="T62" fmla="*/ 539 w 964"/>
                  <a:gd name="T63" fmla="*/ 369 h 879"/>
                  <a:gd name="T64" fmla="*/ 510 w 964"/>
                  <a:gd name="T65" fmla="*/ 426 h 879"/>
                  <a:gd name="T66" fmla="*/ 482 w 964"/>
                  <a:gd name="T67" fmla="*/ 426 h 879"/>
                  <a:gd name="T68" fmla="*/ 482 w 964"/>
                  <a:gd name="T69" fmla="*/ 369 h 879"/>
                  <a:gd name="T70" fmla="*/ 397 w 964"/>
                  <a:gd name="T71" fmla="*/ 397 h 879"/>
                  <a:gd name="T72" fmla="*/ 369 w 964"/>
                  <a:gd name="T73" fmla="*/ 482 h 879"/>
                  <a:gd name="T74" fmla="*/ 312 w 964"/>
                  <a:gd name="T75" fmla="*/ 482 h 879"/>
                  <a:gd name="T76" fmla="*/ 199 w 964"/>
                  <a:gd name="T77" fmla="*/ 511 h 879"/>
                  <a:gd name="T78" fmla="*/ 170 w 964"/>
                  <a:gd name="T79" fmla="*/ 482 h 879"/>
                  <a:gd name="T80" fmla="*/ 113 w 964"/>
                  <a:gd name="T81" fmla="*/ 482 h 879"/>
                  <a:gd name="T82" fmla="*/ 57 w 964"/>
                  <a:gd name="T83" fmla="*/ 511 h 879"/>
                  <a:gd name="T84" fmla="*/ 28 w 964"/>
                  <a:gd name="T85" fmla="*/ 482 h 879"/>
                  <a:gd name="T86" fmla="*/ 0 w 964"/>
                  <a:gd name="T87" fmla="*/ 482 h 879"/>
                  <a:gd name="T88" fmla="*/ 28 w 964"/>
                  <a:gd name="T89" fmla="*/ 567 h 879"/>
                  <a:gd name="T90" fmla="*/ 113 w 964"/>
                  <a:gd name="T91" fmla="*/ 624 h 879"/>
                  <a:gd name="T92" fmla="*/ 170 w 964"/>
                  <a:gd name="T93" fmla="*/ 624 h 879"/>
                  <a:gd name="T94" fmla="*/ 312 w 964"/>
                  <a:gd name="T95" fmla="*/ 681 h 879"/>
                  <a:gd name="T96" fmla="*/ 397 w 964"/>
                  <a:gd name="T97" fmla="*/ 766 h 879"/>
                  <a:gd name="T98" fmla="*/ 369 w 964"/>
                  <a:gd name="T99" fmla="*/ 822 h 879"/>
                  <a:gd name="T100" fmla="*/ 369 w 964"/>
                  <a:gd name="T101" fmla="*/ 879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4" h="879">
                    <a:moveTo>
                      <a:pt x="369" y="879"/>
                    </a:moveTo>
                    <a:lnTo>
                      <a:pt x="539" y="851"/>
                    </a:lnTo>
                    <a:lnTo>
                      <a:pt x="539" y="822"/>
                    </a:lnTo>
                    <a:lnTo>
                      <a:pt x="680" y="822"/>
                    </a:lnTo>
                    <a:lnTo>
                      <a:pt x="680" y="766"/>
                    </a:lnTo>
                    <a:lnTo>
                      <a:pt x="737" y="737"/>
                    </a:lnTo>
                    <a:lnTo>
                      <a:pt x="737" y="794"/>
                    </a:lnTo>
                    <a:lnTo>
                      <a:pt x="851" y="794"/>
                    </a:lnTo>
                    <a:lnTo>
                      <a:pt x="907" y="681"/>
                    </a:lnTo>
                    <a:lnTo>
                      <a:pt x="822" y="681"/>
                    </a:lnTo>
                    <a:lnTo>
                      <a:pt x="766" y="567"/>
                    </a:lnTo>
                    <a:lnTo>
                      <a:pt x="822" y="454"/>
                    </a:lnTo>
                    <a:lnTo>
                      <a:pt x="907" y="454"/>
                    </a:lnTo>
                    <a:lnTo>
                      <a:pt x="907" y="369"/>
                    </a:lnTo>
                    <a:lnTo>
                      <a:pt x="964" y="312"/>
                    </a:lnTo>
                    <a:lnTo>
                      <a:pt x="936" y="255"/>
                    </a:lnTo>
                    <a:lnTo>
                      <a:pt x="936" y="199"/>
                    </a:lnTo>
                    <a:lnTo>
                      <a:pt x="907" y="170"/>
                    </a:lnTo>
                    <a:lnTo>
                      <a:pt x="851" y="255"/>
                    </a:lnTo>
                    <a:lnTo>
                      <a:pt x="794" y="255"/>
                    </a:lnTo>
                    <a:lnTo>
                      <a:pt x="794" y="312"/>
                    </a:lnTo>
                    <a:lnTo>
                      <a:pt x="680" y="284"/>
                    </a:lnTo>
                    <a:lnTo>
                      <a:pt x="737" y="227"/>
                    </a:lnTo>
                    <a:lnTo>
                      <a:pt x="652" y="199"/>
                    </a:lnTo>
                    <a:lnTo>
                      <a:pt x="680" y="114"/>
                    </a:lnTo>
                    <a:lnTo>
                      <a:pt x="680" y="0"/>
                    </a:lnTo>
                    <a:lnTo>
                      <a:pt x="595" y="114"/>
                    </a:lnTo>
                    <a:lnTo>
                      <a:pt x="425" y="142"/>
                    </a:lnTo>
                    <a:lnTo>
                      <a:pt x="454" y="199"/>
                    </a:lnTo>
                    <a:lnTo>
                      <a:pt x="510" y="199"/>
                    </a:lnTo>
                    <a:lnTo>
                      <a:pt x="539" y="255"/>
                    </a:lnTo>
                    <a:lnTo>
                      <a:pt x="539" y="369"/>
                    </a:lnTo>
                    <a:lnTo>
                      <a:pt x="510" y="426"/>
                    </a:lnTo>
                    <a:lnTo>
                      <a:pt x="482" y="426"/>
                    </a:lnTo>
                    <a:lnTo>
                      <a:pt x="482" y="369"/>
                    </a:lnTo>
                    <a:lnTo>
                      <a:pt x="397" y="397"/>
                    </a:lnTo>
                    <a:lnTo>
                      <a:pt x="369" y="482"/>
                    </a:lnTo>
                    <a:lnTo>
                      <a:pt x="312" y="482"/>
                    </a:lnTo>
                    <a:lnTo>
                      <a:pt x="199" y="511"/>
                    </a:lnTo>
                    <a:lnTo>
                      <a:pt x="170" y="482"/>
                    </a:lnTo>
                    <a:lnTo>
                      <a:pt x="113" y="482"/>
                    </a:lnTo>
                    <a:lnTo>
                      <a:pt x="57" y="511"/>
                    </a:lnTo>
                    <a:lnTo>
                      <a:pt x="28" y="482"/>
                    </a:lnTo>
                    <a:lnTo>
                      <a:pt x="0" y="482"/>
                    </a:lnTo>
                    <a:lnTo>
                      <a:pt x="28" y="567"/>
                    </a:lnTo>
                    <a:lnTo>
                      <a:pt x="113" y="624"/>
                    </a:lnTo>
                    <a:lnTo>
                      <a:pt x="170" y="624"/>
                    </a:lnTo>
                    <a:lnTo>
                      <a:pt x="312" y="681"/>
                    </a:lnTo>
                    <a:lnTo>
                      <a:pt x="397" y="766"/>
                    </a:lnTo>
                    <a:lnTo>
                      <a:pt x="369" y="822"/>
                    </a:lnTo>
                    <a:lnTo>
                      <a:pt x="369" y="87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0" name="Freeform 268">
                <a:extLst>
                  <a:ext uri="{FF2B5EF4-FFF2-40B4-BE49-F238E27FC236}">
                    <a16:creationId xmlns:a16="http://schemas.microsoft.com/office/drawing/2014/main" id="{22C6C561-5770-428B-9A82-4B34CA61B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6073"/>
                <a:ext cx="1446" cy="851"/>
              </a:xfrm>
              <a:custGeom>
                <a:avLst/>
                <a:gdLst>
                  <a:gd name="T0" fmla="*/ 511 w 1446"/>
                  <a:gd name="T1" fmla="*/ 822 h 851"/>
                  <a:gd name="T2" fmla="*/ 482 w 1446"/>
                  <a:gd name="T3" fmla="*/ 766 h 851"/>
                  <a:gd name="T4" fmla="*/ 454 w 1446"/>
                  <a:gd name="T5" fmla="*/ 652 h 851"/>
                  <a:gd name="T6" fmla="*/ 426 w 1446"/>
                  <a:gd name="T7" fmla="*/ 596 h 851"/>
                  <a:gd name="T8" fmla="*/ 340 w 1446"/>
                  <a:gd name="T9" fmla="*/ 539 h 851"/>
                  <a:gd name="T10" fmla="*/ 340 w 1446"/>
                  <a:gd name="T11" fmla="*/ 454 h 851"/>
                  <a:gd name="T12" fmla="*/ 227 w 1446"/>
                  <a:gd name="T13" fmla="*/ 482 h 851"/>
                  <a:gd name="T14" fmla="*/ 142 w 1446"/>
                  <a:gd name="T15" fmla="*/ 482 h 851"/>
                  <a:gd name="T16" fmla="*/ 57 w 1446"/>
                  <a:gd name="T17" fmla="*/ 425 h 851"/>
                  <a:gd name="T18" fmla="*/ 29 w 1446"/>
                  <a:gd name="T19" fmla="*/ 312 h 851"/>
                  <a:gd name="T20" fmla="*/ 57 w 1446"/>
                  <a:gd name="T21" fmla="*/ 255 h 851"/>
                  <a:gd name="T22" fmla="*/ 142 w 1446"/>
                  <a:gd name="T23" fmla="*/ 255 h 851"/>
                  <a:gd name="T24" fmla="*/ 227 w 1446"/>
                  <a:gd name="T25" fmla="*/ 227 h 851"/>
                  <a:gd name="T26" fmla="*/ 454 w 1446"/>
                  <a:gd name="T27" fmla="*/ 227 h 851"/>
                  <a:gd name="T28" fmla="*/ 539 w 1446"/>
                  <a:gd name="T29" fmla="*/ 199 h 851"/>
                  <a:gd name="T30" fmla="*/ 709 w 1446"/>
                  <a:gd name="T31" fmla="*/ 85 h 851"/>
                  <a:gd name="T32" fmla="*/ 879 w 1446"/>
                  <a:gd name="T33" fmla="*/ 57 h 851"/>
                  <a:gd name="T34" fmla="*/ 964 w 1446"/>
                  <a:gd name="T35" fmla="*/ 0 h 851"/>
                  <a:gd name="T36" fmla="*/ 1134 w 1446"/>
                  <a:gd name="T37" fmla="*/ 57 h 851"/>
                  <a:gd name="T38" fmla="*/ 1191 w 1446"/>
                  <a:gd name="T39" fmla="*/ 85 h 851"/>
                  <a:gd name="T40" fmla="*/ 1248 w 1446"/>
                  <a:gd name="T41" fmla="*/ 142 h 851"/>
                  <a:gd name="T42" fmla="*/ 1304 w 1446"/>
                  <a:gd name="T43" fmla="*/ 114 h 851"/>
                  <a:gd name="T44" fmla="*/ 1389 w 1446"/>
                  <a:gd name="T45" fmla="*/ 170 h 851"/>
                  <a:gd name="T46" fmla="*/ 1446 w 1446"/>
                  <a:gd name="T47" fmla="*/ 227 h 851"/>
                  <a:gd name="T48" fmla="*/ 1446 w 1446"/>
                  <a:gd name="T49" fmla="*/ 312 h 851"/>
                  <a:gd name="T50" fmla="*/ 1446 w 1446"/>
                  <a:gd name="T51" fmla="*/ 369 h 851"/>
                  <a:gd name="T52" fmla="*/ 1418 w 1446"/>
                  <a:gd name="T53" fmla="*/ 482 h 851"/>
                  <a:gd name="T54" fmla="*/ 1333 w 1446"/>
                  <a:gd name="T55" fmla="*/ 510 h 851"/>
                  <a:gd name="T56" fmla="*/ 1361 w 1446"/>
                  <a:gd name="T57" fmla="*/ 397 h 851"/>
                  <a:gd name="T58" fmla="*/ 1276 w 1446"/>
                  <a:gd name="T59" fmla="*/ 454 h 851"/>
                  <a:gd name="T60" fmla="*/ 1219 w 1446"/>
                  <a:gd name="T61" fmla="*/ 454 h 851"/>
                  <a:gd name="T62" fmla="*/ 1106 w 1446"/>
                  <a:gd name="T63" fmla="*/ 454 h 851"/>
                  <a:gd name="T64" fmla="*/ 993 w 1446"/>
                  <a:gd name="T65" fmla="*/ 454 h 851"/>
                  <a:gd name="T66" fmla="*/ 907 w 1446"/>
                  <a:gd name="T67" fmla="*/ 482 h 851"/>
                  <a:gd name="T68" fmla="*/ 907 w 1446"/>
                  <a:gd name="T69" fmla="*/ 596 h 851"/>
                  <a:gd name="T70" fmla="*/ 851 w 1446"/>
                  <a:gd name="T71" fmla="*/ 709 h 851"/>
                  <a:gd name="T72" fmla="*/ 794 w 1446"/>
                  <a:gd name="T73" fmla="*/ 766 h 851"/>
                  <a:gd name="T74" fmla="*/ 709 w 1446"/>
                  <a:gd name="T75" fmla="*/ 851 h 851"/>
                  <a:gd name="T76" fmla="*/ 539 w 1446"/>
                  <a:gd name="T77" fmla="*/ 85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46" h="851">
                    <a:moveTo>
                      <a:pt x="539" y="851"/>
                    </a:moveTo>
                    <a:lnTo>
                      <a:pt x="511" y="822"/>
                    </a:lnTo>
                    <a:lnTo>
                      <a:pt x="539" y="766"/>
                    </a:lnTo>
                    <a:lnTo>
                      <a:pt x="482" y="766"/>
                    </a:lnTo>
                    <a:lnTo>
                      <a:pt x="511" y="709"/>
                    </a:lnTo>
                    <a:lnTo>
                      <a:pt x="454" y="652"/>
                    </a:lnTo>
                    <a:lnTo>
                      <a:pt x="454" y="624"/>
                    </a:lnTo>
                    <a:lnTo>
                      <a:pt x="426" y="596"/>
                    </a:lnTo>
                    <a:lnTo>
                      <a:pt x="340" y="596"/>
                    </a:lnTo>
                    <a:lnTo>
                      <a:pt x="340" y="539"/>
                    </a:lnTo>
                    <a:lnTo>
                      <a:pt x="312" y="510"/>
                    </a:lnTo>
                    <a:lnTo>
                      <a:pt x="340" y="454"/>
                    </a:lnTo>
                    <a:lnTo>
                      <a:pt x="255" y="454"/>
                    </a:lnTo>
                    <a:lnTo>
                      <a:pt x="227" y="482"/>
                    </a:lnTo>
                    <a:lnTo>
                      <a:pt x="199" y="454"/>
                    </a:lnTo>
                    <a:lnTo>
                      <a:pt x="142" y="482"/>
                    </a:lnTo>
                    <a:lnTo>
                      <a:pt x="85" y="397"/>
                    </a:lnTo>
                    <a:lnTo>
                      <a:pt x="57" y="425"/>
                    </a:lnTo>
                    <a:lnTo>
                      <a:pt x="0" y="369"/>
                    </a:lnTo>
                    <a:lnTo>
                      <a:pt x="29" y="312"/>
                    </a:lnTo>
                    <a:lnTo>
                      <a:pt x="29" y="255"/>
                    </a:lnTo>
                    <a:lnTo>
                      <a:pt x="57" y="255"/>
                    </a:lnTo>
                    <a:lnTo>
                      <a:pt x="85" y="227"/>
                    </a:lnTo>
                    <a:lnTo>
                      <a:pt x="142" y="255"/>
                    </a:lnTo>
                    <a:lnTo>
                      <a:pt x="170" y="227"/>
                    </a:lnTo>
                    <a:lnTo>
                      <a:pt x="227" y="227"/>
                    </a:lnTo>
                    <a:lnTo>
                      <a:pt x="312" y="199"/>
                    </a:lnTo>
                    <a:lnTo>
                      <a:pt x="454" y="227"/>
                    </a:lnTo>
                    <a:lnTo>
                      <a:pt x="511" y="170"/>
                    </a:lnTo>
                    <a:lnTo>
                      <a:pt x="539" y="199"/>
                    </a:lnTo>
                    <a:lnTo>
                      <a:pt x="624" y="170"/>
                    </a:lnTo>
                    <a:lnTo>
                      <a:pt x="709" y="85"/>
                    </a:lnTo>
                    <a:lnTo>
                      <a:pt x="822" y="142"/>
                    </a:lnTo>
                    <a:lnTo>
                      <a:pt x="879" y="57"/>
                    </a:lnTo>
                    <a:lnTo>
                      <a:pt x="936" y="57"/>
                    </a:lnTo>
                    <a:lnTo>
                      <a:pt x="964" y="0"/>
                    </a:lnTo>
                    <a:lnTo>
                      <a:pt x="1049" y="0"/>
                    </a:lnTo>
                    <a:lnTo>
                      <a:pt x="1134" y="57"/>
                    </a:lnTo>
                    <a:lnTo>
                      <a:pt x="1163" y="57"/>
                    </a:lnTo>
                    <a:lnTo>
                      <a:pt x="1191" y="85"/>
                    </a:lnTo>
                    <a:lnTo>
                      <a:pt x="1163" y="114"/>
                    </a:lnTo>
                    <a:lnTo>
                      <a:pt x="1248" y="142"/>
                    </a:lnTo>
                    <a:lnTo>
                      <a:pt x="1276" y="114"/>
                    </a:lnTo>
                    <a:lnTo>
                      <a:pt x="1304" y="114"/>
                    </a:lnTo>
                    <a:lnTo>
                      <a:pt x="1361" y="114"/>
                    </a:lnTo>
                    <a:lnTo>
                      <a:pt x="1389" y="170"/>
                    </a:lnTo>
                    <a:lnTo>
                      <a:pt x="1389" y="227"/>
                    </a:lnTo>
                    <a:lnTo>
                      <a:pt x="1446" y="227"/>
                    </a:lnTo>
                    <a:lnTo>
                      <a:pt x="1418" y="255"/>
                    </a:lnTo>
                    <a:lnTo>
                      <a:pt x="1446" y="312"/>
                    </a:lnTo>
                    <a:lnTo>
                      <a:pt x="1418" y="340"/>
                    </a:lnTo>
                    <a:lnTo>
                      <a:pt x="1446" y="369"/>
                    </a:lnTo>
                    <a:lnTo>
                      <a:pt x="1418" y="397"/>
                    </a:lnTo>
                    <a:lnTo>
                      <a:pt x="1418" y="482"/>
                    </a:lnTo>
                    <a:lnTo>
                      <a:pt x="1389" y="510"/>
                    </a:lnTo>
                    <a:lnTo>
                      <a:pt x="1333" y="510"/>
                    </a:lnTo>
                    <a:lnTo>
                      <a:pt x="1333" y="482"/>
                    </a:lnTo>
                    <a:lnTo>
                      <a:pt x="1361" y="397"/>
                    </a:lnTo>
                    <a:lnTo>
                      <a:pt x="1333" y="369"/>
                    </a:lnTo>
                    <a:lnTo>
                      <a:pt x="1276" y="454"/>
                    </a:lnTo>
                    <a:lnTo>
                      <a:pt x="1248" y="425"/>
                    </a:lnTo>
                    <a:lnTo>
                      <a:pt x="1219" y="454"/>
                    </a:lnTo>
                    <a:lnTo>
                      <a:pt x="1191" y="397"/>
                    </a:lnTo>
                    <a:lnTo>
                      <a:pt x="1106" y="454"/>
                    </a:lnTo>
                    <a:lnTo>
                      <a:pt x="1049" y="425"/>
                    </a:lnTo>
                    <a:lnTo>
                      <a:pt x="993" y="454"/>
                    </a:lnTo>
                    <a:lnTo>
                      <a:pt x="964" y="482"/>
                    </a:lnTo>
                    <a:lnTo>
                      <a:pt x="907" y="482"/>
                    </a:lnTo>
                    <a:lnTo>
                      <a:pt x="879" y="539"/>
                    </a:lnTo>
                    <a:lnTo>
                      <a:pt x="907" y="596"/>
                    </a:lnTo>
                    <a:lnTo>
                      <a:pt x="851" y="624"/>
                    </a:lnTo>
                    <a:lnTo>
                      <a:pt x="851" y="709"/>
                    </a:lnTo>
                    <a:lnTo>
                      <a:pt x="766" y="737"/>
                    </a:lnTo>
                    <a:lnTo>
                      <a:pt x="794" y="766"/>
                    </a:lnTo>
                    <a:lnTo>
                      <a:pt x="737" y="794"/>
                    </a:lnTo>
                    <a:lnTo>
                      <a:pt x="709" y="851"/>
                    </a:lnTo>
                    <a:lnTo>
                      <a:pt x="652" y="794"/>
                    </a:lnTo>
                    <a:lnTo>
                      <a:pt x="539" y="85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1" name="Freeform 269">
                <a:extLst>
                  <a:ext uri="{FF2B5EF4-FFF2-40B4-BE49-F238E27FC236}">
                    <a16:creationId xmlns:a16="http://schemas.microsoft.com/office/drawing/2014/main" id="{717AE713-C0A8-46B0-83F3-22E1AB4F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5733"/>
                <a:ext cx="794" cy="822"/>
              </a:xfrm>
              <a:custGeom>
                <a:avLst/>
                <a:gdLst>
                  <a:gd name="T0" fmla="*/ 114 w 794"/>
                  <a:gd name="T1" fmla="*/ 822 h 822"/>
                  <a:gd name="T2" fmla="*/ 114 w 794"/>
                  <a:gd name="T3" fmla="*/ 737 h 822"/>
                  <a:gd name="T4" fmla="*/ 142 w 794"/>
                  <a:gd name="T5" fmla="*/ 709 h 822"/>
                  <a:gd name="T6" fmla="*/ 114 w 794"/>
                  <a:gd name="T7" fmla="*/ 680 h 822"/>
                  <a:gd name="T8" fmla="*/ 142 w 794"/>
                  <a:gd name="T9" fmla="*/ 652 h 822"/>
                  <a:gd name="T10" fmla="*/ 114 w 794"/>
                  <a:gd name="T11" fmla="*/ 595 h 822"/>
                  <a:gd name="T12" fmla="*/ 142 w 794"/>
                  <a:gd name="T13" fmla="*/ 567 h 822"/>
                  <a:gd name="T14" fmla="*/ 85 w 794"/>
                  <a:gd name="T15" fmla="*/ 567 h 822"/>
                  <a:gd name="T16" fmla="*/ 85 w 794"/>
                  <a:gd name="T17" fmla="*/ 510 h 822"/>
                  <a:gd name="T18" fmla="*/ 57 w 794"/>
                  <a:gd name="T19" fmla="*/ 454 h 822"/>
                  <a:gd name="T20" fmla="*/ 0 w 794"/>
                  <a:gd name="T21" fmla="*/ 454 h 822"/>
                  <a:gd name="T22" fmla="*/ 0 w 794"/>
                  <a:gd name="T23" fmla="*/ 425 h 822"/>
                  <a:gd name="T24" fmla="*/ 57 w 794"/>
                  <a:gd name="T25" fmla="*/ 425 h 822"/>
                  <a:gd name="T26" fmla="*/ 57 w 794"/>
                  <a:gd name="T27" fmla="*/ 369 h 822"/>
                  <a:gd name="T28" fmla="*/ 85 w 794"/>
                  <a:gd name="T29" fmla="*/ 369 h 822"/>
                  <a:gd name="T30" fmla="*/ 142 w 794"/>
                  <a:gd name="T31" fmla="*/ 397 h 822"/>
                  <a:gd name="T32" fmla="*/ 170 w 794"/>
                  <a:gd name="T33" fmla="*/ 369 h 822"/>
                  <a:gd name="T34" fmla="*/ 227 w 794"/>
                  <a:gd name="T35" fmla="*/ 397 h 822"/>
                  <a:gd name="T36" fmla="*/ 256 w 794"/>
                  <a:gd name="T37" fmla="*/ 397 h 822"/>
                  <a:gd name="T38" fmla="*/ 284 w 794"/>
                  <a:gd name="T39" fmla="*/ 312 h 822"/>
                  <a:gd name="T40" fmla="*/ 284 w 794"/>
                  <a:gd name="T41" fmla="*/ 198 h 822"/>
                  <a:gd name="T42" fmla="*/ 312 w 794"/>
                  <a:gd name="T43" fmla="*/ 142 h 822"/>
                  <a:gd name="T44" fmla="*/ 369 w 794"/>
                  <a:gd name="T45" fmla="*/ 142 h 822"/>
                  <a:gd name="T46" fmla="*/ 369 w 794"/>
                  <a:gd name="T47" fmla="*/ 113 h 822"/>
                  <a:gd name="T48" fmla="*/ 312 w 794"/>
                  <a:gd name="T49" fmla="*/ 57 h 822"/>
                  <a:gd name="T50" fmla="*/ 426 w 794"/>
                  <a:gd name="T51" fmla="*/ 85 h 822"/>
                  <a:gd name="T52" fmla="*/ 426 w 794"/>
                  <a:gd name="T53" fmla="*/ 28 h 822"/>
                  <a:gd name="T54" fmla="*/ 482 w 794"/>
                  <a:gd name="T55" fmla="*/ 0 h 822"/>
                  <a:gd name="T56" fmla="*/ 539 w 794"/>
                  <a:gd name="T57" fmla="*/ 57 h 822"/>
                  <a:gd name="T58" fmla="*/ 511 w 794"/>
                  <a:gd name="T59" fmla="*/ 85 h 822"/>
                  <a:gd name="T60" fmla="*/ 596 w 794"/>
                  <a:gd name="T61" fmla="*/ 113 h 822"/>
                  <a:gd name="T62" fmla="*/ 652 w 794"/>
                  <a:gd name="T63" fmla="*/ 198 h 822"/>
                  <a:gd name="T64" fmla="*/ 624 w 794"/>
                  <a:gd name="T65" fmla="*/ 227 h 822"/>
                  <a:gd name="T66" fmla="*/ 624 w 794"/>
                  <a:gd name="T67" fmla="*/ 283 h 822"/>
                  <a:gd name="T68" fmla="*/ 567 w 794"/>
                  <a:gd name="T69" fmla="*/ 283 h 822"/>
                  <a:gd name="T70" fmla="*/ 596 w 794"/>
                  <a:gd name="T71" fmla="*/ 340 h 822"/>
                  <a:gd name="T72" fmla="*/ 624 w 794"/>
                  <a:gd name="T73" fmla="*/ 340 h 822"/>
                  <a:gd name="T74" fmla="*/ 624 w 794"/>
                  <a:gd name="T75" fmla="*/ 397 h 822"/>
                  <a:gd name="T76" fmla="*/ 652 w 794"/>
                  <a:gd name="T77" fmla="*/ 425 h 822"/>
                  <a:gd name="T78" fmla="*/ 709 w 794"/>
                  <a:gd name="T79" fmla="*/ 425 h 822"/>
                  <a:gd name="T80" fmla="*/ 737 w 794"/>
                  <a:gd name="T81" fmla="*/ 397 h 822"/>
                  <a:gd name="T82" fmla="*/ 794 w 794"/>
                  <a:gd name="T83" fmla="*/ 454 h 822"/>
                  <a:gd name="T84" fmla="*/ 737 w 794"/>
                  <a:gd name="T85" fmla="*/ 510 h 822"/>
                  <a:gd name="T86" fmla="*/ 737 w 794"/>
                  <a:gd name="T87" fmla="*/ 567 h 822"/>
                  <a:gd name="T88" fmla="*/ 709 w 794"/>
                  <a:gd name="T89" fmla="*/ 595 h 822"/>
                  <a:gd name="T90" fmla="*/ 709 w 794"/>
                  <a:gd name="T91" fmla="*/ 652 h 822"/>
                  <a:gd name="T92" fmla="*/ 624 w 794"/>
                  <a:gd name="T93" fmla="*/ 680 h 822"/>
                  <a:gd name="T94" fmla="*/ 624 w 794"/>
                  <a:gd name="T95" fmla="*/ 595 h 822"/>
                  <a:gd name="T96" fmla="*/ 567 w 794"/>
                  <a:gd name="T97" fmla="*/ 567 h 822"/>
                  <a:gd name="T98" fmla="*/ 511 w 794"/>
                  <a:gd name="T99" fmla="*/ 595 h 822"/>
                  <a:gd name="T100" fmla="*/ 511 w 794"/>
                  <a:gd name="T101" fmla="*/ 652 h 822"/>
                  <a:gd name="T102" fmla="*/ 426 w 794"/>
                  <a:gd name="T103" fmla="*/ 737 h 822"/>
                  <a:gd name="T104" fmla="*/ 426 w 794"/>
                  <a:gd name="T105" fmla="*/ 652 h 822"/>
                  <a:gd name="T106" fmla="*/ 397 w 794"/>
                  <a:gd name="T107" fmla="*/ 680 h 822"/>
                  <a:gd name="T108" fmla="*/ 369 w 794"/>
                  <a:gd name="T109" fmla="*/ 652 h 822"/>
                  <a:gd name="T110" fmla="*/ 341 w 794"/>
                  <a:gd name="T111" fmla="*/ 680 h 822"/>
                  <a:gd name="T112" fmla="*/ 284 w 794"/>
                  <a:gd name="T113" fmla="*/ 680 h 822"/>
                  <a:gd name="T114" fmla="*/ 312 w 794"/>
                  <a:gd name="T115" fmla="*/ 737 h 822"/>
                  <a:gd name="T116" fmla="*/ 284 w 794"/>
                  <a:gd name="T117" fmla="*/ 737 h 822"/>
                  <a:gd name="T118" fmla="*/ 256 w 794"/>
                  <a:gd name="T119" fmla="*/ 737 h 822"/>
                  <a:gd name="T120" fmla="*/ 227 w 794"/>
                  <a:gd name="T121" fmla="*/ 794 h 822"/>
                  <a:gd name="T122" fmla="*/ 170 w 794"/>
                  <a:gd name="T123" fmla="*/ 794 h 822"/>
                  <a:gd name="T124" fmla="*/ 114 w 794"/>
                  <a:gd name="T125" fmla="*/ 822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4" h="822">
                    <a:moveTo>
                      <a:pt x="114" y="822"/>
                    </a:moveTo>
                    <a:lnTo>
                      <a:pt x="114" y="737"/>
                    </a:lnTo>
                    <a:lnTo>
                      <a:pt x="142" y="709"/>
                    </a:lnTo>
                    <a:lnTo>
                      <a:pt x="114" y="680"/>
                    </a:lnTo>
                    <a:lnTo>
                      <a:pt x="142" y="652"/>
                    </a:lnTo>
                    <a:lnTo>
                      <a:pt x="114" y="595"/>
                    </a:lnTo>
                    <a:lnTo>
                      <a:pt x="142" y="567"/>
                    </a:lnTo>
                    <a:lnTo>
                      <a:pt x="85" y="567"/>
                    </a:lnTo>
                    <a:lnTo>
                      <a:pt x="85" y="510"/>
                    </a:lnTo>
                    <a:lnTo>
                      <a:pt x="57" y="454"/>
                    </a:lnTo>
                    <a:lnTo>
                      <a:pt x="0" y="454"/>
                    </a:lnTo>
                    <a:lnTo>
                      <a:pt x="0" y="425"/>
                    </a:lnTo>
                    <a:lnTo>
                      <a:pt x="57" y="425"/>
                    </a:lnTo>
                    <a:lnTo>
                      <a:pt x="57" y="369"/>
                    </a:lnTo>
                    <a:lnTo>
                      <a:pt x="85" y="369"/>
                    </a:lnTo>
                    <a:lnTo>
                      <a:pt x="142" y="397"/>
                    </a:lnTo>
                    <a:lnTo>
                      <a:pt x="170" y="369"/>
                    </a:lnTo>
                    <a:lnTo>
                      <a:pt x="227" y="397"/>
                    </a:lnTo>
                    <a:lnTo>
                      <a:pt x="256" y="397"/>
                    </a:lnTo>
                    <a:lnTo>
                      <a:pt x="284" y="312"/>
                    </a:lnTo>
                    <a:lnTo>
                      <a:pt x="284" y="198"/>
                    </a:lnTo>
                    <a:lnTo>
                      <a:pt x="312" y="142"/>
                    </a:lnTo>
                    <a:lnTo>
                      <a:pt x="369" y="142"/>
                    </a:lnTo>
                    <a:lnTo>
                      <a:pt x="369" y="113"/>
                    </a:lnTo>
                    <a:lnTo>
                      <a:pt x="312" y="57"/>
                    </a:lnTo>
                    <a:lnTo>
                      <a:pt x="426" y="85"/>
                    </a:lnTo>
                    <a:lnTo>
                      <a:pt x="426" y="28"/>
                    </a:lnTo>
                    <a:lnTo>
                      <a:pt x="482" y="0"/>
                    </a:lnTo>
                    <a:lnTo>
                      <a:pt x="539" y="57"/>
                    </a:lnTo>
                    <a:lnTo>
                      <a:pt x="511" y="85"/>
                    </a:lnTo>
                    <a:lnTo>
                      <a:pt x="596" y="113"/>
                    </a:lnTo>
                    <a:lnTo>
                      <a:pt x="652" y="198"/>
                    </a:lnTo>
                    <a:lnTo>
                      <a:pt x="624" y="227"/>
                    </a:lnTo>
                    <a:lnTo>
                      <a:pt x="624" y="283"/>
                    </a:lnTo>
                    <a:lnTo>
                      <a:pt x="567" y="283"/>
                    </a:lnTo>
                    <a:lnTo>
                      <a:pt x="596" y="340"/>
                    </a:lnTo>
                    <a:lnTo>
                      <a:pt x="624" y="340"/>
                    </a:lnTo>
                    <a:lnTo>
                      <a:pt x="624" y="397"/>
                    </a:lnTo>
                    <a:lnTo>
                      <a:pt x="652" y="425"/>
                    </a:lnTo>
                    <a:lnTo>
                      <a:pt x="709" y="425"/>
                    </a:lnTo>
                    <a:lnTo>
                      <a:pt x="737" y="397"/>
                    </a:lnTo>
                    <a:lnTo>
                      <a:pt x="794" y="454"/>
                    </a:lnTo>
                    <a:lnTo>
                      <a:pt x="737" y="510"/>
                    </a:lnTo>
                    <a:lnTo>
                      <a:pt x="737" y="567"/>
                    </a:lnTo>
                    <a:lnTo>
                      <a:pt x="709" y="595"/>
                    </a:lnTo>
                    <a:lnTo>
                      <a:pt x="709" y="652"/>
                    </a:lnTo>
                    <a:lnTo>
                      <a:pt x="624" y="680"/>
                    </a:lnTo>
                    <a:lnTo>
                      <a:pt x="624" y="595"/>
                    </a:lnTo>
                    <a:lnTo>
                      <a:pt x="567" y="567"/>
                    </a:lnTo>
                    <a:lnTo>
                      <a:pt x="511" y="595"/>
                    </a:lnTo>
                    <a:lnTo>
                      <a:pt x="511" y="652"/>
                    </a:lnTo>
                    <a:lnTo>
                      <a:pt x="426" y="737"/>
                    </a:lnTo>
                    <a:lnTo>
                      <a:pt x="426" y="652"/>
                    </a:lnTo>
                    <a:lnTo>
                      <a:pt x="397" y="680"/>
                    </a:lnTo>
                    <a:lnTo>
                      <a:pt x="369" y="652"/>
                    </a:lnTo>
                    <a:lnTo>
                      <a:pt x="341" y="680"/>
                    </a:lnTo>
                    <a:lnTo>
                      <a:pt x="284" y="680"/>
                    </a:lnTo>
                    <a:lnTo>
                      <a:pt x="312" y="737"/>
                    </a:lnTo>
                    <a:lnTo>
                      <a:pt x="284" y="737"/>
                    </a:lnTo>
                    <a:lnTo>
                      <a:pt x="256" y="737"/>
                    </a:lnTo>
                    <a:lnTo>
                      <a:pt x="227" y="794"/>
                    </a:lnTo>
                    <a:lnTo>
                      <a:pt x="170" y="794"/>
                    </a:lnTo>
                    <a:lnTo>
                      <a:pt x="114" y="82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2" name="Freeform 271">
                <a:extLst>
                  <a:ext uri="{FF2B5EF4-FFF2-40B4-BE49-F238E27FC236}">
                    <a16:creationId xmlns:a16="http://schemas.microsoft.com/office/drawing/2014/main" id="{59F105C1-F448-4E47-95CA-FAADD378A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5875"/>
                <a:ext cx="426" cy="312"/>
              </a:xfrm>
              <a:custGeom>
                <a:avLst/>
                <a:gdLst>
                  <a:gd name="T0" fmla="*/ 227 w 426"/>
                  <a:gd name="T1" fmla="*/ 312 h 312"/>
                  <a:gd name="T2" fmla="*/ 170 w 426"/>
                  <a:gd name="T3" fmla="*/ 255 h 312"/>
                  <a:gd name="T4" fmla="*/ 142 w 426"/>
                  <a:gd name="T5" fmla="*/ 283 h 312"/>
                  <a:gd name="T6" fmla="*/ 85 w 426"/>
                  <a:gd name="T7" fmla="*/ 283 h 312"/>
                  <a:gd name="T8" fmla="*/ 57 w 426"/>
                  <a:gd name="T9" fmla="*/ 255 h 312"/>
                  <a:gd name="T10" fmla="*/ 57 w 426"/>
                  <a:gd name="T11" fmla="*/ 198 h 312"/>
                  <a:gd name="T12" fmla="*/ 29 w 426"/>
                  <a:gd name="T13" fmla="*/ 198 h 312"/>
                  <a:gd name="T14" fmla="*/ 0 w 426"/>
                  <a:gd name="T15" fmla="*/ 141 h 312"/>
                  <a:gd name="T16" fmla="*/ 57 w 426"/>
                  <a:gd name="T17" fmla="*/ 141 h 312"/>
                  <a:gd name="T18" fmla="*/ 57 w 426"/>
                  <a:gd name="T19" fmla="*/ 85 h 312"/>
                  <a:gd name="T20" fmla="*/ 85 w 426"/>
                  <a:gd name="T21" fmla="*/ 56 h 312"/>
                  <a:gd name="T22" fmla="*/ 114 w 426"/>
                  <a:gd name="T23" fmla="*/ 28 h 312"/>
                  <a:gd name="T24" fmla="*/ 170 w 426"/>
                  <a:gd name="T25" fmla="*/ 0 h 312"/>
                  <a:gd name="T26" fmla="*/ 199 w 426"/>
                  <a:gd name="T27" fmla="*/ 56 h 312"/>
                  <a:gd name="T28" fmla="*/ 227 w 426"/>
                  <a:gd name="T29" fmla="*/ 28 h 312"/>
                  <a:gd name="T30" fmla="*/ 255 w 426"/>
                  <a:gd name="T31" fmla="*/ 56 h 312"/>
                  <a:gd name="T32" fmla="*/ 284 w 426"/>
                  <a:gd name="T33" fmla="*/ 28 h 312"/>
                  <a:gd name="T34" fmla="*/ 312 w 426"/>
                  <a:gd name="T35" fmla="*/ 28 h 312"/>
                  <a:gd name="T36" fmla="*/ 312 w 426"/>
                  <a:gd name="T37" fmla="*/ 85 h 312"/>
                  <a:gd name="T38" fmla="*/ 312 w 426"/>
                  <a:gd name="T39" fmla="*/ 113 h 312"/>
                  <a:gd name="T40" fmla="*/ 426 w 426"/>
                  <a:gd name="T41" fmla="*/ 170 h 312"/>
                  <a:gd name="T42" fmla="*/ 426 w 426"/>
                  <a:gd name="T43" fmla="*/ 198 h 312"/>
                  <a:gd name="T44" fmla="*/ 369 w 426"/>
                  <a:gd name="T45" fmla="*/ 255 h 312"/>
                  <a:gd name="T46" fmla="*/ 341 w 426"/>
                  <a:gd name="T47" fmla="*/ 255 h 312"/>
                  <a:gd name="T48" fmla="*/ 284 w 426"/>
                  <a:gd name="T49" fmla="*/ 227 h 312"/>
                  <a:gd name="T50" fmla="*/ 255 w 426"/>
                  <a:gd name="T51" fmla="*/ 255 h 312"/>
                  <a:gd name="T52" fmla="*/ 227 w 426"/>
                  <a:gd name="T53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26" h="312">
                    <a:moveTo>
                      <a:pt x="227" y="312"/>
                    </a:moveTo>
                    <a:lnTo>
                      <a:pt x="170" y="255"/>
                    </a:lnTo>
                    <a:lnTo>
                      <a:pt x="142" y="283"/>
                    </a:lnTo>
                    <a:lnTo>
                      <a:pt x="85" y="283"/>
                    </a:lnTo>
                    <a:lnTo>
                      <a:pt x="57" y="255"/>
                    </a:lnTo>
                    <a:lnTo>
                      <a:pt x="57" y="198"/>
                    </a:lnTo>
                    <a:lnTo>
                      <a:pt x="29" y="198"/>
                    </a:lnTo>
                    <a:lnTo>
                      <a:pt x="0" y="141"/>
                    </a:lnTo>
                    <a:lnTo>
                      <a:pt x="57" y="141"/>
                    </a:lnTo>
                    <a:lnTo>
                      <a:pt x="57" y="85"/>
                    </a:lnTo>
                    <a:lnTo>
                      <a:pt x="85" y="56"/>
                    </a:lnTo>
                    <a:lnTo>
                      <a:pt x="114" y="28"/>
                    </a:lnTo>
                    <a:lnTo>
                      <a:pt x="170" y="0"/>
                    </a:lnTo>
                    <a:lnTo>
                      <a:pt x="199" y="56"/>
                    </a:lnTo>
                    <a:lnTo>
                      <a:pt x="227" y="28"/>
                    </a:lnTo>
                    <a:lnTo>
                      <a:pt x="255" y="56"/>
                    </a:lnTo>
                    <a:lnTo>
                      <a:pt x="284" y="28"/>
                    </a:lnTo>
                    <a:lnTo>
                      <a:pt x="312" y="28"/>
                    </a:lnTo>
                    <a:lnTo>
                      <a:pt x="312" y="85"/>
                    </a:lnTo>
                    <a:lnTo>
                      <a:pt x="312" y="113"/>
                    </a:lnTo>
                    <a:lnTo>
                      <a:pt x="426" y="170"/>
                    </a:lnTo>
                    <a:lnTo>
                      <a:pt x="426" y="198"/>
                    </a:lnTo>
                    <a:lnTo>
                      <a:pt x="369" y="255"/>
                    </a:lnTo>
                    <a:lnTo>
                      <a:pt x="341" y="255"/>
                    </a:lnTo>
                    <a:lnTo>
                      <a:pt x="284" y="227"/>
                    </a:lnTo>
                    <a:lnTo>
                      <a:pt x="255" y="255"/>
                    </a:lnTo>
                    <a:lnTo>
                      <a:pt x="227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3" name="Freeform 272">
                <a:extLst>
                  <a:ext uri="{FF2B5EF4-FFF2-40B4-BE49-F238E27FC236}">
                    <a16:creationId xmlns:a16="http://schemas.microsoft.com/office/drawing/2014/main" id="{E79671C1-39CA-4A45-B4C7-44C8BA486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5223"/>
                <a:ext cx="766" cy="992"/>
              </a:xfrm>
              <a:custGeom>
                <a:avLst/>
                <a:gdLst>
                  <a:gd name="T0" fmla="*/ 425 w 766"/>
                  <a:gd name="T1" fmla="*/ 85 h 992"/>
                  <a:gd name="T2" fmla="*/ 425 w 766"/>
                  <a:gd name="T3" fmla="*/ 141 h 992"/>
                  <a:gd name="T4" fmla="*/ 312 w 766"/>
                  <a:gd name="T5" fmla="*/ 113 h 992"/>
                  <a:gd name="T6" fmla="*/ 340 w 766"/>
                  <a:gd name="T7" fmla="*/ 198 h 992"/>
                  <a:gd name="T8" fmla="*/ 227 w 766"/>
                  <a:gd name="T9" fmla="*/ 312 h 992"/>
                  <a:gd name="T10" fmla="*/ 199 w 766"/>
                  <a:gd name="T11" fmla="*/ 453 h 992"/>
                  <a:gd name="T12" fmla="*/ 57 w 766"/>
                  <a:gd name="T13" fmla="*/ 482 h 992"/>
                  <a:gd name="T14" fmla="*/ 29 w 766"/>
                  <a:gd name="T15" fmla="*/ 567 h 992"/>
                  <a:gd name="T16" fmla="*/ 29 w 766"/>
                  <a:gd name="T17" fmla="*/ 680 h 992"/>
                  <a:gd name="T18" fmla="*/ 85 w 766"/>
                  <a:gd name="T19" fmla="*/ 793 h 992"/>
                  <a:gd name="T20" fmla="*/ 114 w 766"/>
                  <a:gd name="T21" fmla="*/ 907 h 992"/>
                  <a:gd name="T22" fmla="*/ 114 w 766"/>
                  <a:gd name="T23" fmla="*/ 964 h 992"/>
                  <a:gd name="T24" fmla="*/ 227 w 766"/>
                  <a:gd name="T25" fmla="*/ 964 h 992"/>
                  <a:gd name="T26" fmla="*/ 255 w 766"/>
                  <a:gd name="T27" fmla="*/ 935 h 992"/>
                  <a:gd name="T28" fmla="*/ 312 w 766"/>
                  <a:gd name="T29" fmla="*/ 879 h 992"/>
                  <a:gd name="T30" fmla="*/ 397 w 766"/>
                  <a:gd name="T31" fmla="*/ 907 h 992"/>
                  <a:gd name="T32" fmla="*/ 482 w 766"/>
                  <a:gd name="T33" fmla="*/ 907 h 992"/>
                  <a:gd name="T34" fmla="*/ 539 w 766"/>
                  <a:gd name="T35" fmla="*/ 822 h 992"/>
                  <a:gd name="T36" fmla="*/ 567 w 766"/>
                  <a:gd name="T37" fmla="*/ 652 h 992"/>
                  <a:gd name="T38" fmla="*/ 624 w 766"/>
                  <a:gd name="T39" fmla="*/ 623 h 992"/>
                  <a:gd name="T40" fmla="*/ 681 w 766"/>
                  <a:gd name="T41" fmla="*/ 595 h 992"/>
                  <a:gd name="T42" fmla="*/ 737 w 766"/>
                  <a:gd name="T43" fmla="*/ 510 h 992"/>
                  <a:gd name="T44" fmla="*/ 766 w 766"/>
                  <a:gd name="T45" fmla="*/ 453 h 992"/>
                  <a:gd name="T46" fmla="*/ 709 w 766"/>
                  <a:gd name="T47" fmla="*/ 368 h 992"/>
                  <a:gd name="T48" fmla="*/ 652 w 766"/>
                  <a:gd name="T49" fmla="*/ 368 h 992"/>
                  <a:gd name="T50" fmla="*/ 567 w 766"/>
                  <a:gd name="T51" fmla="*/ 283 h 992"/>
                  <a:gd name="T52" fmla="*/ 624 w 766"/>
                  <a:gd name="T53" fmla="*/ 226 h 992"/>
                  <a:gd name="T54" fmla="*/ 709 w 766"/>
                  <a:gd name="T55" fmla="*/ 113 h 992"/>
                  <a:gd name="T56" fmla="*/ 624 w 766"/>
                  <a:gd name="T57" fmla="*/ 85 h 992"/>
                  <a:gd name="T58" fmla="*/ 567 w 766"/>
                  <a:gd name="T59" fmla="*/ 56 h 992"/>
                  <a:gd name="T60" fmla="*/ 539 w 766"/>
                  <a:gd name="T61" fmla="*/ 0 h 992"/>
                  <a:gd name="T62" fmla="*/ 511 w 766"/>
                  <a:gd name="T63" fmla="*/ 0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6" h="992">
                    <a:moveTo>
                      <a:pt x="425" y="28"/>
                    </a:moveTo>
                    <a:lnTo>
                      <a:pt x="425" y="85"/>
                    </a:lnTo>
                    <a:lnTo>
                      <a:pt x="482" y="141"/>
                    </a:lnTo>
                    <a:lnTo>
                      <a:pt x="425" y="141"/>
                    </a:lnTo>
                    <a:lnTo>
                      <a:pt x="369" y="170"/>
                    </a:lnTo>
                    <a:lnTo>
                      <a:pt x="312" y="113"/>
                    </a:lnTo>
                    <a:lnTo>
                      <a:pt x="312" y="170"/>
                    </a:lnTo>
                    <a:lnTo>
                      <a:pt x="340" y="198"/>
                    </a:lnTo>
                    <a:lnTo>
                      <a:pt x="340" y="226"/>
                    </a:lnTo>
                    <a:lnTo>
                      <a:pt x="227" y="312"/>
                    </a:lnTo>
                    <a:lnTo>
                      <a:pt x="199" y="368"/>
                    </a:lnTo>
                    <a:lnTo>
                      <a:pt x="199" y="453"/>
                    </a:lnTo>
                    <a:lnTo>
                      <a:pt x="114" y="453"/>
                    </a:lnTo>
                    <a:lnTo>
                      <a:pt x="57" y="482"/>
                    </a:lnTo>
                    <a:lnTo>
                      <a:pt x="57" y="538"/>
                    </a:lnTo>
                    <a:lnTo>
                      <a:pt x="29" y="567"/>
                    </a:lnTo>
                    <a:lnTo>
                      <a:pt x="0" y="623"/>
                    </a:lnTo>
                    <a:lnTo>
                      <a:pt x="29" y="680"/>
                    </a:lnTo>
                    <a:lnTo>
                      <a:pt x="85" y="737"/>
                    </a:lnTo>
                    <a:lnTo>
                      <a:pt x="85" y="793"/>
                    </a:lnTo>
                    <a:lnTo>
                      <a:pt x="114" y="850"/>
                    </a:lnTo>
                    <a:lnTo>
                      <a:pt x="114" y="907"/>
                    </a:lnTo>
                    <a:lnTo>
                      <a:pt x="142" y="935"/>
                    </a:lnTo>
                    <a:lnTo>
                      <a:pt x="114" y="964"/>
                    </a:lnTo>
                    <a:lnTo>
                      <a:pt x="199" y="992"/>
                    </a:lnTo>
                    <a:lnTo>
                      <a:pt x="227" y="964"/>
                    </a:lnTo>
                    <a:lnTo>
                      <a:pt x="255" y="964"/>
                    </a:lnTo>
                    <a:lnTo>
                      <a:pt x="255" y="935"/>
                    </a:lnTo>
                    <a:lnTo>
                      <a:pt x="312" y="935"/>
                    </a:lnTo>
                    <a:lnTo>
                      <a:pt x="312" y="879"/>
                    </a:lnTo>
                    <a:lnTo>
                      <a:pt x="340" y="879"/>
                    </a:lnTo>
                    <a:lnTo>
                      <a:pt x="397" y="907"/>
                    </a:lnTo>
                    <a:lnTo>
                      <a:pt x="425" y="879"/>
                    </a:lnTo>
                    <a:lnTo>
                      <a:pt x="482" y="907"/>
                    </a:lnTo>
                    <a:lnTo>
                      <a:pt x="511" y="907"/>
                    </a:lnTo>
                    <a:lnTo>
                      <a:pt x="539" y="822"/>
                    </a:lnTo>
                    <a:lnTo>
                      <a:pt x="539" y="708"/>
                    </a:lnTo>
                    <a:lnTo>
                      <a:pt x="567" y="652"/>
                    </a:lnTo>
                    <a:lnTo>
                      <a:pt x="624" y="652"/>
                    </a:lnTo>
                    <a:lnTo>
                      <a:pt x="624" y="623"/>
                    </a:lnTo>
                    <a:lnTo>
                      <a:pt x="567" y="567"/>
                    </a:lnTo>
                    <a:lnTo>
                      <a:pt x="681" y="595"/>
                    </a:lnTo>
                    <a:lnTo>
                      <a:pt x="681" y="538"/>
                    </a:lnTo>
                    <a:lnTo>
                      <a:pt x="737" y="510"/>
                    </a:lnTo>
                    <a:lnTo>
                      <a:pt x="709" y="482"/>
                    </a:lnTo>
                    <a:lnTo>
                      <a:pt x="766" y="453"/>
                    </a:lnTo>
                    <a:lnTo>
                      <a:pt x="709" y="425"/>
                    </a:lnTo>
                    <a:lnTo>
                      <a:pt x="709" y="368"/>
                    </a:lnTo>
                    <a:lnTo>
                      <a:pt x="681" y="340"/>
                    </a:lnTo>
                    <a:lnTo>
                      <a:pt x="652" y="368"/>
                    </a:lnTo>
                    <a:lnTo>
                      <a:pt x="596" y="340"/>
                    </a:lnTo>
                    <a:lnTo>
                      <a:pt x="567" y="283"/>
                    </a:lnTo>
                    <a:lnTo>
                      <a:pt x="624" y="283"/>
                    </a:lnTo>
                    <a:lnTo>
                      <a:pt x="624" y="226"/>
                    </a:lnTo>
                    <a:lnTo>
                      <a:pt x="681" y="226"/>
                    </a:lnTo>
                    <a:lnTo>
                      <a:pt x="709" y="113"/>
                    </a:lnTo>
                    <a:lnTo>
                      <a:pt x="681" y="85"/>
                    </a:lnTo>
                    <a:lnTo>
                      <a:pt x="624" y="85"/>
                    </a:lnTo>
                    <a:lnTo>
                      <a:pt x="624" y="56"/>
                    </a:lnTo>
                    <a:lnTo>
                      <a:pt x="567" y="56"/>
                    </a:lnTo>
                    <a:lnTo>
                      <a:pt x="567" y="28"/>
                    </a:lnTo>
                    <a:lnTo>
                      <a:pt x="539" y="0"/>
                    </a:lnTo>
                    <a:lnTo>
                      <a:pt x="511" y="28"/>
                    </a:lnTo>
                    <a:lnTo>
                      <a:pt x="511" y="0"/>
                    </a:lnTo>
                    <a:lnTo>
                      <a:pt x="425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4" name="Freeform 273">
                <a:extLst>
                  <a:ext uri="{FF2B5EF4-FFF2-40B4-BE49-F238E27FC236}">
                    <a16:creationId xmlns:a16="http://schemas.microsoft.com/office/drawing/2014/main" id="{700C0001-1167-4287-AD4A-D049C29FB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5109"/>
                <a:ext cx="822" cy="936"/>
              </a:xfrm>
              <a:custGeom>
                <a:avLst/>
                <a:gdLst>
                  <a:gd name="T0" fmla="*/ 681 w 822"/>
                  <a:gd name="T1" fmla="*/ 936 h 936"/>
                  <a:gd name="T2" fmla="*/ 567 w 822"/>
                  <a:gd name="T3" fmla="*/ 879 h 936"/>
                  <a:gd name="T4" fmla="*/ 567 w 822"/>
                  <a:gd name="T5" fmla="*/ 794 h 936"/>
                  <a:gd name="T6" fmla="*/ 539 w 822"/>
                  <a:gd name="T7" fmla="*/ 794 h 936"/>
                  <a:gd name="T8" fmla="*/ 510 w 822"/>
                  <a:gd name="T9" fmla="*/ 822 h 936"/>
                  <a:gd name="T10" fmla="*/ 482 w 822"/>
                  <a:gd name="T11" fmla="*/ 794 h 936"/>
                  <a:gd name="T12" fmla="*/ 454 w 822"/>
                  <a:gd name="T13" fmla="*/ 822 h 936"/>
                  <a:gd name="T14" fmla="*/ 425 w 822"/>
                  <a:gd name="T15" fmla="*/ 766 h 936"/>
                  <a:gd name="T16" fmla="*/ 369 w 822"/>
                  <a:gd name="T17" fmla="*/ 794 h 936"/>
                  <a:gd name="T18" fmla="*/ 340 w 822"/>
                  <a:gd name="T19" fmla="*/ 822 h 936"/>
                  <a:gd name="T20" fmla="*/ 284 w 822"/>
                  <a:gd name="T21" fmla="*/ 737 h 936"/>
                  <a:gd name="T22" fmla="*/ 199 w 822"/>
                  <a:gd name="T23" fmla="*/ 709 h 936"/>
                  <a:gd name="T24" fmla="*/ 227 w 822"/>
                  <a:gd name="T25" fmla="*/ 681 h 936"/>
                  <a:gd name="T26" fmla="*/ 170 w 822"/>
                  <a:gd name="T27" fmla="*/ 624 h 936"/>
                  <a:gd name="T28" fmla="*/ 142 w 822"/>
                  <a:gd name="T29" fmla="*/ 596 h 936"/>
                  <a:gd name="T30" fmla="*/ 199 w 822"/>
                  <a:gd name="T31" fmla="*/ 567 h 936"/>
                  <a:gd name="T32" fmla="*/ 142 w 822"/>
                  <a:gd name="T33" fmla="*/ 539 h 936"/>
                  <a:gd name="T34" fmla="*/ 142 w 822"/>
                  <a:gd name="T35" fmla="*/ 482 h 936"/>
                  <a:gd name="T36" fmla="*/ 114 w 822"/>
                  <a:gd name="T37" fmla="*/ 454 h 936"/>
                  <a:gd name="T38" fmla="*/ 85 w 822"/>
                  <a:gd name="T39" fmla="*/ 482 h 936"/>
                  <a:gd name="T40" fmla="*/ 29 w 822"/>
                  <a:gd name="T41" fmla="*/ 454 h 936"/>
                  <a:gd name="T42" fmla="*/ 0 w 822"/>
                  <a:gd name="T43" fmla="*/ 397 h 936"/>
                  <a:gd name="T44" fmla="*/ 29 w 822"/>
                  <a:gd name="T45" fmla="*/ 397 h 936"/>
                  <a:gd name="T46" fmla="*/ 57 w 822"/>
                  <a:gd name="T47" fmla="*/ 397 h 936"/>
                  <a:gd name="T48" fmla="*/ 57 w 822"/>
                  <a:gd name="T49" fmla="*/ 340 h 936"/>
                  <a:gd name="T50" fmla="*/ 114 w 822"/>
                  <a:gd name="T51" fmla="*/ 340 h 936"/>
                  <a:gd name="T52" fmla="*/ 142 w 822"/>
                  <a:gd name="T53" fmla="*/ 227 h 936"/>
                  <a:gd name="T54" fmla="*/ 114 w 822"/>
                  <a:gd name="T55" fmla="*/ 199 h 936"/>
                  <a:gd name="T56" fmla="*/ 142 w 822"/>
                  <a:gd name="T57" fmla="*/ 142 h 936"/>
                  <a:gd name="T58" fmla="*/ 199 w 822"/>
                  <a:gd name="T59" fmla="*/ 142 h 936"/>
                  <a:gd name="T60" fmla="*/ 227 w 822"/>
                  <a:gd name="T61" fmla="*/ 57 h 936"/>
                  <a:gd name="T62" fmla="*/ 284 w 822"/>
                  <a:gd name="T63" fmla="*/ 57 h 936"/>
                  <a:gd name="T64" fmla="*/ 340 w 822"/>
                  <a:gd name="T65" fmla="*/ 0 h 936"/>
                  <a:gd name="T66" fmla="*/ 454 w 822"/>
                  <a:gd name="T67" fmla="*/ 29 h 936"/>
                  <a:gd name="T68" fmla="*/ 482 w 822"/>
                  <a:gd name="T69" fmla="*/ 0 h 936"/>
                  <a:gd name="T70" fmla="*/ 539 w 822"/>
                  <a:gd name="T71" fmla="*/ 29 h 936"/>
                  <a:gd name="T72" fmla="*/ 624 w 822"/>
                  <a:gd name="T73" fmla="*/ 29 h 936"/>
                  <a:gd name="T74" fmla="*/ 624 w 822"/>
                  <a:gd name="T75" fmla="*/ 114 h 936"/>
                  <a:gd name="T76" fmla="*/ 681 w 822"/>
                  <a:gd name="T77" fmla="*/ 114 h 936"/>
                  <a:gd name="T78" fmla="*/ 681 w 822"/>
                  <a:gd name="T79" fmla="*/ 85 h 936"/>
                  <a:gd name="T80" fmla="*/ 681 w 822"/>
                  <a:gd name="T81" fmla="*/ 57 h 936"/>
                  <a:gd name="T82" fmla="*/ 737 w 822"/>
                  <a:gd name="T83" fmla="*/ 85 h 936"/>
                  <a:gd name="T84" fmla="*/ 794 w 822"/>
                  <a:gd name="T85" fmla="*/ 142 h 936"/>
                  <a:gd name="T86" fmla="*/ 822 w 822"/>
                  <a:gd name="T87" fmla="*/ 255 h 936"/>
                  <a:gd name="T88" fmla="*/ 766 w 822"/>
                  <a:gd name="T89" fmla="*/ 340 h 936"/>
                  <a:gd name="T90" fmla="*/ 737 w 822"/>
                  <a:gd name="T91" fmla="*/ 511 h 936"/>
                  <a:gd name="T92" fmla="*/ 794 w 822"/>
                  <a:gd name="T93" fmla="*/ 596 h 936"/>
                  <a:gd name="T94" fmla="*/ 766 w 822"/>
                  <a:gd name="T95" fmla="*/ 652 h 936"/>
                  <a:gd name="T96" fmla="*/ 766 w 822"/>
                  <a:gd name="T97" fmla="*/ 681 h 936"/>
                  <a:gd name="T98" fmla="*/ 737 w 822"/>
                  <a:gd name="T99" fmla="*/ 794 h 936"/>
                  <a:gd name="T100" fmla="*/ 709 w 822"/>
                  <a:gd name="T101" fmla="*/ 822 h 936"/>
                  <a:gd name="T102" fmla="*/ 709 w 822"/>
                  <a:gd name="T103" fmla="*/ 879 h 936"/>
                  <a:gd name="T104" fmla="*/ 681 w 822"/>
                  <a:gd name="T105" fmla="*/ 936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2" h="936">
                    <a:moveTo>
                      <a:pt x="681" y="936"/>
                    </a:moveTo>
                    <a:lnTo>
                      <a:pt x="567" y="879"/>
                    </a:lnTo>
                    <a:lnTo>
                      <a:pt x="567" y="794"/>
                    </a:lnTo>
                    <a:lnTo>
                      <a:pt x="539" y="794"/>
                    </a:lnTo>
                    <a:lnTo>
                      <a:pt x="510" y="822"/>
                    </a:lnTo>
                    <a:lnTo>
                      <a:pt x="482" y="794"/>
                    </a:lnTo>
                    <a:lnTo>
                      <a:pt x="454" y="822"/>
                    </a:lnTo>
                    <a:lnTo>
                      <a:pt x="425" y="766"/>
                    </a:lnTo>
                    <a:lnTo>
                      <a:pt x="369" y="794"/>
                    </a:lnTo>
                    <a:lnTo>
                      <a:pt x="340" y="822"/>
                    </a:lnTo>
                    <a:lnTo>
                      <a:pt x="284" y="737"/>
                    </a:lnTo>
                    <a:lnTo>
                      <a:pt x="199" y="709"/>
                    </a:lnTo>
                    <a:lnTo>
                      <a:pt x="227" y="681"/>
                    </a:lnTo>
                    <a:lnTo>
                      <a:pt x="170" y="624"/>
                    </a:lnTo>
                    <a:lnTo>
                      <a:pt x="142" y="596"/>
                    </a:lnTo>
                    <a:lnTo>
                      <a:pt x="199" y="567"/>
                    </a:lnTo>
                    <a:lnTo>
                      <a:pt x="142" y="539"/>
                    </a:lnTo>
                    <a:lnTo>
                      <a:pt x="142" y="482"/>
                    </a:lnTo>
                    <a:lnTo>
                      <a:pt x="114" y="454"/>
                    </a:lnTo>
                    <a:lnTo>
                      <a:pt x="85" y="482"/>
                    </a:lnTo>
                    <a:lnTo>
                      <a:pt x="29" y="454"/>
                    </a:lnTo>
                    <a:lnTo>
                      <a:pt x="0" y="397"/>
                    </a:lnTo>
                    <a:lnTo>
                      <a:pt x="29" y="397"/>
                    </a:lnTo>
                    <a:lnTo>
                      <a:pt x="57" y="397"/>
                    </a:lnTo>
                    <a:lnTo>
                      <a:pt x="57" y="340"/>
                    </a:lnTo>
                    <a:lnTo>
                      <a:pt x="114" y="340"/>
                    </a:lnTo>
                    <a:lnTo>
                      <a:pt x="142" y="227"/>
                    </a:lnTo>
                    <a:lnTo>
                      <a:pt x="114" y="199"/>
                    </a:lnTo>
                    <a:lnTo>
                      <a:pt x="142" y="142"/>
                    </a:lnTo>
                    <a:lnTo>
                      <a:pt x="199" y="142"/>
                    </a:lnTo>
                    <a:lnTo>
                      <a:pt x="227" y="57"/>
                    </a:lnTo>
                    <a:lnTo>
                      <a:pt x="284" y="57"/>
                    </a:lnTo>
                    <a:lnTo>
                      <a:pt x="340" y="0"/>
                    </a:lnTo>
                    <a:lnTo>
                      <a:pt x="454" y="29"/>
                    </a:lnTo>
                    <a:lnTo>
                      <a:pt x="482" y="0"/>
                    </a:lnTo>
                    <a:lnTo>
                      <a:pt x="539" y="29"/>
                    </a:lnTo>
                    <a:lnTo>
                      <a:pt x="624" y="29"/>
                    </a:lnTo>
                    <a:lnTo>
                      <a:pt x="624" y="114"/>
                    </a:lnTo>
                    <a:lnTo>
                      <a:pt x="681" y="114"/>
                    </a:lnTo>
                    <a:lnTo>
                      <a:pt x="681" y="85"/>
                    </a:lnTo>
                    <a:lnTo>
                      <a:pt x="681" y="57"/>
                    </a:lnTo>
                    <a:lnTo>
                      <a:pt x="737" y="85"/>
                    </a:lnTo>
                    <a:lnTo>
                      <a:pt x="794" y="142"/>
                    </a:lnTo>
                    <a:lnTo>
                      <a:pt x="822" y="255"/>
                    </a:lnTo>
                    <a:lnTo>
                      <a:pt x="766" y="340"/>
                    </a:lnTo>
                    <a:lnTo>
                      <a:pt x="737" y="511"/>
                    </a:lnTo>
                    <a:lnTo>
                      <a:pt x="794" y="596"/>
                    </a:lnTo>
                    <a:lnTo>
                      <a:pt x="766" y="652"/>
                    </a:lnTo>
                    <a:lnTo>
                      <a:pt x="766" y="681"/>
                    </a:lnTo>
                    <a:lnTo>
                      <a:pt x="737" y="794"/>
                    </a:lnTo>
                    <a:lnTo>
                      <a:pt x="709" y="822"/>
                    </a:lnTo>
                    <a:lnTo>
                      <a:pt x="709" y="879"/>
                    </a:lnTo>
                    <a:lnTo>
                      <a:pt x="681" y="93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5" name="Freeform 274">
                <a:extLst>
                  <a:ext uri="{FF2B5EF4-FFF2-40B4-BE49-F238E27FC236}">
                    <a16:creationId xmlns:a16="http://schemas.microsoft.com/office/drawing/2014/main" id="{43A38DAB-CC3B-4154-805C-D31CD362C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4514"/>
                <a:ext cx="1220" cy="822"/>
              </a:xfrm>
              <a:custGeom>
                <a:avLst/>
                <a:gdLst>
                  <a:gd name="T0" fmla="*/ 1078 w 1220"/>
                  <a:gd name="T1" fmla="*/ 397 h 822"/>
                  <a:gd name="T2" fmla="*/ 1163 w 1220"/>
                  <a:gd name="T3" fmla="*/ 454 h 822"/>
                  <a:gd name="T4" fmla="*/ 1220 w 1220"/>
                  <a:gd name="T5" fmla="*/ 595 h 822"/>
                  <a:gd name="T6" fmla="*/ 1106 w 1220"/>
                  <a:gd name="T7" fmla="*/ 737 h 822"/>
                  <a:gd name="T8" fmla="*/ 1021 w 1220"/>
                  <a:gd name="T9" fmla="*/ 709 h 822"/>
                  <a:gd name="T10" fmla="*/ 1021 w 1220"/>
                  <a:gd name="T11" fmla="*/ 595 h 822"/>
                  <a:gd name="T12" fmla="*/ 851 w 1220"/>
                  <a:gd name="T13" fmla="*/ 539 h 822"/>
                  <a:gd name="T14" fmla="*/ 738 w 1220"/>
                  <a:gd name="T15" fmla="*/ 680 h 822"/>
                  <a:gd name="T16" fmla="*/ 653 w 1220"/>
                  <a:gd name="T17" fmla="*/ 822 h 822"/>
                  <a:gd name="T18" fmla="*/ 539 w 1220"/>
                  <a:gd name="T19" fmla="*/ 765 h 822"/>
                  <a:gd name="T20" fmla="*/ 397 w 1220"/>
                  <a:gd name="T21" fmla="*/ 680 h 822"/>
                  <a:gd name="T22" fmla="*/ 284 w 1220"/>
                  <a:gd name="T23" fmla="*/ 652 h 822"/>
                  <a:gd name="T24" fmla="*/ 29 w 1220"/>
                  <a:gd name="T25" fmla="*/ 510 h 822"/>
                  <a:gd name="T26" fmla="*/ 29 w 1220"/>
                  <a:gd name="T27" fmla="*/ 425 h 822"/>
                  <a:gd name="T28" fmla="*/ 57 w 1220"/>
                  <a:gd name="T29" fmla="*/ 397 h 822"/>
                  <a:gd name="T30" fmla="*/ 114 w 1220"/>
                  <a:gd name="T31" fmla="*/ 340 h 822"/>
                  <a:gd name="T32" fmla="*/ 86 w 1220"/>
                  <a:gd name="T33" fmla="*/ 142 h 822"/>
                  <a:gd name="T34" fmla="*/ 86 w 1220"/>
                  <a:gd name="T35" fmla="*/ 85 h 822"/>
                  <a:gd name="T36" fmla="*/ 171 w 1220"/>
                  <a:gd name="T37" fmla="*/ 0 h 822"/>
                  <a:gd name="T38" fmla="*/ 312 w 1220"/>
                  <a:gd name="T39" fmla="*/ 0 h 822"/>
                  <a:gd name="T40" fmla="*/ 312 w 1220"/>
                  <a:gd name="T41" fmla="*/ 57 h 822"/>
                  <a:gd name="T42" fmla="*/ 397 w 1220"/>
                  <a:gd name="T43" fmla="*/ 170 h 822"/>
                  <a:gd name="T44" fmla="*/ 454 w 1220"/>
                  <a:gd name="T45" fmla="*/ 142 h 822"/>
                  <a:gd name="T46" fmla="*/ 454 w 1220"/>
                  <a:gd name="T47" fmla="*/ 227 h 822"/>
                  <a:gd name="T48" fmla="*/ 653 w 1220"/>
                  <a:gd name="T49" fmla="*/ 227 h 822"/>
                  <a:gd name="T50" fmla="*/ 624 w 1220"/>
                  <a:gd name="T51" fmla="*/ 283 h 822"/>
                  <a:gd name="T52" fmla="*/ 539 w 1220"/>
                  <a:gd name="T53" fmla="*/ 312 h 822"/>
                  <a:gd name="T54" fmla="*/ 624 w 1220"/>
                  <a:gd name="T55" fmla="*/ 368 h 822"/>
                  <a:gd name="T56" fmla="*/ 567 w 1220"/>
                  <a:gd name="T57" fmla="*/ 482 h 822"/>
                  <a:gd name="T58" fmla="*/ 567 w 1220"/>
                  <a:gd name="T59" fmla="*/ 567 h 822"/>
                  <a:gd name="T60" fmla="*/ 653 w 1220"/>
                  <a:gd name="T61" fmla="*/ 624 h 822"/>
                  <a:gd name="T62" fmla="*/ 709 w 1220"/>
                  <a:gd name="T63" fmla="*/ 567 h 822"/>
                  <a:gd name="T64" fmla="*/ 738 w 1220"/>
                  <a:gd name="T65" fmla="*/ 510 h 822"/>
                  <a:gd name="T66" fmla="*/ 794 w 1220"/>
                  <a:gd name="T67" fmla="*/ 425 h 822"/>
                  <a:gd name="T68" fmla="*/ 908 w 1220"/>
                  <a:gd name="T69" fmla="*/ 397 h 822"/>
                  <a:gd name="T70" fmla="*/ 964 w 1220"/>
                  <a:gd name="T71" fmla="*/ 368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0" h="822">
                    <a:moveTo>
                      <a:pt x="1021" y="368"/>
                    </a:moveTo>
                    <a:lnTo>
                      <a:pt x="1078" y="397"/>
                    </a:lnTo>
                    <a:lnTo>
                      <a:pt x="1106" y="368"/>
                    </a:lnTo>
                    <a:lnTo>
                      <a:pt x="1163" y="454"/>
                    </a:lnTo>
                    <a:lnTo>
                      <a:pt x="1163" y="510"/>
                    </a:lnTo>
                    <a:lnTo>
                      <a:pt x="1220" y="595"/>
                    </a:lnTo>
                    <a:lnTo>
                      <a:pt x="1191" y="709"/>
                    </a:lnTo>
                    <a:lnTo>
                      <a:pt x="1106" y="737"/>
                    </a:lnTo>
                    <a:lnTo>
                      <a:pt x="1106" y="709"/>
                    </a:lnTo>
                    <a:lnTo>
                      <a:pt x="1021" y="709"/>
                    </a:lnTo>
                    <a:lnTo>
                      <a:pt x="1049" y="680"/>
                    </a:lnTo>
                    <a:lnTo>
                      <a:pt x="1021" y="595"/>
                    </a:lnTo>
                    <a:lnTo>
                      <a:pt x="936" y="595"/>
                    </a:lnTo>
                    <a:lnTo>
                      <a:pt x="851" y="539"/>
                    </a:lnTo>
                    <a:lnTo>
                      <a:pt x="794" y="652"/>
                    </a:lnTo>
                    <a:lnTo>
                      <a:pt x="738" y="680"/>
                    </a:lnTo>
                    <a:lnTo>
                      <a:pt x="681" y="680"/>
                    </a:lnTo>
                    <a:lnTo>
                      <a:pt x="653" y="822"/>
                    </a:lnTo>
                    <a:lnTo>
                      <a:pt x="596" y="709"/>
                    </a:lnTo>
                    <a:lnTo>
                      <a:pt x="539" y="765"/>
                    </a:lnTo>
                    <a:lnTo>
                      <a:pt x="454" y="794"/>
                    </a:lnTo>
                    <a:lnTo>
                      <a:pt x="397" y="680"/>
                    </a:lnTo>
                    <a:lnTo>
                      <a:pt x="341" y="680"/>
                    </a:lnTo>
                    <a:lnTo>
                      <a:pt x="284" y="652"/>
                    </a:lnTo>
                    <a:lnTo>
                      <a:pt x="57" y="652"/>
                    </a:lnTo>
                    <a:lnTo>
                      <a:pt x="29" y="510"/>
                    </a:lnTo>
                    <a:lnTo>
                      <a:pt x="0" y="425"/>
                    </a:lnTo>
                    <a:lnTo>
                      <a:pt x="29" y="425"/>
                    </a:lnTo>
                    <a:lnTo>
                      <a:pt x="57" y="454"/>
                    </a:lnTo>
                    <a:lnTo>
                      <a:pt x="57" y="397"/>
                    </a:lnTo>
                    <a:lnTo>
                      <a:pt x="171" y="368"/>
                    </a:lnTo>
                    <a:lnTo>
                      <a:pt x="114" y="340"/>
                    </a:lnTo>
                    <a:lnTo>
                      <a:pt x="57" y="170"/>
                    </a:lnTo>
                    <a:lnTo>
                      <a:pt x="86" y="142"/>
                    </a:lnTo>
                    <a:lnTo>
                      <a:pt x="57" y="113"/>
                    </a:lnTo>
                    <a:lnTo>
                      <a:pt x="86" y="85"/>
                    </a:lnTo>
                    <a:lnTo>
                      <a:pt x="86" y="57"/>
                    </a:lnTo>
                    <a:lnTo>
                      <a:pt x="171" y="0"/>
                    </a:lnTo>
                    <a:lnTo>
                      <a:pt x="256" y="0"/>
                    </a:lnTo>
                    <a:lnTo>
                      <a:pt x="312" y="0"/>
                    </a:lnTo>
                    <a:lnTo>
                      <a:pt x="341" y="28"/>
                    </a:lnTo>
                    <a:lnTo>
                      <a:pt x="312" y="57"/>
                    </a:lnTo>
                    <a:lnTo>
                      <a:pt x="284" y="170"/>
                    </a:lnTo>
                    <a:lnTo>
                      <a:pt x="397" y="170"/>
                    </a:lnTo>
                    <a:lnTo>
                      <a:pt x="397" y="142"/>
                    </a:lnTo>
                    <a:lnTo>
                      <a:pt x="454" y="142"/>
                    </a:lnTo>
                    <a:lnTo>
                      <a:pt x="426" y="198"/>
                    </a:lnTo>
                    <a:lnTo>
                      <a:pt x="454" y="227"/>
                    </a:lnTo>
                    <a:lnTo>
                      <a:pt x="482" y="198"/>
                    </a:lnTo>
                    <a:lnTo>
                      <a:pt x="653" y="227"/>
                    </a:lnTo>
                    <a:lnTo>
                      <a:pt x="653" y="255"/>
                    </a:lnTo>
                    <a:lnTo>
                      <a:pt x="624" y="283"/>
                    </a:lnTo>
                    <a:lnTo>
                      <a:pt x="567" y="283"/>
                    </a:lnTo>
                    <a:lnTo>
                      <a:pt x="539" y="312"/>
                    </a:lnTo>
                    <a:lnTo>
                      <a:pt x="596" y="340"/>
                    </a:lnTo>
                    <a:lnTo>
                      <a:pt x="624" y="368"/>
                    </a:lnTo>
                    <a:lnTo>
                      <a:pt x="596" y="368"/>
                    </a:lnTo>
                    <a:lnTo>
                      <a:pt x="567" y="482"/>
                    </a:lnTo>
                    <a:lnTo>
                      <a:pt x="596" y="482"/>
                    </a:lnTo>
                    <a:lnTo>
                      <a:pt x="567" y="567"/>
                    </a:lnTo>
                    <a:lnTo>
                      <a:pt x="596" y="595"/>
                    </a:lnTo>
                    <a:lnTo>
                      <a:pt x="653" y="624"/>
                    </a:lnTo>
                    <a:lnTo>
                      <a:pt x="681" y="567"/>
                    </a:lnTo>
                    <a:lnTo>
                      <a:pt x="709" y="567"/>
                    </a:lnTo>
                    <a:lnTo>
                      <a:pt x="709" y="510"/>
                    </a:lnTo>
                    <a:lnTo>
                      <a:pt x="738" y="510"/>
                    </a:lnTo>
                    <a:lnTo>
                      <a:pt x="766" y="454"/>
                    </a:lnTo>
                    <a:lnTo>
                      <a:pt x="794" y="425"/>
                    </a:lnTo>
                    <a:lnTo>
                      <a:pt x="823" y="368"/>
                    </a:lnTo>
                    <a:lnTo>
                      <a:pt x="908" y="397"/>
                    </a:lnTo>
                    <a:lnTo>
                      <a:pt x="936" y="368"/>
                    </a:lnTo>
                    <a:lnTo>
                      <a:pt x="964" y="368"/>
                    </a:lnTo>
                    <a:lnTo>
                      <a:pt x="1021" y="36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6" name="Freeform 275">
                <a:extLst>
                  <a:ext uri="{FF2B5EF4-FFF2-40B4-BE49-F238E27FC236}">
                    <a16:creationId xmlns:a16="http://schemas.microsoft.com/office/drawing/2014/main" id="{F5063261-3822-4E78-AD73-8A3734EF9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4287"/>
                <a:ext cx="765" cy="851"/>
              </a:xfrm>
              <a:custGeom>
                <a:avLst/>
                <a:gdLst>
                  <a:gd name="T0" fmla="*/ 425 w 765"/>
                  <a:gd name="T1" fmla="*/ 85 h 851"/>
                  <a:gd name="T2" fmla="*/ 510 w 765"/>
                  <a:gd name="T3" fmla="*/ 227 h 851"/>
                  <a:gd name="T4" fmla="*/ 482 w 765"/>
                  <a:gd name="T5" fmla="*/ 340 h 851"/>
                  <a:gd name="T6" fmla="*/ 567 w 765"/>
                  <a:gd name="T7" fmla="*/ 340 h 851"/>
                  <a:gd name="T8" fmla="*/ 709 w 765"/>
                  <a:gd name="T9" fmla="*/ 284 h 851"/>
                  <a:gd name="T10" fmla="*/ 765 w 765"/>
                  <a:gd name="T11" fmla="*/ 340 h 851"/>
                  <a:gd name="T12" fmla="*/ 765 w 765"/>
                  <a:gd name="T13" fmla="*/ 454 h 851"/>
                  <a:gd name="T14" fmla="*/ 737 w 765"/>
                  <a:gd name="T15" fmla="*/ 510 h 851"/>
                  <a:gd name="T16" fmla="*/ 765 w 765"/>
                  <a:gd name="T17" fmla="*/ 539 h 851"/>
                  <a:gd name="T18" fmla="*/ 737 w 765"/>
                  <a:gd name="T19" fmla="*/ 595 h 851"/>
                  <a:gd name="T20" fmla="*/ 652 w 765"/>
                  <a:gd name="T21" fmla="*/ 595 h 851"/>
                  <a:gd name="T22" fmla="*/ 624 w 765"/>
                  <a:gd name="T23" fmla="*/ 624 h 851"/>
                  <a:gd name="T24" fmla="*/ 539 w 765"/>
                  <a:gd name="T25" fmla="*/ 595 h 851"/>
                  <a:gd name="T26" fmla="*/ 510 w 765"/>
                  <a:gd name="T27" fmla="*/ 652 h 851"/>
                  <a:gd name="T28" fmla="*/ 482 w 765"/>
                  <a:gd name="T29" fmla="*/ 681 h 851"/>
                  <a:gd name="T30" fmla="*/ 454 w 765"/>
                  <a:gd name="T31" fmla="*/ 737 h 851"/>
                  <a:gd name="T32" fmla="*/ 425 w 765"/>
                  <a:gd name="T33" fmla="*/ 737 h 851"/>
                  <a:gd name="T34" fmla="*/ 425 w 765"/>
                  <a:gd name="T35" fmla="*/ 794 h 851"/>
                  <a:gd name="T36" fmla="*/ 397 w 765"/>
                  <a:gd name="T37" fmla="*/ 794 h 851"/>
                  <a:gd name="T38" fmla="*/ 369 w 765"/>
                  <a:gd name="T39" fmla="*/ 851 h 851"/>
                  <a:gd name="T40" fmla="*/ 312 w 765"/>
                  <a:gd name="T41" fmla="*/ 822 h 851"/>
                  <a:gd name="T42" fmla="*/ 283 w 765"/>
                  <a:gd name="T43" fmla="*/ 794 h 851"/>
                  <a:gd name="T44" fmla="*/ 312 w 765"/>
                  <a:gd name="T45" fmla="*/ 709 h 851"/>
                  <a:gd name="T46" fmla="*/ 283 w 765"/>
                  <a:gd name="T47" fmla="*/ 709 h 851"/>
                  <a:gd name="T48" fmla="*/ 312 w 765"/>
                  <a:gd name="T49" fmla="*/ 595 h 851"/>
                  <a:gd name="T50" fmla="*/ 340 w 765"/>
                  <a:gd name="T51" fmla="*/ 595 h 851"/>
                  <a:gd name="T52" fmla="*/ 312 w 765"/>
                  <a:gd name="T53" fmla="*/ 567 h 851"/>
                  <a:gd name="T54" fmla="*/ 255 w 765"/>
                  <a:gd name="T55" fmla="*/ 539 h 851"/>
                  <a:gd name="T56" fmla="*/ 283 w 765"/>
                  <a:gd name="T57" fmla="*/ 510 h 851"/>
                  <a:gd name="T58" fmla="*/ 340 w 765"/>
                  <a:gd name="T59" fmla="*/ 510 h 851"/>
                  <a:gd name="T60" fmla="*/ 369 w 765"/>
                  <a:gd name="T61" fmla="*/ 482 h 851"/>
                  <a:gd name="T62" fmla="*/ 369 w 765"/>
                  <a:gd name="T63" fmla="*/ 454 h 851"/>
                  <a:gd name="T64" fmla="*/ 198 w 765"/>
                  <a:gd name="T65" fmla="*/ 425 h 851"/>
                  <a:gd name="T66" fmla="*/ 170 w 765"/>
                  <a:gd name="T67" fmla="*/ 454 h 851"/>
                  <a:gd name="T68" fmla="*/ 142 w 765"/>
                  <a:gd name="T69" fmla="*/ 425 h 851"/>
                  <a:gd name="T70" fmla="*/ 170 w 765"/>
                  <a:gd name="T71" fmla="*/ 369 h 851"/>
                  <a:gd name="T72" fmla="*/ 113 w 765"/>
                  <a:gd name="T73" fmla="*/ 369 h 851"/>
                  <a:gd name="T74" fmla="*/ 113 w 765"/>
                  <a:gd name="T75" fmla="*/ 397 h 851"/>
                  <a:gd name="T76" fmla="*/ 0 w 765"/>
                  <a:gd name="T77" fmla="*/ 397 h 851"/>
                  <a:gd name="T78" fmla="*/ 28 w 765"/>
                  <a:gd name="T79" fmla="*/ 284 h 851"/>
                  <a:gd name="T80" fmla="*/ 57 w 765"/>
                  <a:gd name="T81" fmla="*/ 255 h 851"/>
                  <a:gd name="T82" fmla="*/ 28 w 765"/>
                  <a:gd name="T83" fmla="*/ 227 h 851"/>
                  <a:gd name="T84" fmla="*/ 57 w 765"/>
                  <a:gd name="T85" fmla="*/ 142 h 851"/>
                  <a:gd name="T86" fmla="*/ 113 w 765"/>
                  <a:gd name="T87" fmla="*/ 114 h 851"/>
                  <a:gd name="T88" fmla="*/ 113 w 765"/>
                  <a:gd name="T89" fmla="*/ 170 h 851"/>
                  <a:gd name="T90" fmla="*/ 85 w 765"/>
                  <a:gd name="T91" fmla="*/ 227 h 851"/>
                  <a:gd name="T92" fmla="*/ 170 w 765"/>
                  <a:gd name="T93" fmla="*/ 199 h 851"/>
                  <a:gd name="T94" fmla="*/ 113 w 765"/>
                  <a:gd name="T95" fmla="*/ 57 h 851"/>
                  <a:gd name="T96" fmla="*/ 198 w 765"/>
                  <a:gd name="T97" fmla="*/ 28 h 851"/>
                  <a:gd name="T98" fmla="*/ 255 w 765"/>
                  <a:gd name="T99" fmla="*/ 114 h 851"/>
                  <a:gd name="T100" fmla="*/ 255 w 765"/>
                  <a:gd name="T101" fmla="*/ 170 h 851"/>
                  <a:gd name="T102" fmla="*/ 283 w 765"/>
                  <a:gd name="T103" fmla="*/ 142 h 851"/>
                  <a:gd name="T104" fmla="*/ 255 w 765"/>
                  <a:gd name="T105" fmla="*/ 57 h 851"/>
                  <a:gd name="T106" fmla="*/ 312 w 765"/>
                  <a:gd name="T107" fmla="*/ 85 h 851"/>
                  <a:gd name="T108" fmla="*/ 283 w 765"/>
                  <a:gd name="T109" fmla="*/ 0 h 851"/>
                  <a:gd name="T110" fmla="*/ 340 w 765"/>
                  <a:gd name="T111" fmla="*/ 0 h 851"/>
                  <a:gd name="T112" fmla="*/ 425 w 765"/>
                  <a:gd name="T113" fmla="*/ 85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5" h="851">
                    <a:moveTo>
                      <a:pt x="425" y="85"/>
                    </a:moveTo>
                    <a:lnTo>
                      <a:pt x="510" y="227"/>
                    </a:lnTo>
                    <a:lnTo>
                      <a:pt x="482" y="340"/>
                    </a:lnTo>
                    <a:lnTo>
                      <a:pt x="567" y="340"/>
                    </a:lnTo>
                    <a:lnTo>
                      <a:pt x="709" y="284"/>
                    </a:lnTo>
                    <a:lnTo>
                      <a:pt x="765" y="340"/>
                    </a:lnTo>
                    <a:lnTo>
                      <a:pt x="765" y="454"/>
                    </a:lnTo>
                    <a:lnTo>
                      <a:pt x="737" y="510"/>
                    </a:lnTo>
                    <a:lnTo>
                      <a:pt x="765" y="539"/>
                    </a:lnTo>
                    <a:lnTo>
                      <a:pt x="737" y="595"/>
                    </a:lnTo>
                    <a:lnTo>
                      <a:pt x="652" y="595"/>
                    </a:lnTo>
                    <a:lnTo>
                      <a:pt x="624" y="624"/>
                    </a:lnTo>
                    <a:lnTo>
                      <a:pt x="539" y="595"/>
                    </a:lnTo>
                    <a:lnTo>
                      <a:pt x="510" y="652"/>
                    </a:lnTo>
                    <a:lnTo>
                      <a:pt x="482" y="681"/>
                    </a:lnTo>
                    <a:lnTo>
                      <a:pt x="454" y="737"/>
                    </a:lnTo>
                    <a:lnTo>
                      <a:pt x="425" y="737"/>
                    </a:lnTo>
                    <a:lnTo>
                      <a:pt x="425" y="794"/>
                    </a:lnTo>
                    <a:lnTo>
                      <a:pt x="397" y="794"/>
                    </a:lnTo>
                    <a:lnTo>
                      <a:pt x="369" y="851"/>
                    </a:lnTo>
                    <a:lnTo>
                      <a:pt x="312" y="822"/>
                    </a:lnTo>
                    <a:lnTo>
                      <a:pt x="283" y="794"/>
                    </a:lnTo>
                    <a:lnTo>
                      <a:pt x="312" y="709"/>
                    </a:lnTo>
                    <a:lnTo>
                      <a:pt x="283" y="709"/>
                    </a:lnTo>
                    <a:lnTo>
                      <a:pt x="312" y="595"/>
                    </a:lnTo>
                    <a:lnTo>
                      <a:pt x="340" y="595"/>
                    </a:lnTo>
                    <a:lnTo>
                      <a:pt x="312" y="567"/>
                    </a:lnTo>
                    <a:lnTo>
                      <a:pt x="255" y="539"/>
                    </a:lnTo>
                    <a:lnTo>
                      <a:pt x="283" y="510"/>
                    </a:lnTo>
                    <a:lnTo>
                      <a:pt x="340" y="510"/>
                    </a:lnTo>
                    <a:lnTo>
                      <a:pt x="369" y="482"/>
                    </a:lnTo>
                    <a:lnTo>
                      <a:pt x="369" y="454"/>
                    </a:lnTo>
                    <a:lnTo>
                      <a:pt x="198" y="425"/>
                    </a:lnTo>
                    <a:lnTo>
                      <a:pt x="170" y="454"/>
                    </a:lnTo>
                    <a:lnTo>
                      <a:pt x="142" y="425"/>
                    </a:lnTo>
                    <a:lnTo>
                      <a:pt x="170" y="369"/>
                    </a:lnTo>
                    <a:lnTo>
                      <a:pt x="113" y="369"/>
                    </a:lnTo>
                    <a:lnTo>
                      <a:pt x="113" y="397"/>
                    </a:lnTo>
                    <a:lnTo>
                      <a:pt x="0" y="397"/>
                    </a:lnTo>
                    <a:lnTo>
                      <a:pt x="28" y="284"/>
                    </a:lnTo>
                    <a:lnTo>
                      <a:pt x="57" y="255"/>
                    </a:lnTo>
                    <a:lnTo>
                      <a:pt x="28" y="227"/>
                    </a:lnTo>
                    <a:lnTo>
                      <a:pt x="57" y="142"/>
                    </a:lnTo>
                    <a:lnTo>
                      <a:pt x="113" y="114"/>
                    </a:lnTo>
                    <a:lnTo>
                      <a:pt x="113" y="170"/>
                    </a:lnTo>
                    <a:lnTo>
                      <a:pt x="85" y="227"/>
                    </a:lnTo>
                    <a:lnTo>
                      <a:pt x="170" y="199"/>
                    </a:lnTo>
                    <a:lnTo>
                      <a:pt x="113" y="57"/>
                    </a:lnTo>
                    <a:lnTo>
                      <a:pt x="198" y="28"/>
                    </a:lnTo>
                    <a:lnTo>
                      <a:pt x="255" y="114"/>
                    </a:lnTo>
                    <a:lnTo>
                      <a:pt x="255" y="170"/>
                    </a:lnTo>
                    <a:lnTo>
                      <a:pt x="283" y="142"/>
                    </a:lnTo>
                    <a:lnTo>
                      <a:pt x="255" y="57"/>
                    </a:lnTo>
                    <a:lnTo>
                      <a:pt x="312" y="85"/>
                    </a:lnTo>
                    <a:lnTo>
                      <a:pt x="283" y="0"/>
                    </a:lnTo>
                    <a:lnTo>
                      <a:pt x="340" y="0"/>
                    </a:lnTo>
                    <a:lnTo>
                      <a:pt x="425" y="85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7" name="Freeform 276">
                <a:extLst>
                  <a:ext uri="{FF2B5EF4-FFF2-40B4-BE49-F238E27FC236}">
                    <a16:creationId xmlns:a16="http://schemas.microsoft.com/office/drawing/2014/main" id="{B4DD0AB5-0EFB-438A-B693-C416EC53A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4826"/>
                <a:ext cx="283" cy="397"/>
              </a:xfrm>
              <a:custGeom>
                <a:avLst/>
                <a:gdLst>
                  <a:gd name="T0" fmla="*/ 283 w 283"/>
                  <a:gd name="T1" fmla="*/ 368 h 397"/>
                  <a:gd name="T2" fmla="*/ 227 w 283"/>
                  <a:gd name="T3" fmla="*/ 340 h 397"/>
                  <a:gd name="T4" fmla="*/ 227 w 283"/>
                  <a:gd name="T5" fmla="*/ 397 h 397"/>
                  <a:gd name="T6" fmla="*/ 170 w 283"/>
                  <a:gd name="T7" fmla="*/ 397 h 397"/>
                  <a:gd name="T8" fmla="*/ 170 w 283"/>
                  <a:gd name="T9" fmla="*/ 312 h 397"/>
                  <a:gd name="T10" fmla="*/ 85 w 283"/>
                  <a:gd name="T11" fmla="*/ 312 h 397"/>
                  <a:gd name="T12" fmla="*/ 28 w 283"/>
                  <a:gd name="T13" fmla="*/ 283 h 397"/>
                  <a:gd name="T14" fmla="*/ 0 w 283"/>
                  <a:gd name="T15" fmla="*/ 198 h 397"/>
                  <a:gd name="T16" fmla="*/ 28 w 283"/>
                  <a:gd name="T17" fmla="*/ 142 h 397"/>
                  <a:gd name="T18" fmla="*/ 0 w 283"/>
                  <a:gd name="T19" fmla="*/ 113 h 397"/>
                  <a:gd name="T20" fmla="*/ 56 w 283"/>
                  <a:gd name="T21" fmla="*/ 56 h 397"/>
                  <a:gd name="T22" fmla="*/ 85 w 283"/>
                  <a:gd name="T23" fmla="*/ 56 h 397"/>
                  <a:gd name="T24" fmla="*/ 113 w 283"/>
                  <a:gd name="T25" fmla="*/ 0 h 397"/>
                  <a:gd name="T26" fmla="*/ 170 w 283"/>
                  <a:gd name="T27" fmla="*/ 28 h 397"/>
                  <a:gd name="T28" fmla="*/ 227 w 283"/>
                  <a:gd name="T29" fmla="*/ 0 h 397"/>
                  <a:gd name="T30" fmla="*/ 255 w 283"/>
                  <a:gd name="T31" fmla="*/ 56 h 397"/>
                  <a:gd name="T32" fmla="*/ 255 w 283"/>
                  <a:gd name="T33" fmla="*/ 227 h 397"/>
                  <a:gd name="T34" fmla="*/ 283 w 283"/>
                  <a:gd name="T35" fmla="*/ 368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3" h="397">
                    <a:moveTo>
                      <a:pt x="283" y="368"/>
                    </a:moveTo>
                    <a:lnTo>
                      <a:pt x="227" y="340"/>
                    </a:lnTo>
                    <a:lnTo>
                      <a:pt x="227" y="397"/>
                    </a:lnTo>
                    <a:lnTo>
                      <a:pt x="170" y="397"/>
                    </a:lnTo>
                    <a:lnTo>
                      <a:pt x="170" y="312"/>
                    </a:lnTo>
                    <a:lnTo>
                      <a:pt x="85" y="312"/>
                    </a:lnTo>
                    <a:lnTo>
                      <a:pt x="28" y="283"/>
                    </a:lnTo>
                    <a:lnTo>
                      <a:pt x="0" y="198"/>
                    </a:lnTo>
                    <a:lnTo>
                      <a:pt x="28" y="142"/>
                    </a:lnTo>
                    <a:lnTo>
                      <a:pt x="0" y="113"/>
                    </a:lnTo>
                    <a:lnTo>
                      <a:pt x="56" y="56"/>
                    </a:lnTo>
                    <a:lnTo>
                      <a:pt x="85" y="56"/>
                    </a:lnTo>
                    <a:lnTo>
                      <a:pt x="113" y="0"/>
                    </a:lnTo>
                    <a:lnTo>
                      <a:pt x="170" y="28"/>
                    </a:lnTo>
                    <a:lnTo>
                      <a:pt x="227" y="0"/>
                    </a:lnTo>
                    <a:lnTo>
                      <a:pt x="255" y="56"/>
                    </a:lnTo>
                    <a:lnTo>
                      <a:pt x="255" y="227"/>
                    </a:lnTo>
                    <a:lnTo>
                      <a:pt x="283" y="36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8" name="Freeform 277">
                <a:extLst>
                  <a:ext uri="{FF2B5EF4-FFF2-40B4-BE49-F238E27FC236}">
                    <a16:creationId xmlns:a16="http://schemas.microsoft.com/office/drawing/2014/main" id="{7D31D853-B6CF-4025-B79D-F365F8419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4826"/>
                <a:ext cx="510" cy="482"/>
              </a:xfrm>
              <a:custGeom>
                <a:avLst/>
                <a:gdLst>
                  <a:gd name="T0" fmla="*/ 510 w 510"/>
                  <a:gd name="T1" fmla="*/ 56 h 482"/>
                  <a:gd name="T2" fmla="*/ 454 w 510"/>
                  <a:gd name="T3" fmla="*/ 28 h 482"/>
                  <a:gd name="T4" fmla="*/ 454 w 510"/>
                  <a:gd name="T5" fmla="*/ 0 h 482"/>
                  <a:gd name="T6" fmla="*/ 397 w 510"/>
                  <a:gd name="T7" fmla="*/ 28 h 482"/>
                  <a:gd name="T8" fmla="*/ 369 w 510"/>
                  <a:gd name="T9" fmla="*/ 0 h 482"/>
                  <a:gd name="T10" fmla="*/ 312 w 510"/>
                  <a:gd name="T11" fmla="*/ 0 h 482"/>
                  <a:gd name="T12" fmla="*/ 284 w 510"/>
                  <a:gd name="T13" fmla="*/ 56 h 482"/>
                  <a:gd name="T14" fmla="*/ 284 w 510"/>
                  <a:gd name="T15" fmla="*/ 142 h 482"/>
                  <a:gd name="T16" fmla="*/ 284 w 510"/>
                  <a:gd name="T17" fmla="*/ 170 h 482"/>
                  <a:gd name="T18" fmla="*/ 142 w 510"/>
                  <a:gd name="T19" fmla="*/ 198 h 482"/>
                  <a:gd name="T20" fmla="*/ 114 w 510"/>
                  <a:gd name="T21" fmla="*/ 198 h 482"/>
                  <a:gd name="T22" fmla="*/ 57 w 510"/>
                  <a:gd name="T23" fmla="*/ 312 h 482"/>
                  <a:gd name="T24" fmla="*/ 0 w 510"/>
                  <a:gd name="T25" fmla="*/ 340 h 482"/>
                  <a:gd name="T26" fmla="*/ 0 w 510"/>
                  <a:gd name="T27" fmla="*/ 425 h 482"/>
                  <a:gd name="T28" fmla="*/ 0 w 510"/>
                  <a:gd name="T29" fmla="*/ 453 h 482"/>
                  <a:gd name="T30" fmla="*/ 57 w 510"/>
                  <a:gd name="T31" fmla="*/ 453 h 482"/>
                  <a:gd name="T32" fmla="*/ 57 w 510"/>
                  <a:gd name="T33" fmla="*/ 482 h 482"/>
                  <a:gd name="T34" fmla="*/ 114 w 510"/>
                  <a:gd name="T35" fmla="*/ 482 h 482"/>
                  <a:gd name="T36" fmla="*/ 142 w 510"/>
                  <a:gd name="T37" fmla="*/ 425 h 482"/>
                  <a:gd name="T38" fmla="*/ 199 w 510"/>
                  <a:gd name="T39" fmla="*/ 425 h 482"/>
                  <a:gd name="T40" fmla="*/ 227 w 510"/>
                  <a:gd name="T41" fmla="*/ 340 h 482"/>
                  <a:gd name="T42" fmla="*/ 284 w 510"/>
                  <a:gd name="T43" fmla="*/ 340 h 482"/>
                  <a:gd name="T44" fmla="*/ 340 w 510"/>
                  <a:gd name="T45" fmla="*/ 283 h 482"/>
                  <a:gd name="T46" fmla="*/ 454 w 510"/>
                  <a:gd name="T47" fmla="*/ 312 h 482"/>
                  <a:gd name="T48" fmla="*/ 482 w 510"/>
                  <a:gd name="T49" fmla="*/ 283 h 482"/>
                  <a:gd name="T50" fmla="*/ 454 w 510"/>
                  <a:gd name="T51" fmla="*/ 198 h 482"/>
                  <a:gd name="T52" fmla="*/ 482 w 510"/>
                  <a:gd name="T53" fmla="*/ 142 h 482"/>
                  <a:gd name="T54" fmla="*/ 454 w 510"/>
                  <a:gd name="T55" fmla="*/ 113 h 482"/>
                  <a:gd name="T56" fmla="*/ 510 w 510"/>
                  <a:gd name="T57" fmla="*/ 56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0" h="482">
                    <a:moveTo>
                      <a:pt x="510" y="56"/>
                    </a:moveTo>
                    <a:lnTo>
                      <a:pt x="454" y="28"/>
                    </a:lnTo>
                    <a:lnTo>
                      <a:pt x="454" y="0"/>
                    </a:lnTo>
                    <a:lnTo>
                      <a:pt x="397" y="28"/>
                    </a:lnTo>
                    <a:lnTo>
                      <a:pt x="369" y="0"/>
                    </a:lnTo>
                    <a:lnTo>
                      <a:pt x="312" y="0"/>
                    </a:lnTo>
                    <a:lnTo>
                      <a:pt x="284" y="56"/>
                    </a:lnTo>
                    <a:lnTo>
                      <a:pt x="284" y="142"/>
                    </a:lnTo>
                    <a:lnTo>
                      <a:pt x="284" y="170"/>
                    </a:lnTo>
                    <a:lnTo>
                      <a:pt x="142" y="198"/>
                    </a:lnTo>
                    <a:lnTo>
                      <a:pt x="114" y="198"/>
                    </a:lnTo>
                    <a:lnTo>
                      <a:pt x="57" y="312"/>
                    </a:lnTo>
                    <a:lnTo>
                      <a:pt x="0" y="340"/>
                    </a:lnTo>
                    <a:lnTo>
                      <a:pt x="0" y="425"/>
                    </a:lnTo>
                    <a:lnTo>
                      <a:pt x="0" y="453"/>
                    </a:lnTo>
                    <a:lnTo>
                      <a:pt x="57" y="453"/>
                    </a:lnTo>
                    <a:lnTo>
                      <a:pt x="57" y="482"/>
                    </a:lnTo>
                    <a:lnTo>
                      <a:pt x="114" y="482"/>
                    </a:lnTo>
                    <a:lnTo>
                      <a:pt x="142" y="425"/>
                    </a:lnTo>
                    <a:lnTo>
                      <a:pt x="199" y="425"/>
                    </a:lnTo>
                    <a:lnTo>
                      <a:pt x="227" y="340"/>
                    </a:lnTo>
                    <a:lnTo>
                      <a:pt x="284" y="340"/>
                    </a:lnTo>
                    <a:lnTo>
                      <a:pt x="340" y="283"/>
                    </a:lnTo>
                    <a:lnTo>
                      <a:pt x="454" y="312"/>
                    </a:lnTo>
                    <a:lnTo>
                      <a:pt x="482" y="283"/>
                    </a:lnTo>
                    <a:lnTo>
                      <a:pt x="454" y="198"/>
                    </a:lnTo>
                    <a:lnTo>
                      <a:pt x="482" y="142"/>
                    </a:lnTo>
                    <a:lnTo>
                      <a:pt x="454" y="113"/>
                    </a:lnTo>
                    <a:lnTo>
                      <a:pt x="510" y="5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9" name="Freeform 278">
                <a:extLst>
                  <a:ext uri="{FF2B5EF4-FFF2-40B4-BE49-F238E27FC236}">
                    <a16:creationId xmlns:a16="http://schemas.microsoft.com/office/drawing/2014/main" id="{3F053A18-06E5-4107-BD1C-BD3CB8AD7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4599"/>
                <a:ext cx="567" cy="652"/>
              </a:xfrm>
              <a:custGeom>
                <a:avLst/>
                <a:gdLst>
                  <a:gd name="T0" fmla="*/ 567 w 567"/>
                  <a:gd name="T1" fmla="*/ 283 h 652"/>
                  <a:gd name="T2" fmla="*/ 567 w 567"/>
                  <a:gd name="T3" fmla="*/ 397 h 652"/>
                  <a:gd name="T4" fmla="*/ 425 w 567"/>
                  <a:gd name="T5" fmla="*/ 425 h 652"/>
                  <a:gd name="T6" fmla="*/ 397 w 567"/>
                  <a:gd name="T7" fmla="*/ 425 h 652"/>
                  <a:gd name="T8" fmla="*/ 340 w 567"/>
                  <a:gd name="T9" fmla="*/ 539 h 652"/>
                  <a:gd name="T10" fmla="*/ 283 w 567"/>
                  <a:gd name="T11" fmla="*/ 567 h 652"/>
                  <a:gd name="T12" fmla="*/ 283 w 567"/>
                  <a:gd name="T13" fmla="*/ 652 h 652"/>
                  <a:gd name="T14" fmla="*/ 255 w 567"/>
                  <a:gd name="T15" fmla="*/ 624 h 652"/>
                  <a:gd name="T16" fmla="*/ 227 w 567"/>
                  <a:gd name="T17" fmla="*/ 652 h 652"/>
                  <a:gd name="T18" fmla="*/ 227 w 567"/>
                  <a:gd name="T19" fmla="*/ 624 h 652"/>
                  <a:gd name="T20" fmla="*/ 141 w 567"/>
                  <a:gd name="T21" fmla="*/ 652 h 652"/>
                  <a:gd name="T22" fmla="*/ 113 w 567"/>
                  <a:gd name="T23" fmla="*/ 595 h 652"/>
                  <a:gd name="T24" fmla="*/ 113 w 567"/>
                  <a:gd name="T25" fmla="*/ 539 h 652"/>
                  <a:gd name="T26" fmla="*/ 85 w 567"/>
                  <a:gd name="T27" fmla="*/ 510 h 652"/>
                  <a:gd name="T28" fmla="*/ 85 w 567"/>
                  <a:gd name="T29" fmla="*/ 454 h 652"/>
                  <a:gd name="T30" fmla="*/ 56 w 567"/>
                  <a:gd name="T31" fmla="*/ 425 h 652"/>
                  <a:gd name="T32" fmla="*/ 85 w 567"/>
                  <a:gd name="T33" fmla="*/ 397 h 652"/>
                  <a:gd name="T34" fmla="*/ 0 w 567"/>
                  <a:gd name="T35" fmla="*/ 369 h 652"/>
                  <a:gd name="T36" fmla="*/ 28 w 567"/>
                  <a:gd name="T37" fmla="*/ 312 h 652"/>
                  <a:gd name="T38" fmla="*/ 85 w 567"/>
                  <a:gd name="T39" fmla="*/ 312 h 652"/>
                  <a:gd name="T40" fmla="*/ 28 w 567"/>
                  <a:gd name="T41" fmla="*/ 283 h 652"/>
                  <a:gd name="T42" fmla="*/ 28 w 567"/>
                  <a:gd name="T43" fmla="*/ 170 h 652"/>
                  <a:gd name="T44" fmla="*/ 56 w 567"/>
                  <a:gd name="T45" fmla="*/ 142 h 652"/>
                  <a:gd name="T46" fmla="*/ 56 w 567"/>
                  <a:gd name="T47" fmla="*/ 170 h 652"/>
                  <a:gd name="T48" fmla="*/ 113 w 567"/>
                  <a:gd name="T49" fmla="*/ 113 h 652"/>
                  <a:gd name="T50" fmla="*/ 113 w 567"/>
                  <a:gd name="T51" fmla="*/ 85 h 652"/>
                  <a:gd name="T52" fmla="*/ 141 w 567"/>
                  <a:gd name="T53" fmla="*/ 57 h 652"/>
                  <a:gd name="T54" fmla="*/ 255 w 567"/>
                  <a:gd name="T55" fmla="*/ 0 h 652"/>
                  <a:gd name="T56" fmla="*/ 312 w 567"/>
                  <a:gd name="T57" fmla="*/ 0 h 652"/>
                  <a:gd name="T58" fmla="*/ 368 w 567"/>
                  <a:gd name="T59" fmla="*/ 28 h 652"/>
                  <a:gd name="T60" fmla="*/ 312 w 567"/>
                  <a:gd name="T61" fmla="*/ 57 h 652"/>
                  <a:gd name="T62" fmla="*/ 340 w 567"/>
                  <a:gd name="T63" fmla="*/ 113 h 652"/>
                  <a:gd name="T64" fmla="*/ 255 w 567"/>
                  <a:gd name="T65" fmla="*/ 142 h 652"/>
                  <a:gd name="T66" fmla="*/ 312 w 567"/>
                  <a:gd name="T67" fmla="*/ 142 h 652"/>
                  <a:gd name="T68" fmla="*/ 312 w 567"/>
                  <a:gd name="T69" fmla="*/ 198 h 652"/>
                  <a:gd name="T70" fmla="*/ 368 w 567"/>
                  <a:gd name="T71" fmla="*/ 198 h 652"/>
                  <a:gd name="T72" fmla="*/ 397 w 567"/>
                  <a:gd name="T73" fmla="*/ 170 h 652"/>
                  <a:gd name="T74" fmla="*/ 425 w 567"/>
                  <a:gd name="T75" fmla="*/ 170 h 652"/>
                  <a:gd name="T76" fmla="*/ 453 w 567"/>
                  <a:gd name="T77" fmla="*/ 198 h 652"/>
                  <a:gd name="T78" fmla="*/ 425 w 567"/>
                  <a:gd name="T79" fmla="*/ 227 h 652"/>
                  <a:gd name="T80" fmla="*/ 425 w 567"/>
                  <a:gd name="T81" fmla="*/ 312 h 652"/>
                  <a:gd name="T82" fmla="*/ 510 w 567"/>
                  <a:gd name="T83" fmla="*/ 312 h 652"/>
                  <a:gd name="T84" fmla="*/ 567 w 567"/>
                  <a:gd name="T85" fmla="*/ 283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7" h="652">
                    <a:moveTo>
                      <a:pt x="567" y="283"/>
                    </a:moveTo>
                    <a:lnTo>
                      <a:pt x="567" y="397"/>
                    </a:lnTo>
                    <a:lnTo>
                      <a:pt x="425" y="425"/>
                    </a:lnTo>
                    <a:lnTo>
                      <a:pt x="397" y="425"/>
                    </a:lnTo>
                    <a:lnTo>
                      <a:pt x="340" y="539"/>
                    </a:lnTo>
                    <a:lnTo>
                      <a:pt x="283" y="567"/>
                    </a:lnTo>
                    <a:lnTo>
                      <a:pt x="283" y="652"/>
                    </a:lnTo>
                    <a:lnTo>
                      <a:pt x="255" y="624"/>
                    </a:lnTo>
                    <a:lnTo>
                      <a:pt x="227" y="652"/>
                    </a:lnTo>
                    <a:lnTo>
                      <a:pt x="227" y="624"/>
                    </a:lnTo>
                    <a:lnTo>
                      <a:pt x="141" y="652"/>
                    </a:lnTo>
                    <a:lnTo>
                      <a:pt x="113" y="595"/>
                    </a:lnTo>
                    <a:lnTo>
                      <a:pt x="113" y="539"/>
                    </a:lnTo>
                    <a:lnTo>
                      <a:pt x="85" y="510"/>
                    </a:lnTo>
                    <a:lnTo>
                      <a:pt x="85" y="454"/>
                    </a:lnTo>
                    <a:lnTo>
                      <a:pt x="56" y="425"/>
                    </a:lnTo>
                    <a:lnTo>
                      <a:pt x="85" y="397"/>
                    </a:lnTo>
                    <a:lnTo>
                      <a:pt x="0" y="369"/>
                    </a:lnTo>
                    <a:lnTo>
                      <a:pt x="28" y="312"/>
                    </a:lnTo>
                    <a:lnTo>
                      <a:pt x="85" y="312"/>
                    </a:lnTo>
                    <a:lnTo>
                      <a:pt x="28" y="283"/>
                    </a:lnTo>
                    <a:lnTo>
                      <a:pt x="28" y="170"/>
                    </a:lnTo>
                    <a:lnTo>
                      <a:pt x="56" y="142"/>
                    </a:lnTo>
                    <a:lnTo>
                      <a:pt x="56" y="170"/>
                    </a:lnTo>
                    <a:lnTo>
                      <a:pt x="113" y="113"/>
                    </a:lnTo>
                    <a:lnTo>
                      <a:pt x="113" y="85"/>
                    </a:lnTo>
                    <a:lnTo>
                      <a:pt x="141" y="57"/>
                    </a:lnTo>
                    <a:lnTo>
                      <a:pt x="255" y="0"/>
                    </a:lnTo>
                    <a:lnTo>
                      <a:pt x="312" y="0"/>
                    </a:lnTo>
                    <a:lnTo>
                      <a:pt x="368" y="28"/>
                    </a:lnTo>
                    <a:lnTo>
                      <a:pt x="312" y="57"/>
                    </a:lnTo>
                    <a:lnTo>
                      <a:pt x="340" y="113"/>
                    </a:lnTo>
                    <a:lnTo>
                      <a:pt x="255" y="142"/>
                    </a:lnTo>
                    <a:lnTo>
                      <a:pt x="312" y="142"/>
                    </a:lnTo>
                    <a:lnTo>
                      <a:pt x="312" y="198"/>
                    </a:lnTo>
                    <a:lnTo>
                      <a:pt x="368" y="198"/>
                    </a:lnTo>
                    <a:lnTo>
                      <a:pt x="397" y="170"/>
                    </a:lnTo>
                    <a:lnTo>
                      <a:pt x="425" y="170"/>
                    </a:lnTo>
                    <a:lnTo>
                      <a:pt x="453" y="198"/>
                    </a:lnTo>
                    <a:lnTo>
                      <a:pt x="425" y="227"/>
                    </a:lnTo>
                    <a:lnTo>
                      <a:pt x="425" y="312"/>
                    </a:lnTo>
                    <a:lnTo>
                      <a:pt x="510" y="312"/>
                    </a:lnTo>
                    <a:lnTo>
                      <a:pt x="567" y="283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0" name="Freeform 279">
                <a:extLst>
                  <a:ext uri="{FF2B5EF4-FFF2-40B4-BE49-F238E27FC236}">
                    <a16:creationId xmlns:a16="http://schemas.microsoft.com/office/drawing/2014/main" id="{2CBBCD23-7B76-4679-9C89-A51178F9C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4259"/>
                <a:ext cx="426" cy="567"/>
              </a:xfrm>
              <a:custGeom>
                <a:avLst/>
                <a:gdLst>
                  <a:gd name="T0" fmla="*/ 369 w 426"/>
                  <a:gd name="T1" fmla="*/ 28 h 567"/>
                  <a:gd name="T2" fmla="*/ 426 w 426"/>
                  <a:gd name="T3" fmla="*/ 85 h 567"/>
                  <a:gd name="T4" fmla="*/ 369 w 426"/>
                  <a:gd name="T5" fmla="*/ 170 h 567"/>
                  <a:gd name="T6" fmla="*/ 397 w 426"/>
                  <a:gd name="T7" fmla="*/ 283 h 567"/>
                  <a:gd name="T8" fmla="*/ 426 w 426"/>
                  <a:gd name="T9" fmla="*/ 340 h 567"/>
                  <a:gd name="T10" fmla="*/ 369 w 426"/>
                  <a:gd name="T11" fmla="*/ 340 h 567"/>
                  <a:gd name="T12" fmla="*/ 255 w 426"/>
                  <a:gd name="T13" fmla="*/ 397 h 567"/>
                  <a:gd name="T14" fmla="*/ 227 w 426"/>
                  <a:gd name="T15" fmla="*/ 425 h 567"/>
                  <a:gd name="T16" fmla="*/ 227 w 426"/>
                  <a:gd name="T17" fmla="*/ 453 h 567"/>
                  <a:gd name="T18" fmla="*/ 170 w 426"/>
                  <a:gd name="T19" fmla="*/ 510 h 567"/>
                  <a:gd name="T20" fmla="*/ 170 w 426"/>
                  <a:gd name="T21" fmla="*/ 482 h 567"/>
                  <a:gd name="T22" fmla="*/ 142 w 426"/>
                  <a:gd name="T23" fmla="*/ 510 h 567"/>
                  <a:gd name="T24" fmla="*/ 142 w 426"/>
                  <a:gd name="T25" fmla="*/ 567 h 567"/>
                  <a:gd name="T26" fmla="*/ 85 w 426"/>
                  <a:gd name="T27" fmla="*/ 510 h 567"/>
                  <a:gd name="T28" fmla="*/ 85 w 426"/>
                  <a:gd name="T29" fmla="*/ 482 h 567"/>
                  <a:gd name="T30" fmla="*/ 0 w 426"/>
                  <a:gd name="T31" fmla="*/ 312 h 567"/>
                  <a:gd name="T32" fmla="*/ 85 w 426"/>
                  <a:gd name="T33" fmla="*/ 283 h 567"/>
                  <a:gd name="T34" fmla="*/ 57 w 426"/>
                  <a:gd name="T35" fmla="*/ 255 h 567"/>
                  <a:gd name="T36" fmla="*/ 85 w 426"/>
                  <a:gd name="T37" fmla="*/ 227 h 567"/>
                  <a:gd name="T38" fmla="*/ 0 w 426"/>
                  <a:gd name="T39" fmla="*/ 170 h 567"/>
                  <a:gd name="T40" fmla="*/ 29 w 426"/>
                  <a:gd name="T41" fmla="*/ 85 h 567"/>
                  <a:gd name="T42" fmla="*/ 85 w 426"/>
                  <a:gd name="T43" fmla="*/ 113 h 567"/>
                  <a:gd name="T44" fmla="*/ 85 w 426"/>
                  <a:gd name="T45" fmla="*/ 56 h 567"/>
                  <a:gd name="T46" fmla="*/ 142 w 426"/>
                  <a:gd name="T47" fmla="*/ 85 h 567"/>
                  <a:gd name="T48" fmla="*/ 170 w 426"/>
                  <a:gd name="T49" fmla="*/ 56 h 567"/>
                  <a:gd name="T50" fmla="*/ 170 w 426"/>
                  <a:gd name="T51" fmla="*/ 0 h 567"/>
                  <a:gd name="T52" fmla="*/ 255 w 426"/>
                  <a:gd name="T53" fmla="*/ 0 h 567"/>
                  <a:gd name="T54" fmla="*/ 312 w 426"/>
                  <a:gd name="T55" fmla="*/ 28 h 567"/>
                  <a:gd name="T56" fmla="*/ 369 w 426"/>
                  <a:gd name="T57" fmla="*/ 28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6" h="567">
                    <a:moveTo>
                      <a:pt x="369" y="28"/>
                    </a:moveTo>
                    <a:lnTo>
                      <a:pt x="426" y="85"/>
                    </a:lnTo>
                    <a:lnTo>
                      <a:pt x="369" y="170"/>
                    </a:lnTo>
                    <a:lnTo>
                      <a:pt x="397" y="283"/>
                    </a:lnTo>
                    <a:lnTo>
                      <a:pt x="426" y="340"/>
                    </a:lnTo>
                    <a:lnTo>
                      <a:pt x="369" y="340"/>
                    </a:lnTo>
                    <a:lnTo>
                      <a:pt x="255" y="397"/>
                    </a:lnTo>
                    <a:lnTo>
                      <a:pt x="227" y="425"/>
                    </a:lnTo>
                    <a:lnTo>
                      <a:pt x="227" y="453"/>
                    </a:lnTo>
                    <a:lnTo>
                      <a:pt x="170" y="510"/>
                    </a:lnTo>
                    <a:lnTo>
                      <a:pt x="170" y="482"/>
                    </a:lnTo>
                    <a:lnTo>
                      <a:pt x="142" y="510"/>
                    </a:lnTo>
                    <a:lnTo>
                      <a:pt x="142" y="567"/>
                    </a:lnTo>
                    <a:lnTo>
                      <a:pt x="85" y="510"/>
                    </a:lnTo>
                    <a:lnTo>
                      <a:pt x="85" y="482"/>
                    </a:lnTo>
                    <a:lnTo>
                      <a:pt x="0" y="312"/>
                    </a:lnTo>
                    <a:lnTo>
                      <a:pt x="85" y="283"/>
                    </a:lnTo>
                    <a:lnTo>
                      <a:pt x="57" y="255"/>
                    </a:lnTo>
                    <a:lnTo>
                      <a:pt x="85" y="227"/>
                    </a:lnTo>
                    <a:lnTo>
                      <a:pt x="0" y="170"/>
                    </a:lnTo>
                    <a:lnTo>
                      <a:pt x="29" y="85"/>
                    </a:lnTo>
                    <a:lnTo>
                      <a:pt x="85" y="113"/>
                    </a:lnTo>
                    <a:lnTo>
                      <a:pt x="85" y="56"/>
                    </a:lnTo>
                    <a:lnTo>
                      <a:pt x="142" y="85"/>
                    </a:lnTo>
                    <a:lnTo>
                      <a:pt x="170" y="56"/>
                    </a:lnTo>
                    <a:lnTo>
                      <a:pt x="170" y="0"/>
                    </a:lnTo>
                    <a:lnTo>
                      <a:pt x="255" y="0"/>
                    </a:lnTo>
                    <a:lnTo>
                      <a:pt x="312" y="28"/>
                    </a:lnTo>
                    <a:lnTo>
                      <a:pt x="369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1" name="Freeform 280">
                <a:extLst>
                  <a:ext uri="{FF2B5EF4-FFF2-40B4-BE49-F238E27FC236}">
                    <a16:creationId xmlns:a16="http://schemas.microsoft.com/office/drawing/2014/main" id="{EB1FB61C-CEDE-41C8-A40F-2D428945A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4571"/>
                <a:ext cx="425" cy="311"/>
              </a:xfrm>
              <a:custGeom>
                <a:avLst/>
                <a:gdLst>
                  <a:gd name="T0" fmla="*/ 397 w 425"/>
                  <a:gd name="T1" fmla="*/ 311 h 311"/>
                  <a:gd name="T2" fmla="*/ 369 w 425"/>
                  <a:gd name="T3" fmla="*/ 255 h 311"/>
                  <a:gd name="T4" fmla="*/ 312 w 425"/>
                  <a:gd name="T5" fmla="*/ 283 h 311"/>
                  <a:gd name="T6" fmla="*/ 255 w 425"/>
                  <a:gd name="T7" fmla="*/ 255 h 311"/>
                  <a:gd name="T8" fmla="*/ 227 w 425"/>
                  <a:gd name="T9" fmla="*/ 311 h 311"/>
                  <a:gd name="T10" fmla="*/ 198 w 425"/>
                  <a:gd name="T11" fmla="*/ 311 h 311"/>
                  <a:gd name="T12" fmla="*/ 142 w 425"/>
                  <a:gd name="T13" fmla="*/ 283 h 311"/>
                  <a:gd name="T14" fmla="*/ 142 w 425"/>
                  <a:gd name="T15" fmla="*/ 255 h 311"/>
                  <a:gd name="T16" fmla="*/ 85 w 425"/>
                  <a:gd name="T17" fmla="*/ 283 h 311"/>
                  <a:gd name="T18" fmla="*/ 57 w 425"/>
                  <a:gd name="T19" fmla="*/ 255 h 311"/>
                  <a:gd name="T20" fmla="*/ 0 w 425"/>
                  <a:gd name="T21" fmla="*/ 198 h 311"/>
                  <a:gd name="T22" fmla="*/ 28 w 425"/>
                  <a:gd name="T23" fmla="*/ 170 h 311"/>
                  <a:gd name="T24" fmla="*/ 57 w 425"/>
                  <a:gd name="T25" fmla="*/ 198 h 311"/>
                  <a:gd name="T26" fmla="*/ 57 w 425"/>
                  <a:gd name="T27" fmla="*/ 113 h 311"/>
                  <a:gd name="T28" fmla="*/ 85 w 425"/>
                  <a:gd name="T29" fmla="*/ 85 h 311"/>
                  <a:gd name="T30" fmla="*/ 113 w 425"/>
                  <a:gd name="T31" fmla="*/ 113 h 311"/>
                  <a:gd name="T32" fmla="*/ 113 w 425"/>
                  <a:gd name="T33" fmla="*/ 85 h 311"/>
                  <a:gd name="T34" fmla="*/ 113 w 425"/>
                  <a:gd name="T35" fmla="*/ 56 h 311"/>
                  <a:gd name="T36" fmla="*/ 142 w 425"/>
                  <a:gd name="T37" fmla="*/ 28 h 311"/>
                  <a:gd name="T38" fmla="*/ 170 w 425"/>
                  <a:gd name="T39" fmla="*/ 56 h 311"/>
                  <a:gd name="T40" fmla="*/ 170 w 425"/>
                  <a:gd name="T41" fmla="*/ 0 h 311"/>
                  <a:gd name="T42" fmla="*/ 255 w 425"/>
                  <a:gd name="T43" fmla="*/ 0 h 311"/>
                  <a:gd name="T44" fmla="*/ 255 w 425"/>
                  <a:gd name="T45" fmla="*/ 28 h 311"/>
                  <a:gd name="T46" fmla="*/ 312 w 425"/>
                  <a:gd name="T47" fmla="*/ 28 h 311"/>
                  <a:gd name="T48" fmla="*/ 312 w 425"/>
                  <a:gd name="T49" fmla="*/ 56 h 311"/>
                  <a:gd name="T50" fmla="*/ 425 w 425"/>
                  <a:gd name="T51" fmla="*/ 85 h 311"/>
                  <a:gd name="T52" fmla="*/ 397 w 425"/>
                  <a:gd name="T53" fmla="*/ 198 h 311"/>
                  <a:gd name="T54" fmla="*/ 397 w 425"/>
                  <a:gd name="T55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5" h="311">
                    <a:moveTo>
                      <a:pt x="397" y="311"/>
                    </a:moveTo>
                    <a:lnTo>
                      <a:pt x="369" y="255"/>
                    </a:lnTo>
                    <a:lnTo>
                      <a:pt x="312" y="283"/>
                    </a:lnTo>
                    <a:lnTo>
                      <a:pt x="255" y="255"/>
                    </a:lnTo>
                    <a:lnTo>
                      <a:pt x="227" y="311"/>
                    </a:lnTo>
                    <a:lnTo>
                      <a:pt x="198" y="311"/>
                    </a:lnTo>
                    <a:lnTo>
                      <a:pt x="142" y="283"/>
                    </a:lnTo>
                    <a:lnTo>
                      <a:pt x="142" y="255"/>
                    </a:lnTo>
                    <a:lnTo>
                      <a:pt x="85" y="283"/>
                    </a:lnTo>
                    <a:lnTo>
                      <a:pt x="57" y="255"/>
                    </a:lnTo>
                    <a:lnTo>
                      <a:pt x="0" y="198"/>
                    </a:lnTo>
                    <a:lnTo>
                      <a:pt x="28" y="170"/>
                    </a:lnTo>
                    <a:lnTo>
                      <a:pt x="57" y="198"/>
                    </a:lnTo>
                    <a:lnTo>
                      <a:pt x="57" y="113"/>
                    </a:lnTo>
                    <a:lnTo>
                      <a:pt x="85" y="85"/>
                    </a:lnTo>
                    <a:lnTo>
                      <a:pt x="113" y="113"/>
                    </a:lnTo>
                    <a:lnTo>
                      <a:pt x="113" y="85"/>
                    </a:lnTo>
                    <a:lnTo>
                      <a:pt x="113" y="56"/>
                    </a:lnTo>
                    <a:lnTo>
                      <a:pt x="142" y="28"/>
                    </a:lnTo>
                    <a:lnTo>
                      <a:pt x="170" y="56"/>
                    </a:lnTo>
                    <a:lnTo>
                      <a:pt x="170" y="0"/>
                    </a:lnTo>
                    <a:lnTo>
                      <a:pt x="255" y="0"/>
                    </a:lnTo>
                    <a:lnTo>
                      <a:pt x="255" y="28"/>
                    </a:lnTo>
                    <a:lnTo>
                      <a:pt x="312" y="28"/>
                    </a:lnTo>
                    <a:lnTo>
                      <a:pt x="312" y="56"/>
                    </a:lnTo>
                    <a:lnTo>
                      <a:pt x="425" y="85"/>
                    </a:lnTo>
                    <a:lnTo>
                      <a:pt x="397" y="198"/>
                    </a:lnTo>
                    <a:lnTo>
                      <a:pt x="397" y="31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2" name="Freeform 281">
                <a:extLst>
                  <a:ext uri="{FF2B5EF4-FFF2-40B4-BE49-F238E27FC236}">
                    <a16:creationId xmlns:a16="http://schemas.microsoft.com/office/drawing/2014/main" id="{B6125F03-2A36-4D63-B275-F263D7EA9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4315"/>
                <a:ext cx="368" cy="341"/>
              </a:xfrm>
              <a:custGeom>
                <a:avLst/>
                <a:gdLst>
                  <a:gd name="T0" fmla="*/ 283 w 368"/>
                  <a:gd name="T1" fmla="*/ 341 h 341"/>
                  <a:gd name="T2" fmla="*/ 170 w 368"/>
                  <a:gd name="T3" fmla="*/ 312 h 341"/>
                  <a:gd name="T4" fmla="*/ 170 w 368"/>
                  <a:gd name="T5" fmla="*/ 284 h 341"/>
                  <a:gd name="T6" fmla="*/ 113 w 368"/>
                  <a:gd name="T7" fmla="*/ 284 h 341"/>
                  <a:gd name="T8" fmla="*/ 113 w 368"/>
                  <a:gd name="T9" fmla="*/ 256 h 341"/>
                  <a:gd name="T10" fmla="*/ 28 w 368"/>
                  <a:gd name="T11" fmla="*/ 256 h 341"/>
                  <a:gd name="T12" fmla="*/ 0 w 368"/>
                  <a:gd name="T13" fmla="*/ 227 h 341"/>
                  <a:gd name="T14" fmla="*/ 28 w 368"/>
                  <a:gd name="T15" fmla="*/ 199 h 341"/>
                  <a:gd name="T16" fmla="*/ 0 w 368"/>
                  <a:gd name="T17" fmla="*/ 199 h 341"/>
                  <a:gd name="T18" fmla="*/ 0 w 368"/>
                  <a:gd name="T19" fmla="*/ 142 h 341"/>
                  <a:gd name="T20" fmla="*/ 56 w 368"/>
                  <a:gd name="T21" fmla="*/ 114 h 341"/>
                  <a:gd name="T22" fmla="*/ 56 w 368"/>
                  <a:gd name="T23" fmla="*/ 86 h 341"/>
                  <a:gd name="T24" fmla="*/ 113 w 368"/>
                  <a:gd name="T25" fmla="*/ 57 h 341"/>
                  <a:gd name="T26" fmla="*/ 113 w 368"/>
                  <a:gd name="T27" fmla="*/ 0 h 341"/>
                  <a:gd name="T28" fmla="*/ 142 w 368"/>
                  <a:gd name="T29" fmla="*/ 0 h 341"/>
                  <a:gd name="T30" fmla="*/ 170 w 368"/>
                  <a:gd name="T31" fmla="*/ 29 h 341"/>
                  <a:gd name="T32" fmla="*/ 198 w 368"/>
                  <a:gd name="T33" fmla="*/ 0 h 341"/>
                  <a:gd name="T34" fmla="*/ 368 w 368"/>
                  <a:gd name="T35" fmla="*/ 29 h 341"/>
                  <a:gd name="T36" fmla="*/ 312 w 368"/>
                  <a:gd name="T37" fmla="*/ 227 h 341"/>
                  <a:gd name="T38" fmla="*/ 283 w 368"/>
                  <a:gd name="T39" fmla="*/ 341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8" h="341">
                    <a:moveTo>
                      <a:pt x="283" y="341"/>
                    </a:moveTo>
                    <a:lnTo>
                      <a:pt x="170" y="312"/>
                    </a:lnTo>
                    <a:lnTo>
                      <a:pt x="170" y="284"/>
                    </a:lnTo>
                    <a:lnTo>
                      <a:pt x="113" y="284"/>
                    </a:lnTo>
                    <a:lnTo>
                      <a:pt x="113" y="256"/>
                    </a:lnTo>
                    <a:lnTo>
                      <a:pt x="28" y="256"/>
                    </a:lnTo>
                    <a:lnTo>
                      <a:pt x="0" y="227"/>
                    </a:lnTo>
                    <a:lnTo>
                      <a:pt x="28" y="199"/>
                    </a:lnTo>
                    <a:lnTo>
                      <a:pt x="0" y="199"/>
                    </a:lnTo>
                    <a:lnTo>
                      <a:pt x="0" y="142"/>
                    </a:lnTo>
                    <a:lnTo>
                      <a:pt x="56" y="114"/>
                    </a:lnTo>
                    <a:lnTo>
                      <a:pt x="56" y="86"/>
                    </a:lnTo>
                    <a:lnTo>
                      <a:pt x="113" y="57"/>
                    </a:lnTo>
                    <a:lnTo>
                      <a:pt x="113" y="0"/>
                    </a:lnTo>
                    <a:lnTo>
                      <a:pt x="142" y="0"/>
                    </a:lnTo>
                    <a:lnTo>
                      <a:pt x="170" y="29"/>
                    </a:lnTo>
                    <a:lnTo>
                      <a:pt x="198" y="0"/>
                    </a:lnTo>
                    <a:lnTo>
                      <a:pt x="368" y="29"/>
                    </a:lnTo>
                    <a:lnTo>
                      <a:pt x="312" y="227"/>
                    </a:lnTo>
                    <a:lnTo>
                      <a:pt x="283" y="34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3" name="Freeform 282">
                <a:extLst>
                  <a:ext uri="{FF2B5EF4-FFF2-40B4-BE49-F238E27FC236}">
                    <a16:creationId xmlns:a16="http://schemas.microsoft.com/office/drawing/2014/main" id="{61741619-6F55-47F6-8681-4122F4EA6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4145"/>
                <a:ext cx="680" cy="766"/>
              </a:xfrm>
              <a:custGeom>
                <a:avLst/>
                <a:gdLst>
                  <a:gd name="T0" fmla="*/ 57 w 680"/>
                  <a:gd name="T1" fmla="*/ 29 h 766"/>
                  <a:gd name="T2" fmla="*/ 85 w 680"/>
                  <a:gd name="T3" fmla="*/ 29 h 766"/>
                  <a:gd name="T4" fmla="*/ 113 w 680"/>
                  <a:gd name="T5" fmla="*/ 0 h 766"/>
                  <a:gd name="T6" fmla="*/ 142 w 680"/>
                  <a:gd name="T7" fmla="*/ 29 h 766"/>
                  <a:gd name="T8" fmla="*/ 255 w 680"/>
                  <a:gd name="T9" fmla="*/ 29 h 766"/>
                  <a:gd name="T10" fmla="*/ 368 w 680"/>
                  <a:gd name="T11" fmla="*/ 0 h 766"/>
                  <a:gd name="T12" fmla="*/ 425 w 680"/>
                  <a:gd name="T13" fmla="*/ 29 h 766"/>
                  <a:gd name="T14" fmla="*/ 397 w 680"/>
                  <a:gd name="T15" fmla="*/ 57 h 766"/>
                  <a:gd name="T16" fmla="*/ 510 w 680"/>
                  <a:gd name="T17" fmla="*/ 114 h 766"/>
                  <a:gd name="T18" fmla="*/ 538 w 680"/>
                  <a:gd name="T19" fmla="*/ 57 h 766"/>
                  <a:gd name="T20" fmla="*/ 624 w 680"/>
                  <a:gd name="T21" fmla="*/ 57 h 766"/>
                  <a:gd name="T22" fmla="*/ 680 w 680"/>
                  <a:gd name="T23" fmla="*/ 114 h 766"/>
                  <a:gd name="T24" fmla="*/ 680 w 680"/>
                  <a:gd name="T25" fmla="*/ 170 h 766"/>
                  <a:gd name="T26" fmla="*/ 652 w 680"/>
                  <a:gd name="T27" fmla="*/ 199 h 766"/>
                  <a:gd name="T28" fmla="*/ 624 w 680"/>
                  <a:gd name="T29" fmla="*/ 170 h 766"/>
                  <a:gd name="T30" fmla="*/ 595 w 680"/>
                  <a:gd name="T31" fmla="*/ 170 h 766"/>
                  <a:gd name="T32" fmla="*/ 595 w 680"/>
                  <a:gd name="T33" fmla="*/ 227 h 766"/>
                  <a:gd name="T34" fmla="*/ 538 w 680"/>
                  <a:gd name="T35" fmla="*/ 256 h 766"/>
                  <a:gd name="T36" fmla="*/ 538 w 680"/>
                  <a:gd name="T37" fmla="*/ 284 h 766"/>
                  <a:gd name="T38" fmla="*/ 482 w 680"/>
                  <a:gd name="T39" fmla="*/ 312 h 766"/>
                  <a:gd name="T40" fmla="*/ 482 w 680"/>
                  <a:gd name="T41" fmla="*/ 369 h 766"/>
                  <a:gd name="T42" fmla="*/ 510 w 680"/>
                  <a:gd name="T43" fmla="*/ 369 h 766"/>
                  <a:gd name="T44" fmla="*/ 482 w 680"/>
                  <a:gd name="T45" fmla="*/ 397 h 766"/>
                  <a:gd name="T46" fmla="*/ 510 w 680"/>
                  <a:gd name="T47" fmla="*/ 426 h 766"/>
                  <a:gd name="T48" fmla="*/ 510 w 680"/>
                  <a:gd name="T49" fmla="*/ 482 h 766"/>
                  <a:gd name="T50" fmla="*/ 482 w 680"/>
                  <a:gd name="T51" fmla="*/ 454 h 766"/>
                  <a:gd name="T52" fmla="*/ 453 w 680"/>
                  <a:gd name="T53" fmla="*/ 482 h 766"/>
                  <a:gd name="T54" fmla="*/ 453 w 680"/>
                  <a:gd name="T55" fmla="*/ 539 h 766"/>
                  <a:gd name="T56" fmla="*/ 425 w 680"/>
                  <a:gd name="T57" fmla="*/ 511 h 766"/>
                  <a:gd name="T58" fmla="*/ 397 w 680"/>
                  <a:gd name="T59" fmla="*/ 539 h 766"/>
                  <a:gd name="T60" fmla="*/ 397 w 680"/>
                  <a:gd name="T61" fmla="*/ 624 h 766"/>
                  <a:gd name="T62" fmla="*/ 368 w 680"/>
                  <a:gd name="T63" fmla="*/ 596 h 766"/>
                  <a:gd name="T64" fmla="*/ 340 w 680"/>
                  <a:gd name="T65" fmla="*/ 624 h 766"/>
                  <a:gd name="T66" fmla="*/ 397 w 680"/>
                  <a:gd name="T67" fmla="*/ 681 h 766"/>
                  <a:gd name="T68" fmla="*/ 340 w 680"/>
                  <a:gd name="T69" fmla="*/ 681 h 766"/>
                  <a:gd name="T70" fmla="*/ 312 w 680"/>
                  <a:gd name="T71" fmla="*/ 737 h 766"/>
                  <a:gd name="T72" fmla="*/ 255 w 680"/>
                  <a:gd name="T73" fmla="*/ 766 h 766"/>
                  <a:gd name="T74" fmla="*/ 170 w 680"/>
                  <a:gd name="T75" fmla="*/ 766 h 766"/>
                  <a:gd name="T76" fmla="*/ 170 w 680"/>
                  <a:gd name="T77" fmla="*/ 681 h 766"/>
                  <a:gd name="T78" fmla="*/ 198 w 680"/>
                  <a:gd name="T79" fmla="*/ 652 h 766"/>
                  <a:gd name="T80" fmla="*/ 170 w 680"/>
                  <a:gd name="T81" fmla="*/ 624 h 766"/>
                  <a:gd name="T82" fmla="*/ 142 w 680"/>
                  <a:gd name="T83" fmla="*/ 624 h 766"/>
                  <a:gd name="T84" fmla="*/ 113 w 680"/>
                  <a:gd name="T85" fmla="*/ 652 h 766"/>
                  <a:gd name="T86" fmla="*/ 57 w 680"/>
                  <a:gd name="T87" fmla="*/ 652 h 766"/>
                  <a:gd name="T88" fmla="*/ 57 w 680"/>
                  <a:gd name="T89" fmla="*/ 624 h 766"/>
                  <a:gd name="T90" fmla="*/ 57 w 680"/>
                  <a:gd name="T91" fmla="*/ 596 h 766"/>
                  <a:gd name="T92" fmla="*/ 0 w 680"/>
                  <a:gd name="T93" fmla="*/ 596 h 766"/>
                  <a:gd name="T94" fmla="*/ 85 w 680"/>
                  <a:gd name="T95" fmla="*/ 567 h 766"/>
                  <a:gd name="T96" fmla="*/ 57 w 680"/>
                  <a:gd name="T97" fmla="*/ 511 h 766"/>
                  <a:gd name="T98" fmla="*/ 113 w 680"/>
                  <a:gd name="T99" fmla="*/ 482 h 766"/>
                  <a:gd name="T100" fmla="*/ 57 w 680"/>
                  <a:gd name="T101" fmla="*/ 454 h 766"/>
                  <a:gd name="T102" fmla="*/ 28 w 680"/>
                  <a:gd name="T103" fmla="*/ 397 h 766"/>
                  <a:gd name="T104" fmla="*/ 0 w 680"/>
                  <a:gd name="T105" fmla="*/ 284 h 766"/>
                  <a:gd name="T106" fmla="*/ 57 w 680"/>
                  <a:gd name="T107" fmla="*/ 199 h 766"/>
                  <a:gd name="T108" fmla="*/ 0 w 680"/>
                  <a:gd name="T109" fmla="*/ 142 h 766"/>
                  <a:gd name="T110" fmla="*/ 57 w 680"/>
                  <a:gd name="T111" fmla="*/ 29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0" h="766">
                    <a:moveTo>
                      <a:pt x="57" y="29"/>
                    </a:moveTo>
                    <a:lnTo>
                      <a:pt x="85" y="29"/>
                    </a:lnTo>
                    <a:lnTo>
                      <a:pt x="113" y="0"/>
                    </a:lnTo>
                    <a:lnTo>
                      <a:pt x="142" y="29"/>
                    </a:lnTo>
                    <a:lnTo>
                      <a:pt x="255" y="29"/>
                    </a:lnTo>
                    <a:lnTo>
                      <a:pt x="368" y="0"/>
                    </a:lnTo>
                    <a:lnTo>
                      <a:pt x="425" y="29"/>
                    </a:lnTo>
                    <a:lnTo>
                      <a:pt x="397" y="57"/>
                    </a:lnTo>
                    <a:lnTo>
                      <a:pt x="510" y="114"/>
                    </a:lnTo>
                    <a:lnTo>
                      <a:pt x="538" y="57"/>
                    </a:lnTo>
                    <a:lnTo>
                      <a:pt x="624" y="57"/>
                    </a:lnTo>
                    <a:lnTo>
                      <a:pt x="680" y="114"/>
                    </a:lnTo>
                    <a:lnTo>
                      <a:pt x="680" y="170"/>
                    </a:lnTo>
                    <a:lnTo>
                      <a:pt x="652" y="199"/>
                    </a:lnTo>
                    <a:lnTo>
                      <a:pt x="624" y="170"/>
                    </a:lnTo>
                    <a:lnTo>
                      <a:pt x="595" y="170"/>
                    </a:lnTo>
                    <a:lnTo>
                      <a:pt x="595" y="227"/>
                    </a:lnTo>
                    <a:lnTo>
                      <a:pt x="538" y="256"/>
                    </a:lnTo>
                    <a:lnTo>
                      <a:pt x="538" y="284"/>
                    </a:lnTo>
                    <a:lnTo>
                      <a:pt x="482" y="312"/>
                    </a:lnTo>
                    <a:lnTo>
                      <a:pt x="482" y="369"/>
                    </a:lnTo>
                    <a:lnTo>
                      <a:pt x="510" y="369"/>
                    </a:lnTo>
                    <a:lnTo>
                      <a:pt x="482" y="397"/>
                    </a:lnTo>
                    <a:lnTo>
                      <a:pt x="510" y="426"/>
                    </a:lnTo>
                    <a:lnTo>
                      <a:pt x="510" y="482"/>
                    </a:lnTo>
                    <a:lnTo>
                      <a:pt x="482" y="454"/>
                    </a:lnTo>
                    <a:lnTo>
                      <a:pt x="453" y="482"/>
                    </a:lnTo>
                    <a:lnTo>
                      <a:pt x="453" y="539"/>
                    </a:lnTo>
                    <a:lnTo>
                      <a:pt x="425" y="511"/>
                    </a:lnTo>
                    <a:lnTo>
                      <a:pt x="397" y="539"/>
                    </a:lnTo>
                    <a:lnTo>
                      <a:pt x="397" y="624"/>
                    </a:lnTo>
                    <a:lnTo>
                      <a:pt x="368" y="596"/>
                    </a:lnTo>
                    <a:lnTo>
                      <a:pt x="340" y="624"/>
                    </a:lnTo>
                    <a:lnTo>
                      <a:pt x="397" y="681"/>
                    </a:lnTo>
                    <a:lnTo>
                      <a:pt x="340" y="681"/>
                    </a:lnTo>
                    <a:lnTo>
                      <a:pt x="312" y="737"/>
                    </a:lnTo>
                    <a:lnTo>
                      <a:pt x="255" y="766"/>
                    </a:lnTo>
                    <a:lnTo>
                      <a:pt x="170" y="766"/>
                    </a:lnTo>
                    <a:lnTo>
                      <a:pt x="170" y="681"/>
                    </a:lnTo>
                    <a:lnTo>
                      <a:pt x="198" y="652"/>
                    </a:lnTo>
                    <a:lnTo>
                      <a:pt x="170" y="624"/>
                    </a:lnTo>
                    <a:lnTo>
                      <a:pt x="142" y="624"/>
                    </a:lnTo>
                    <a:lnTo>
                      <a:pt x="113" y="652"/>
                    </a:lnTo>
                    <a:lnTo>
                      <a:pt x="57" y="652"/>
                    </a:lnTo>
                    <a:lnTo>
                      <a:pt x="57" y="624"/>
                    </a:lnTo>
                    <a:lnTo>
                      <a:pt x="57" y="596"/>
                    </a:lnTo>
                    <a:lnTo>
                      <a:pt x="0" y="596"/>
                    </a:lnTo>
                    <a:lnTo>
                      <a:pt x="85" y="567"/>
                    </a:lnTo>
                    <a:lnTo>
                      <a:pt x="57" y="511"/>
                    </a:lnTo>
                    <a:lnTo>
                      <a:pt x="113" y="482"/>
                    </a:lnTo>
                    <a:lnTo>
                      <a:pt x="57" y="454"/>
                    </a:lnTo>
                    <a:lnTo>
                      <a:pt x="28" y="397"/>
                    </a:lnTo>
                    <a:lnTo>
                      <a:pt x="0" y="284"/>
                    </a:lnTo>
                    <a:lnTo>
                      <a:pt x="57" y="199"/>
                    </a:lnTo>
                    <a:lnTo>
                      <a:pt x="0" y="142"/>
                    </a:lnTo>
                    <a:lnTo>
                      <a:pt x="57" y="2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4" name="Freeform 284">
                <a:extLst>
                  <a:ext uri="{FF2B5EF4-FFF2-40B4-BE49-F238E27FC236}">
                    <a16:creationId xmlns:a16="http://schemas.microsoft.com/office/drawing/2014/main" id="{BB938B54-EEA7-45B2-81D8-65531CBEC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3777"/>
                <a:ext cx="793" cy="567"/>
              </a:xfrm>
              <a:custGeom>
                <a:avLst/>
                <a:gdLst>
                  <a:gd name="T0" fmla="*/ 708 w 793"/>
                  <a:gd name="T1" fmla="*/ 567 h 567"/>
                  <a:gd name="T2" fmla="*/ 793 w 793"/>
                  <a:gd name="T3" fmla="*/ 425 h 567"/>
                  <a:gd name="T4" fmla="*/ 652 w 793"/>
                  <a:gd name="T5" fmla="*/ 340 h 567"/>
                  <a:gd name="T6" fmla="*/ 595 w 793"/>
                  <a:gd name="T7" fmla="*/ 340 h 567"/>
                  <a:gd name="T8" fmla="*/ 567 w 793"/>
                  <a:gd name="T9" fmla="*/ 397 h 567"/>
                  <a:gd name="T10" fmla="*/ 538 w 793"/>
                  <a:gd name="T11" fmla="*/ 340 h 567"/>
                  <a:gd name="T12" fmla="*/ 567 w 793"/>
                  <a:gd name="T13" fmla="*/ 312 h 567"/>
                  <a:gd name="T14" fmla="*/ 453 w 793"/>
                  <a:gd name="T15" fmla="*/ 312 h 567"/>
                  <a:gd name="T16" fmla="*/ 425 w 793"/>
                  <a:gd name="T17" fmla="*/ 255 h 567"/>
                  <a:gd name="T18" fmla="*/ 453 w 793"/>
                  <a:gd name="T19" fmla="*/ 227 h 567"/>
                  <a:gd name="T20" fmla="*/ 368 w 793"/>
                  <a:gd name="T21" fmla="*/ 142 h 567"/>
                  <a:gd name="T22" fmla="*/ 368 w 793"/>
                  <a:gd name="T23" fmla="*/ 198 h 567"/>
                  <a:gd name="T24" fmla="*/ 311 w 793"/>
                  <a:gd name="T25" fmla="*/ 113 h 567"/>
                  <a:gd name="T26" fmla="*/ 255 w 793"/>
                  <a:gd name="T27" fmla="*/ 85 h 567"/>
                  <a:gd name="T28" fmla="*/ 283 w 793"/>
                  <a:gd name="T29" fmla="*/ 28 h 567"/>
                  <a:gd name="T30" fmla="*/ 198 w 793"/>
                  <a:gd name="T31" fmla="*/ 28 h 567"/>
                  <a:gd name="T32" fmla="*/ 141 w 793"/>
                  <a:gd name="T33" fmla="*/ 57 h 567"/>
                  <a:gd name="T34" fmla="*/ 113 w 793"/>
                  <a:gd name="T35" fmla="*/ 0 h 567"/>
                  <a:gd name="T36" fmla="*/ 85 w 793"/>
                  <a:gd name="T37" fmla="*/ 85 h 567"/>
                  <a:gd name="T38" fmla="*/ 28 w 793"/>
                  <a:gd name="T39" fmla="*/ 85 h 567"/>
                  <a:gd name="T40" fmla="*/ 56 w 793"/>
                  <a:gd name="T41" fmla="*/ 142 h 567"/>
                  <a:gd name="T42" fmla="*/ 85 w 793"/>
                  <a:gd name="T43" fmla="*/ 198 h 567"/>
                  <a:gd name="T44" fmla="*/ 85 w 793"/>
                  <a:gd name="T45" fmla="*/ 227 h 567"/>
                  <a:gd name="T46" fmla="*/ 141 w 793"/>
                  <a:gd name="T47" fmla="*/ 255 h 567"/>
                  <a:gd name="T48" fmla="*/ 113 w 793"/>
                  <a:gd name="T49" fmla="*/ 283 h 567"/>
                  <a:gd name="T50" fmla="*/ 56 w 793"/>
                  <a:gd name="T51" fmla="*/ 255 h 567"/>
                  <a:gd name="T52" fmla="*/ 28 w 793"/>
                  <a:gd name="T53" fmla="*/ 312 h 567"/>
                  <a:gd name="T54" fmla="*/ 0 w 793"/>
                  <a:gd name="T55" fmla="*/ 312 h 567"/>
                  <a:gd name="T56" fmla="*/ 0 w 793"/>
                  <a:gd name="T57" fmla="*/ 397 h 567"/>
                  <a:gd name="T58" fmla="*/ 113 w 793"/>
                  <a:gd name="T59" fmla="*/ 397 h 567"/>
                  <a:gd name="T60" fmla="*/ 226 w 793"/>
                  <a:gd name="T61" fmla="*/ 368 h 567"/>
                  <a:gd name="T62" fmla="*/ 283 w 793"/>
                  <a:gd name="T63" fmla="*/ 397 h 567"/>
                  <a:gd name="T64" fmla="*/ 255 w 793"/>
                  <a:gd name="T65" fmla="*/ 425 h 567"/>
                  <a:gd name="T66" fmla="*/ 368 w 793"/>
                  <a:gd name="T67" fmla="*/ 482 h 567"/>
                  <a:gd name="T68" fmla="*/ 396 w 793"/>
                  <a:gd name="T69" fmla="*/ 425 h 567"/>
                  <a:gd name="T70" fmla="*/ 482 w 793"/>
                  <a:gd name="T71" fmla="*/ 425 h 567"/>
                  <a:gd name="T72" fmla="*/ 538 w 793"/>
                  <a:gd name="T73" fmla="*/ 482 h 567"/>
                  <a:gd name="T74" fmla="*/ 538 w 793"/>
                  <a:gd name="T75" fmla="*/ 538 h 567"/>
                  <a:gd name="T76" fmla="*/ 708 w 793"/>
                  <a:gd name="T77" fmla="*/ 567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93" h="567">
                    <a:moveTo>
                      <a:pt x="708" y="567"/>
                    </a:moveTo>
                    <a:lnTo>
                      <a:pt x="793" y="425"/>
                    </a:lnTo>
                    <a:lnTo>
                      <a:pt x="652" y="340"/>
                    </a:lnTo>
                    <a:lnTo>
                      <a:pt x="595" y="340"/>
                    </a:lnTo>
                    <a:lnTo>
                      <a:pt x="567" y="397"/>
                    </a:lnTo>
                    <a:lnTo>
                      <a:pt x="538" y="340"/>
                    </a:lnTo>
                    <a:lnTo>
                      <a:pt x="567" y="312"/>
                    </a:lnTo>
                    <a:lnTo>
                      <a:pt x="453" y="312"/>
                    </a:lnTo>
                    <a:lnTo>
                      <a:pt x="425" y="255"/>
                    </a:lnTo>
                    <a:lnTo>
                      <a:pt x="453" y="227"/>
                    </a:lnTo>
                    <a:lnTo>
                      <a:pt x="368" y="142"/>
                    </a:lnTo>
                    <a:lnTo>
                      <a:pt x="368" y="198"/>
                    </a:lnTo>
                    <a:lnTo>
                      <a:pt x="311" y="113"/>
                    </a:lnTo>
                    <a:lnTo>
                      <a:pt x="255" y="85"/>
                    </a:lnTo>
                    <a:lnTo>
                      <a:pt x="283" y="28"/>
                    </a:lnTo>
                    <a:lnTo>
                      <a:pt x="198" y="28"/>
                    </a:lnTo>
                    <a:lnTo>
                      <a:pt x="141" y="57"/>
                    </a:lnTo>
                    <a:lnTo>
                      <a:pt x="113" y="0"/>
                    </a:lnTo>
                    <a:lnTo>
                      <a:pt x="85" y="85"/>
                    </a:lnTo>
                    <a:lnTo>
                      <a:pt x="28" y="85"/>
                    </a:lnTo>
                    <a:lnTo>
                      <a:pt x="56" y="142"/>
                    </a:lnTo>
                    <a:lnTo>
                      <a:pt x="85" y="198"/>
                    </a:lnTo>
                    <a:lnTo>
                      <a:pt x="85" y="227"/>
                    </a:lnTo>
                    <a:lnTo>
                      <a:pt x="141" y="255"/>
                    </a:lnTo>
                    <a:lnTo>
                      <a:pt x="113" y="283"/>
                    </a:lnTo>
                    <a:lnTo>
                      <a:pt x="56" y="255"/>
                    </a:lnTo>
                    <a:lnTo>
                      <a:pt x="28" y="312"/>
                    </a:lnTo>
                    <a:lnTo>
                      <a:pt x="0" y="312"/>
                    </a:lnTo>
                    <a:lnTo>
                      <a:pt x="0" y="397"/>
                    </a:lnTo>
                    <a:lnTo>
                      <a:pt x="113" y="397"/>
                    </a:lnTo>
                    <a:lnTo>
                      <a:pt x="226" y="368"/>
                    </a:lnTo>
                    <a:lnTo>
                      <a:pt x="283" y="397"/>
                    </a:lnTo>
                    <a:lnTo>
                      <a:pt x="255" y="425"/>
                    </a:lnTo>
                    <a:lnTo>
                      <a:pt x="368" y="482"/>
                    </a:lnTo>
                    <a:lnTo>
                      <a:pt x="396" y="425"/>
                    </a:lnTo>
                    <a:lnTo>
                      <a:pt x="482" y="425"/>
                    </a:lnTo>
                    <a:lnTo>
                      <a:pt x="538" y="482"/>
                    </a:lnTo>
                    <a:lnTo>
                      <a:pt x="538" y="538"/>
                    </a:lnTo>
                    <a:lnTo>
                      <a:pt x="708" y="56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5" name="Freeform 285">
                <a:extLst>
                  <a:ext uri="{FF2B5EF4-FFF2-40B4-BE49-F238E27FC236}">
                    <a16:creationId xmlns:a16="http://schemas.microsoft.com/office/drawing/2014/main" id="{8B40488F-6A19-406B-B2E8-977C11297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3720"/>
                <a:ext cx="397" cy="482"/>
              </a:xfrm>
              <a:custGeom>
                <a:avLst/>
                <a:gdLst>
                  <a:gd name="T0" fmla="*/ 198 w 397"/>
                  <a:gd name="T1" fmla="*/ 482 h 482"/>
                  <a:gd name="T2" fmla="*/ 340 w 397"/>
                  <a:gd name="T3" fmla="*/ 255 h 482"/>
                  <a:gd name="T4" fmla="*/ 397 w 397"/>
                  <a:gd name="T5" fmla="*/ 142 h 482"/>
                  <a:gd name="T6" fmla="*/ 340 w 397"/>
                  <a:gd name="T7" fmla="*/ 85 h 482"/>
                  <a:gd name="T8" fmla="*/ 198 w 397"/>
                  <a:gd name="T9" fmla="*/ 0 h 482"/>
                  <a:gd name="T10" fmla="*/ 198 w 397"/>
                  <a:gd name="T11" fmla="*/ 57 h 482"/>
                  <a:gd name="T12" fmla="*/ 227 w 397"/>
                  <a:gd name="T13" fmla="*/ 85 h 482"/>
                  <a:gd name="T14" fmla="*/ 170 w 397"/>
                  <a:gd name="T15" fmla="*/ 85 h 482"/>
                  <a:gd name="T16" fmla="*/ 170 w 397"/>
                  <a:gd name="T17" fmla="*/ 114 h 482"/>
                  <a:gd name="T18" fmla="*/ 113 w 397"/>
                  <a:gd name="T19" fmla="*/ 114 h 482"/>
                  <a:gd name="T20" fmla="*/ 142 w 397"/>
                  <a:gd name="T21" fmla="*/ 199 h 482"/>
                  <a:gd name="T22" fmla="*/ 113 w 397"/>
                  <a:gd name="T23" fmla="*/ 255 h 482"/>
                  <a:gd name="T24" fmla="*/ 0 w 397"/>
                  <a:gd name="T25" fmla="*/ 255 h 482"/>
                  <a:gd name="T26" fmla="*/ 0 w 397"/>
                  <a:gd name="T27" fmla="*/ 284 h 482"/>
                  <a:gd name="T28" fmla="*/ 85 w 397"/>
                  <a:gd name="T29" fmla="*/ 340 h 482"/>
                  <a:gd name="T30" fmla="*/ 57 w 397"/>
                  <a:gd name="T31" fmla="*/ 397 h 482"/>
                  <a:gd name="T32" fmla="*/ 198 w 397"/>
                  <a:gd name="T33" fmla="*/ 48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7" h="482">
                    <a:moveTo>
                      <a:pt x="198" y="482"/>
                    </a:moveTo>
                    <a:lnTo>
                      <a:pt x="340" y="255"/>
                    </a:lnTo>
                    <a:lnTo>
                      <a:pt x="397" y="142"/>
                    </a:lnTo>
                    <a:lnTo>
                      <a:pt x="340" y="85"/>
                    </a:lnTo>
                    <a:lnTo>
                      <a:pt x="198" y="0"/>
                    </a:lnTo>
                    <a:lnTo>
                      <a:pt x="198" y="57"/>
                    </a:lnTo>
                    <a:lnTo>
                      <a:pt x="227" y="85"/>
                    </a:lnTo>
                    <a:lnTo>
                      <a:pt x="170" y="85"/>
                    </a:lnTo>
                    <a:lnTo>
                      <a:pt x="170" y="114"/>
                    </a:lnTo>
                    <a:lnTo>
                      <a:pt x="113" y="114"/>
                    </a:lnTo>
                    <a:lnTo>
                      <a:pt x="142" y="199"/>
                    </a:lnTo>
                    <a:lnTo>
                      <a:pt x="113" y="255"/>
                    </a:lnTo>
                    <a:lnTo>
                      <a:pt x="0" y="255"/>
                    </a:lnTo>
                    <a:lnTo>
                      <a:pt x="0" y="284"/>
                    </a:lnTo>
                    <a:lnTo>
                      <a:pt x="85" y="340"/>
                    </a:lnTo>
                    <a:lnTo>
                      <a:pt x="57" y="397"/>
                    </a:lnTo>
                    <a:lnTo>
                      <a:pt x="198" y="48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6" name="Freeform 286">
                <a:extLst>
                  <a:ext uri="{FF2B5EF4-FFF2-40B4-BE49-F238E27FC236}">
                    <a16:creationId xmlns:a16="http://schemas.microsoft.com/office/drawing/2014/main" id="{5C31303D-4EA7-4B61-9C97-D48C22BA5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3352"/>
                <a:ext cx="766" cy="822"/>
              </a:xfrm>
              <a:custGeom>
                <a:avLst/>
                <a:gdLst>
                  <a:gd name="T0" fmla="*/ 737 w 766"/>
                  <a:gd name="T1" fmla="*/ 368 h 822"/>
                  <a:gd name="T2" fmla="*/ 737 w 766"/>
                  <a:gd name="T3" fmla="*/ 425 h 822"/>
                  <a:gd name="T4" fmla="*/ 766 w 766"/>
                  <a:gd name="T5" fmla="*/ 453 h 822"/>
                  <a:gd name="T6" fmla="*/ 709 w 766"/>
                  <a:gd name="T7" fmla="*/ 453 h 822"/>
                  <a:gd name="T8" fmla="*/ 709 w 766"/>
                  <a:gd name="T9" fmla="*/ 482 h 822"/>
                  <a:gd name="T10" fmla="*/ 652 w 766"/>
                  <a:gd name="T11" fmla="*/ 482 h 822"/>
                  <a:gd name="T12" fmla="*/ 681 w 766"/>
                  <a:gd name="T13" fmla="*/ 567 h 822"/>
                  <a:gd name="T14" fmla="*/ 652 w 766"/>
                  <a:gd name="T15" fmla="*/ 623 h 822"/>
                  <a:gd name="T16" fmla="*/ 539 w 766"/>
                  <a:gd name="T17" fmla="*/ 623 h 822"/>
                  <a:gd name="T18" fmla="*/ 539 w 766"/>
                  <a:gd name="T19" fmla="*/ 652 h 822"/>
                  <a:gd name="T20" fmla="*/ 624 w 766"/>
                  <a:gd name="T21" fmla="*/ 708 h 822"/>
                  <a:gd name="T22" fmla="*/ 596 w 766"/>
                  <a:gd name="T23" fmla="*/ 765 h 822"/>
                  <a:gd name="T24" fmla="*/ 539 w 766"/>
                  <a:gd name="T25" fmla="*/ 765 h 822"/>
                  <a:gd name="T26" fmla="*/ 511 w 766"/>
                  <a:gd name="T27" fmla="*/ 822 h 822"/>
                  <a:gd name="T28" fmla="*/ 482 w 766"/>
                  <a:gd name="T29" fmla="*/ 765 h 822"/>
                  <a:gd name="T30" fmla="*/ 511 w 766"/>
                  <a:gd name="T31" fmla="*/ 737 h 822"/>
                  <a:gd name="T32" fmla="*/ 397 w 766"/>
                  <a:gd name="T33" fmla="*/ 737 h 822"/>
                  <a:gd name="T34" fmla="*/ 369 w 766"/>
                  <a:gd name="T35" fmla="*/ 680 h 822"/>
                  <a:gd name="T36" fmla="*/ 397 w 766"/>
                  <a:gd name="T37" fmla="*/ 652 h 822"/>
                  <a:gd name="T38" fmla="*/ 312 w 766"/>
                  <a:gd name="T39" fmla="*/ 567 h 822"/>
                  <a:gd name="T40" fmla="*/ 312 w 766"/>
                  <a:gd name="T41" fmla="*/ 623 h 822"/>
                  <a:gd name="T42" fmla="*/ 255 w 766"/>
                  <a:gd name="T43" fmla="*/ 538 h 822"/>
                  <a:gd name="T44" fmla="*/ 199 w 766"/>
                  <a:gd name="T45" fmla="*/ 510 h 822"/>
                  <a:gd name="T46" fmla="*/ 227 w 766"/>
                  <a:gd name="T47" fmla="*/ 453 h 822"/>
                  <a:gd name="T48" fmla="*/ 142 w 766"/>
                  <a:gd name="T49" fmla="*/ 453 h 822"/>
                  <a:gd name="T50" fmla="*/ 85 w 766"/>
                  <a:gd name="T51" fmla="*/ 482 h 822"/>
                  <a:gd name="T52" fmla="*/ 57 w 766"/>
                  <a:gd name="T53" fmla="*/ 425 h 822"/>
                  <a:gd name="T54" fmla="*/ 0 w 766"/>
                  <a:gd name="T55" fmla="*/ 397 h 822"/>
                  <a:gd name="T56" fmla="*/ 0 w 766"/>
                  <a:gd name="T57" fmla="*/ 368 h 822"/>
                  <a:gd name="T58" fmla="*/ 227 w 766"/>
                  <a:gd name="T59" fmla="*/ 255 h 822"/>
                  <a:gd name="T60" fmla="*/ 199 w 766"/>
                  <a:gd name="T61" fmla="*/ 198 h 822"/>
                  <a:gd name="T62" fmla="*/ 227 w 766"/>
                  <a:gd name="T63" fmla="*/ 170 h 822"/>
                  <a:gd name="T64" fmla="*/ 199 w 766"/>
                  <a:gd name="T65" fmla="*/ 141 h 822"/>
                  <a:gd name="T66" fmla="*/ 142 w 766"/>
                  <a:gd name="T67" fmla="*/ 141 h 822"/>
                  <a:gd name="T68" fmla="*/ 114 w 766"/>
                  <a:gd name="T69" fmla="*/ 113 h 822"/>
                  <a:gd name="T70" fmla="*/ 142 w 766"/>
                  <a:gd name="T71" fmla="*/ 85 h 822"/>
                  <a:gd name="T72" fmla="*/ 114 w 766"/>
                  <a:gd name="T73" fmla="*/ 28 h 822"/>
                  <a:gd name="T74" fmla="*/ 170 w 766"/>
                  <a:gd name="T75" fmla="*/ 0 h 822"/>
                  <a:gd name="T76" fmla="*/ 199 w 766"/>
                  <a:gd name="T77" fmla="*/ 28 h 822"/>
                  <a:gd name="T78" fmla="*/ 227 w 766"/>
                  <a:gd name="T79" fmla="*/ 0 h 822"/>
                  <a:gd name="T80" fmla="*/ 284 w 766"/>
                  <a:gd name="T81" fmla="*/ 56 h 822"/>
                  <a:gd name="T82" fmla="*/ 255 w 766"/>
                  <a:gd name="T83" fmla="*/ 113 h 822"/>
                  <a:gd name="T84" fmla="*/ 199 w 766"/>
                  <a:gd name="T85" fmla="*/ 113 h 822"/>
                  <a:gd name="T86" fmla="*/ 284 w 766"/>
                  <a:gd name="T87" fmla="*/ 170 h 822"/>
                  <a:gd name="T88" fmla="*/ 284 w 766"/>
                  <a:gd name="T89" fmla="*/ 141 h 822"/>
                  <a:gd name="T90" fmla="*/ 312 w 766"/>
                  <a:gd name="T91" fmla="*/ 141 h 822"/>
                  <a:gd name="T92" fmla="*/ 340 w 766"/>
                  <a:gd name="T93" fmla="*/ 113 h 822"/>
                  <a:gd name="T94" fmla="*/ 397 w 766"/>
                  <a:gd name="T95" fmla="*/ 170 h 822"/>
                  <a:gd name="T96" fmla="*/ 426 w 766"/>
                  <a:gd name="T97" fmla="*/ 141 h 822"/>
                  <a:gd name="T98" fmla="*/ 454 w 766"/>
                  <a:gd name="T99" fmla="*/ 170 h 822"/>
                  <a:gd name="T100" fmla="*/ 511 w 766"/>
                  <a:gd name="T101" fmla="*/ 170 h 822"/>
                  <a:gd name="T102" fmla="*/ 511 w 766"/>
                  <a:gd name="T103" fmla="*/ 255 h 822"/>
                  <a:gd name="T104" fmla="*/ 567 w 766"/>
                  <a:gd name="T105" fmla="*/ 283 h 822"/>
                  <a:gd name="T106" fmla="*/ 596 w 766"/>
                  <a:gd name="T107" fmla="*/ 255 h 822"/>
                  <a:gd name="T108" fmla="*/ 652 w 766"/>
                  <a:gd name="T109" fmla="*/ 255 h 822"/>
                  <a:gd name="T110" fmla="*/ 681 w 766"/>
                  <a:gd name="T111" fmla="*/ 226 h 822"/>
                  <a:gd name="T112" fmla="*/ 709 w 766"/>
                  <a:gd name="T113" fmla="*/ 226 h 822"/>
                  <a:gd name="T114" fmla="*/ 737 w 766"/>
                  <a:gd name="T115" fmla="*/ 368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66" h="822">
                    <a:moveTo>
                      <a:pt x="737" y="368"/>
                    </a:moveTo>
                    <a:lnTo>
                      <a:pt x="737" y="425"/>
                    </a:lnTo>
                    <a:lnTo>
                      <a:pt x="766" y="453"/>
                    </a:lnTo>
                    <a:lnTo>
                      <a:pt x="709" y="453"/>
                    </a:lnTo>
                    <a:lnTo>
                      <a:pt x="709" y="482"/>
                    </a:lnTo>
                    <a:lnTo>
                      <a:pt x="652" y="482"/>
                    </a:lnTo>
                    <a:lnTo>
                      <a:pt x="681" y="567"/>
                    </a:lnTo>
                    <a:lnTo>
                      <a:pt x="652" y="623"/>
                    </a:lnTo>
                    <a:lnTo>
                      <a:pt x="539" y="623"/>
                    </a:lnTo>
                    <a:lnTo>
                      <a:pt x="539" y="652"/>
                    </a:lnTo>
                    <a:lnTo>
                      <a:pt x="624" y="708"/>
                    </a:lnTo>
                    <a:lnTo>
                      <a:pt x="596" y="765"/>
                    </a:lnTo>
                    <a:lnTo>
                      <a:pt x="539" y="765"/>
                    </a:lnTo>
                    <a:lnTo>
                      <a:pt x="511" y="822"/>
                    </a:lnTo>
                    <a:lnTo>
                      <a:pt x="482" y="765"/>
                    </a:lnTo>
                    <a:lnTo>
                      <a:pt x="511" y="737"/>
                    </a:lnTo>
                    <a:lnTo>
                      <a:pt x="397" y="737"/>
                    </a:lnTo>
                    <a:lnTo>
                      <a:pt x="369" y="680"/>
                    </a:lnTo>
                    <a:lnTo>
                      <a:pt x="397" y="652"/>
                    </a:lnTo>
                    <a:lnTo>
                      <a:pt x="312" y="567"/>
                    </a:lnTo>
                    <a:lnTo>
                      <a:pt x="312" y="623"/>
                    </a:lnTo>
                    <a:lnTo>
                      <a:pt x="255" y="538"/>
                    </a:lnTo>
                    <a:lnTo>
                      <a:pt x="199" y="510"/>
                    </a:lnTo>
                    <a:lnTo>
                      <a:pt x="227" y="453"/>
                    </a:lnTo>
                    <a:lnTo>
                      <a:pt x="142" y="453"/>
                    </a:lnTo>
                    <a:lnTo>
                      <a:pt x="85" y="482"/>
                    </a:lnTo>
                    <a:lnTo>
                      <a:pt x="57" y="425"/>
                    </a:lnTo>
                    <a:lnTo>
                      <a:pt x="0" y="397"/>
                    </a:lnTo>
                    <a:lnTo>
                      <a:pt x="0" y="368"/>
                    </a:lnTo>
                    <a:lnTo>
                      <a:pt x="227" y="255"/>
                    </a:lnTo>
                    <a:lnTo>
                      <a:pt x="199" y="198"/>
                    </a:lnTo>
                    <a:lnTo>
                      <a:pt x="227" y="170"/>
                    </a:lnTo>
                    <a:lnTo>
                      <a:pt x="199" y="141"/>
                    </a:lnTo>
                    <a:lnTo>
                      <a:pt x="142" y="141"/>
                    </a:lnTo>
                    <a:lnTo>
                      <a:pt x="114" y="113"/>
                    </a:lnTo>
                    <a:lnTo>
                      <a:pt x="142" y="85"/>
                    </a:lnTo>
                    <a:lnTo>
                      <a:pt x="114" y="28"/>
                    </a:lnTo>
                    <a:lnTo>
                      <a:pt x="170" y="0"/>
                    </a:lnTo>
                    <a:lnTo>
                      <a:pt x="199" y="28"/>
                    </a:lnTo>
                    <a:lnTo>
                      <a:pt x="227" y="0"/>
                    </a:lnTo>
                    <a:lnTo>
                      <a:pt x="284" y="56"/>
                    </a:lnTo>
                    <a:lnTo>
                      <a:pt x="255" y="113"/>
                    </a:lnTo>
                    <a:lnTo>
                      <a:pt x="199" y="113"/>
                    </a:lnTo>
                    <a:lnTo>
                      <a:pt x="284" y="170"/>
                    </a:lnTo>
                    <a:lnTo>
                      <a:pt x="284" y="141"/>
                    </a:lnTo>
                    <a:lnTo>
                      <a:pt x="312" y="141"/>
                    </a:lnTo>
                    <a:lnTo>
                      <a:pt x="340" y="113"/>
                    </a:lnTo>
                    <a:lnTo>
                      <a:pt x="397" y="170"/>
                    </a:lnTo>
                    <a:lnTo>
                      <a:pt x="426" y="141"/>
                    </a:lnTo>
                    <a:lnTo>
                      <a:pt x="454" y="170"/>
                    </a:lnTo>
                    <a:lnTo>
                      <a:pt x="511" y="170"/>
                    </a:lnTo>
                    <a:lnTo>
                      <a:pt x="511" y="255"/>
                    </a:lnTo>
                    <a:lnTo>
                      <a:pt x="567" y="283"/>
                    </a:lnTo>
                    <a:lnTo>
                      <a:pt x="596" y="255"/>
                    </a:lnTo>
                    <a:lnTo>
                      <a:pt x="652" y="255"/>
                    </a:lnTo>
                    <a:lnTo>
                      <a:pt x="681" y="226"/>
                    </a:lnTo>
                    <a:lnTo>
                      <a:pt x="709" y="226"/>
                    </a:lnTo>
                    <a:lnTo>
                      <a:pt x="737" y="36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7" name="Freeform 287">
                <a:extLst>
                  <a:ext uri="{FF2B5EF4-FFF2-40B4-BE49-F238E27FC236}">
                    <a16:creationId xmlns:a16="http://schemas.microsoft.com/office/drawing/2014/main" id="{637F3CC8-5AF9-402E-9094-1911CE797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3010"/>
                <a:ext cx="1050" cy="850"/>
              </a:xfrm>
              <a:custGeom>
                <a:avLst/>
                <a:gdLst>
                  <a:gd name="T0" fmla="*/ 766 w 1049"/>
                  <a:gd name="T1" fmla="*/ 851 h 851"/>
                  <a:gd name="T2" fmla="*/ 709 w 1049"/>
                  <a:gd name="T3" fmla="*/ 794 h 851"/>
                  <a:gd name="T4" fmla="*/ 567 w 1049"/>
                  <a:gd name="T5" fmla="*/ 709 h 851"/>
                  <a:gd name="T6" fmla="*/ 539 w 1049"/>
                  <a:gd name="T7" fmla="*/ 567 h 851"/>
                  <a:gd name="T8" fmla="*/ 511 w 1049"/>
                  <a:gd name="T9" fmla="*/ 567 h 851"/>
                  <a:gd name="T10" fmla="*/ 482 w 1049"/>
                  <a:gd name="T11" fmla="*/ 596 h 851"/>
                  <a:gd name="T12" fmla="*/ 426 w 1049"/>
                  <a:gd name="T13" fmla="*/ 596 h 851"/>
                  <a:gd name="T14" fmla="*/ 397 w 1049"/>
                  <a:gd name="T15" fmla="*/ 624 h 851"/>
                  <a:gd name="T16" fmla="*/ 341 w 1049"/>
                  <a:gd name="T17" fmla="*/ 596 h 851"/>
                  <a:gd name="T18" fmla="*/ 341 w 1049"/>
                  <a:gd name="T19" fmla="*/ 511 h 851"/>
                  <a:gd name="T20" fmla="*/ 284 w 1049"/>
                  <a:gd name="T21" fmla="*/ 511 h 851"/>
                  <a:gd name="T22" fmla="*/ 256 w 1049"/>
                  <a:gd name="T23" fmla="*/ 482 h 851"/>
                  <a:gd name="T24" fmla="*/ 227 w 1049"/>
                  <a:gd name="T25" fmla="*/ 511 h 851"/>
                  <a:gd name="T26" fmla="*/ 170 w 1049"/>
                  <a:gd name="T27" fmla="*/ 454 h 851"/>
                  <a:gd name="T28" fmla="*/ 142 w 1049"/>
                  <a:gd name="T29" fmla="*/ 482 h 851"/>
                  <a:gd name="T30" fmla="*/ 114 w 1049"/>
                  <a:gd name="T31" fmla="*/ 482 h 851"/>
                  <a:gd name="T32" fmla="*/ 114 w 1049"/>
                  <a:gd name="T33" fmla="*/ 511 h 851"/>
                  <a:gd name="T34" fmla="*/ 29 w 1049"/>
                  <a:gd name="T35" fmla="*/ 454 h 851"/>
                  <a:gd name="T36" fmla="*/ 85 w 1049"/>
                  <a:gd name="T37" fmla="*/ 454 h 851"/>
                  <a:gd name="T38" fmla="*/ 114 w 1049"/>
                  <a:gd name="T39" fmla="*/ 397 h 851"/>
                  <a:gd name="T40" fmla="*/ 57 w 1049"/>
                  <a:gd name="T41" fmla="*/ 341 h 851"/>
                  <a:gd name="T42" fmla="*/ 29 w 1049"/>
                  <a:gd name="T43" fmla="*/ 284 h 851"/>
                  <a:gd name="T44" fmla="*/ 29 w 1049"/>
                  <a:gd name="T45" fmla="*/ 227 h 851"/>
                  <a:gd name="T46" fmla="*/ 0 w 1049"/>
                  <a:gd name="T47" fmla="*/ 227 h 851"/>
                  <a:gd name="T48" fmla="*/ 57 w 1049"/>
                  <a:gd name="T49" fmla="*/ 199 h 851"/>
                  <a:gd name="T50" fmla="*/ 57 w 1049"/>
                  <a:gd name="T51" fmla="*/ 171 h 851"/>
                  <a:gd name="T52" fmla="*/ 114 w 1049"/>
                  <a:gd name="T53" fmla="*/ 142 h 851"/>
                  <a:gd name="T54" fmla="*/ 170 w 1049"/>
                  <a:gd name="T55" fmla="*/ 171 h 851"/>
                  <a:gd name="T56" fmla="*/ 170 w 1049"/>
                  <a:gd name="T57" fmla="*/ 142 h 851"/>
                  <a:gd name="T58" fmla="*/ 114 w 1049"/>
                  <a:gd name="T59" fmla="*/ 114 h 851"/>
                  <a:gd name="T60" fmla="*/ 114 w 1049"/>
                  <a:gd name="T61" fmla="*/ 85 h 851"/>
                  <a:gd name="T62" fmla="*/ 170 w 1049"/>
                  <a:gd name="T63" fmla="*/ 85 h 851"/>
                  <a:gd name="T64" fmla="*/ 142 w 1049"/>
                  <a:gd name="T65" fmla="*/ 29 h 851"/>
                  <a:gd name="T66" fmla="*/ 227 w 1049"/>
                  <a:gd name="T67" fmla="*/ 0 h 851"/>
                  <a:gd name="T68" fmla="*/ 256 w 1049"/>
                  <a:gd name="T69" fmla="*/ 29 h 851"/>
                  <a:gd name="T70" fmla="*/ 256 w 1049"/>
                  <a:gd name="T71" fmla="*/ 0 h 851"/>
                  <a:gd name="T72" fmla="*/ 284 w 1049"/>
                  <a:gd name="T73" fmla="*/ 29 h 851"/>
                  <a:gd name="T74" fmla="*/ 312 w 1049"/>
                  <a:gd name="T75" fmla="*/ 29 h 851"/>
                  <a:gd name="T76" fmla="*/ 369 w 1049"/>
                  <a:gd name="T77" fmla="*/ 57 h 851"/>
                  <a:gd name="T78" fmla="*/ 454 w 1049"/>
                  <a:gd name="T79" fmla="*/ 57 h 851"/>
                  <a:gd name="T80" fmla="*/ 482 w 1049"/>
                  <a:gd name="T81" fmla="*/ 29 h 851"/>
                  <a:gd name="T82" fmla="*/ 567 w 1049"/>
                  <a:gd name="T83" fmla="*/ 57 h 851"/>
                  <a:gd name="T84" fmla="*/ 596 w 1049"/>
                  <a:gd name="T85" fmla="*/ 85 h 851"/>
                  <a:gd name="T86" fmla="*/ 624 w 1049"/>
                  <a:gd name="T87" fmla="*/ 171 h 851"/>
                  <a:gd name="T88" fmla="*/ 681 w 1049"/>
                  <a:gd name="T89" fmla="*/ 142 h 851"/>
                  <a:gd name="T90" fmla="*/ 823 w 1049"/>
                  <a:gd name="T91" fmla="*/ 199 h 851"/>
                  <a:gd name="T92" fmla="*/ 737 w 1049"/>
                  <a:gd name="T93" fmla="*/ 227 h 851"/>
                  <a:gd name="T94" fmla="*/ 766 w 1049"/>
                  <a:gd name="T95" fmla="*/ 284 h 851"/>
                  <a:gd name="T96" fmla="*/ 851 w 1049"/>
                  <a:gd name="T97" fmla="*/ 341 h 851"/>
                  <a:gd name="T98" fmla="*/ 879 w 1049"/>
                  <a:gd name="T99" fmla="*/ 312 h 851"/>
                  <a:gd name="T100" fmla="*/ 908 w 1049"/>
                  <a:gd name="T101" fmla="*/ 369 h 851"/>
                  <a:gd name="T102" fmla="*/ 879 w 1049"/>
                  <a:gd name="T103" fmla="*/ 397 h 851"/>
                  <a:gd name="T104" fmla="*/ 879 w 1049"/>
                  <a:gd name="T105" fmla="*/ 426 h 851"/>
                  <a:gd name="T106" fmla="*/ 908 w 1049"/>
                  <a:gd name="T107" fmla="*/ 454 h 851"/>
                  <a:gd name="T108" fmla="*/ 936 w 1049"/>
                  <a:gd name="T109" fmla="*/ 426 h 851"/>
                  <a:gd name="T110" fmla="*/ 1049 w 1049"/>
                  <a:gd name="T111" fmla="*/ 511 h 851"/>
                  <a:gd name="T112" fmla="*/ 879 w 1049"/>
                  <a:gd name="T113" fmla="*/ 681 h 851"/>
                  <a:gd name="T114" fmla="*/ 766 w 1049"/>
                  <a:gd name="T115" fmla="*/ 85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49" h="851">
                    <a:moveTo>
                      <a:pt x="766" y="851"/>
                    </a:moveTo>
                    <a:lnTo>
                      <a:pt x="709" y="794"/>
                    </a:lnTo>
                    <a:lnTo>
                      <a:pt x="567" y="709"/>
                    </a:lnTo>
                    <a:lnTo>
                      <a:pt x="539" y="567"/>
                    </a:lnTo>
                    <a:lnTo>
                      <a:pt x="511" y="567"/>
                    </a:lnTo>
                    <a:lnTo>
                      <a:pt x="482" y="596"/>
                    </a:lnTo>
                    <a:lnTo>
                      <a:pt x="426" y="596"/>
                    </a:lnTo>
                    <a:lnTo>
                      <a:pt x="397" y="624"/>
                    </a:lnTo>
                    <a:lnTo>
                      <a:pt x="341" y="596"/>
                    </a:lnTo>
                    <a:lnTo>
                      <a:pt x="341" y="511"/>
                    </a:lnTo>
                    <a:lnTo>
                      <a:pt x="284" y="511"/>
                    </a:lnTo>
                    <a:lnTo>
                      <a:pt x="256" y="482"/>
                    </a:lnTo>
                    <a:lnTo>
                      <a:pt x="227" y="511"/>
                    </a:lnTo>
                    <a:lnTo>
                      <a:pt x="170" y="454"/>
                    </a:lnTo>
                    <a:lnTo>
                      <a:pt x="142" y="482"/>
                    </a:lnTo>
                    <a:lnTo>
                      <a:pt x="114" y="482"/>
                    </a:lnTo>
                    <a:lnTo>
                      <a:pt x="114" y="511"/>
                    </a:lnTo>
                    <a:lnTo>
                      <a:pt x="29" y="454"/>
                    </a:lnTo>
                    <a:lnTo>
                      <a:pt x="85" y="454"/>
                    </a:lnTo>
                    <a:lnTo>
                      <a:pt x="114" y="397"/>
                    </a:lnTo>
                    <a:lnTo>
                      <a:pt x="57" y="341"/>
                    </a:lnTo>
                    <a:lnTo>
                      <a:pt x="29" y="284"/>
                    </a:lnTo>
                    <a:lnTo>
                      <a:pt x="29" y="227"/>
                    </a:lnTo>
                    <a:lnTo>
                      <a:pt x="0" y="227"/>
                    </a:lnTo>
                    <a:lnTo>
                      <a:pt x="57" y="199"/>
                    </a:lnTo>
                    <a:lnTo>
                      <a:pt x="57" y="171"/>
                    </a:lnTo>
                    <a:lnTo>
                      <a:pt x="114" y="142"/>
                    </a:lnTo>
                    <a:lnTo>
                      <a:pt x="170" y="171"/>
                    </a:lnTo>
                    <a:lnTo>
                      <a:pt x="170" y="142"/>
                    </a:lnTo>
                    <a:lnTo>
                      <a:pt x="114" y="114"/>
                    </a:lnTo>
                    <a:lnTo>
                      <a:pt x="114" y="85"/>
                    </a:lnTo>
                    <a:lnTo>
                      <a:pt x="170" y="85"/>
                    </a:lnTo>
                    <a:lnTo>
                      <a:pt x="142" y="29"/>
                    </a:lnTo>
                    <a:lnTo>
                      <a:pt x="227" y="0"/>
                    </a:lnTo>
                    <a:lnTo>
                      <a:pt x="256" y="29"/>
                    </a:lnTo>
                    <a:lnTo>
                      <a:pt x="256" y="0"/>
                    </a:lnTo>
                    <a:lnTo>
                      <a:pt x="284" y="29"/>
                    </a:lnTo>
                    <a:lnTo>
                      <a:pt x="312" y="29"/>
                    </a:lnTo>
                    <a:lnTo>
                      <a:pt x="369" y="57"/>
                    </a:lnTo>
                    <a:lnTo>
                      <a:pt x="454" y="57"/>
                    </a:lnTo>
                    <a:lnTo>
                      <a:pt x="482" y="29"/>
                    </a:lnTo>
                    <a:lnTo>
                      <a:pt x="567" y="57"/>
                    </a:lnTo>
                    <a:lnTo>
                      <a:pt x="596" y="85"/>
                    </a:lnTo>
                    <a:lnTo>
                      <a:pt x="624" y="171"/>
                    </a:lnTo>
                    <a:lnTo>
                      <a:pt x="681" y="142"/>
                    </a:lnTo>
                    <a:lnTo>
                      <a:pt x="823" y="199"/>
                    </a:lnTo>
                    <a:lnTo>
                      <a:pt x="737" y="227"/>
                    </a:lnTo>
                    <a:lnTo>
                      <a:pt x="766" y="284"/>
                    </a:lnTo>
                    <a:lnTo>
                      <a:pt x="851" y="341"/>
                    </a:lnTo>
                    <a:lnTo>
                      <a:pt x="879" y="312"/>
                    </a:lnTo>
                    <a:lnTo>
                      <a:pt x="908" y="369"/>
                    </a:lnTo>
                    <a:lnTo>
                      <a:pt x="879" y="397"/>
                    </a:lnTo>
                    <a:lnTo>
                      <a:pt x="879" y="426"/>
                    </a:lnTo>
                    <a:lnTo>
                      <a:pt x="908" y="454"/>
                    </a:lnTo>
                    <a:lnTo>
                      <a:pt x="936" y="426"/>
                    </a:lnTo>
                    <a:lnTo>
                      <a:pt x="1049" y="511"/>
                    </a:lnTo>
                    <a:lnTo>
                      <a:pt x="879" y="681"/>
                    </a:lnTo>
                    <a:lnTo>
                      <a:pt x="766" y="85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8" name="Freeform 288">
                <a:extLst>
                  <a:ext uri="{FF2B5EF4-FFF2-40B4-BE49-F238E27FC236}">
                    <a16:creationId xmlns:a16="http://schemas.microsoft.com/office/drawing/2014/main" id="{53CB6B56-CD98-408C-9D61-9448DF9C1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813"/>
                <a:ext cx="538" cy="907"/>
              </a:xfrm>
              <a:custGeom>
                <a:avLst/>
                <a:gdLst>
                  <a:gd name="T0" fmla="*/ 198 w 538"/>
                  <a:gd name="T1" fmla="*/ 907 h 907"/>
                  <a:gd name="T2" fmla="*/ 170 w 538"/>
                  <a:gd name="T3" fmla="*/ 850 h 907"/>
                  <a:gd name="T4" fmla="*/ 170 w 538"/>
                  <a:gd name="T5" fmla="*/ 822 h 907"/>
                  <a:gd name="T6" fmla="*/ 113 w 538"/>
                  <a:gd name="T7" fmla="*/ 765 h 907"/>
                  <a:gd name="T8" fmla="*/ 85 w 538"/>
                  <a:gd name="T9" fmla="*/ 765 h 907"/>
                  <a:gd name="T10" fmla="*/ 85 w 538"/>
                  <a:gd name="T11" fmla="*/ 709 h 907"/>
                  <a:gd name="T12" fmla="*/ 113 w 538"/>
                  <a:gd name="T13" fmla="*/ 680 h 907"/>
                  <a:gd name="T14" fmla="*/ 113 w 538"/>
                  <a:gd name="T15" fmla="*/ 624 h 907"/>
                  <a:gd name="T16" fmla="*/ 113 w 538"/>
                  <a:gd name="T17" fmla="*/ 595 h 907"/>
                  <a:gd name="T18" fmla="*/ 113 w 538"/>
                  <a:gd name="T19" fmla="*/ 567 h 907"/>
                  <a:gd name="T20" fmla="*/ 57 w 538"/>
                  <a:gd name="T21" fmla="*/ 567 h 907"/>
                  <a:gd name="T22" fmla="*/ 57 w 538"/>
                  <a:gd name="T23" fmla="*/ 510 h 907"/>
                  <a:gd name="T24" fmla="*/ 85 w 538"/>
                  <a:gd name="T25" fmla="*/ 482 h 907"/>
                  <a:gd name="T26" fmla="*/ 57 w 538"/>
                  <a:gd name="T27" fmla="*/ 454 h 907"/>
                  <a:gd name="T28" fmla="*/ 0 w 538"/>
                  <a:gd name="T29" fmla="*/ 425 h 907"/>
                  <a:gd name="T30" fmla="*/ 57 w 538"/>
                  <a:gd name="T31" fmla="*/ 369 h 907"/>
                  <a:gd name="T32" fmla="*/ 85 w 538"/>
                  <a:gd name="T33" fmla="*/ 340 h 907"/>
                  <a:gd name="T34" fmla="*/ 85 w 538"/>
                  <a:gd name="T35" fmla="*/ 312 h 907"/>
                  <a:gd name="T36" fmla="*/ 113 w 538"/>
                  <a:gd name="T37" fmla="*/ 312 h 907"/>
                  <a:gd name="T38" fmla="*/ 113 w 538"/>
                  <a:gd name="T39" fmla="*/ 255 h 907"/>
                  <a:gd name="T40" fmla="*/ 142 w 538"/>
                  <a:gd name="T41" fmla="*/ 227 h 907"/>
                  <a:gd name="T42" fmla="*/ 198 w 538"/>
                  <a:gd name="T43" fmla="*/ 227 h 907"/>
                  <a:gd name="T44" fmla="*/ 170 w 538"/>
                  <a:gd name="T45" fmla="*/ 198 h 907"/>
                  <a:gd name="T46" fmla="*/ 227 w 538"/>
                  <a:gd name="T47" fmla="*/ 170 h 907"/>
                  <a:gd name="T48" fmla="*/ 198 w 538"/>
                  <a:gd name="T49" fmla="*/ 113 h 907"/>
                  <a:gd name="T50" fmla="*/ 255 w 538"/>
                  <a:gd name="T51" fmla="*/ 85 h 907"/>
                  <a:gd name="T52" fmla="*/ 227 w 538"/>
                  <a:gd name="T53" fmla="*/ 85 h 907"/>
                  <a:gd name="T54" fmla="*/ 283 w 538"/>
                  <a:gd name="T55" fmla="*/ 0 h 907"/>
                  <a:gd name="T56" fmla="*/ 312 w 538"/>
                  <a:gd name="T57" fmla="*/ 28 h 907"/>
                  <a:gd name="T58" fmla="*/ 340 w 538"/>
                  <a:gd name="T59" fmla="*/ 28 h 907"/>
                  <a:gd name="T60" fmla="*/ 340 w 538"/>
                  <a:gd name="T61" fmla="*/ 85 h 907"/>
                  <a:gd name="T62" fmla="*/ 397 w 538"/>
                  <a:gd name="T63" fmla="*/ 57 h 907"/>
                  <a:gd name="T64" fmla="*/ 368 w 538"/>
                  <a:gd name="T65" fmla="*/ 170 h 907"/>
                  <a:gd name="T66" fmla="*/ 397 w 538"/>
                  <a:gd name="T67" fmla="*/ 198 h 907"/>
                  <a:gd name="T68" fmla="*/ 510 w 538"/>
                  <a:gd name="T69" fmla="*/ 227 h 907"/>
                  <a:gd name="T70" fmla="*/ 538 w 538"/>
                  <a:gd name="T71" fmla="*/ 283 h 907"/>
                  <a:gd name="T72" fmla="*/ 482 w 538"/>
                  <a:gd name="T73" fmla="*/ 283 h 907"/>
                  <a:gd name="T74" fmla="*/ 482 w 538"/>
                  <a:gd name="T75" fmla="*/ 312 h 907"/>
                  <a:gd name="T76" fmla="*/ 538 w 538"/>
                  <a:gd name="T77" fmla="*/ 340 h 907"/>
                  <a:gd name="T78" fmla="*/ 538 w 538"/>
                  <a:gd name="T79" fmla="*/ 369 h 907"/>
                  <a:gd name="T80" fmla="*/ 482 w 538"/>
                  <a:gd name="T81" fmla="*/ 340 h 907"/>
                  <a:gd name="T82" fmla="*/ 425 w 538"/>
                  <a:gd name="T83" fmla="*/ 369 h 907"/>
                  <a:gd name="T84" fmla="*/ 425 w 538"/>
                  <a:gd name="T85" fmla="*/ 397 h 907"/>
                  <a:gd name="T86" fmla="*/ 368 w 538"/>
                  <a:gd name="T87" fmla="*/ 425 h 907"/>
                  <a:gd name="T88" fmla="*/ 397 w 538"/>
                  <a:gd name="T89" fmla="*/ 425 h 907"/>
                  <a:gd name="T90" fmla="*/ 397 w 538"/>
                  <a:gd name="T91" fmla="*/ 482 h 907"/>
                  <a:gd name="T92" fmla="*/ 425 w 538"/>
                  <a:gd name="T93" fmla="*/ 539 h 907"/>
                  <a:gd name="T94" fmla="*/ 397 w 538"/>
                  <a:gd name="T95" fmla="*/ 567 h 907"/>
                  <a:gd name="T96" fmla="*/ 368 w 538"/>
                  <a:gd name="T97" fmla="*/ 539 h 907"/>
                  <a:gd name="T98" fmla="*/ 312 w 538"/>
                  <a:gd name="T99" fmla="*/ 567 h 907"/>
                  <a:gd name="T100" fmla="*/ 340 w 538"/>
                  <a:gd name="T101" fmla="*/ 624 h 907"/>
                  <a:gd name="T102" fmla="*/ 312 w 538"/>
                  <a:gd name="T103" fmla="*/ 652 h 907"/>
                  <a:gd name="T104" fmla="*/ 340 w 538"/>
                  <a:gd name="T105" fmla="*/ 680 h 907"/>
                  <a:gd name="T106" fmla="*/ 397 w 538"/>
                  <a:gd name="T107" fmla="*/ 680 h 907"/>
                  <a:gd name="T108" fmla="*/ 425 w 538"/>
                  <a:gd name="T109" fmla="*/ 709 h 907"/>
                  <a:gd name="T110" fmla="*/ 397 w 538"/>
                  <a:gd name="T111" fmla="*/ 737 h 907"/>
                  <a:gd name="T112" fmla="*/ 425 w 538"/>
                  <a:gd name="T113" fmla="*/ 794 h 907"/>
                  <a:gd name="T114" fmla="*/ 198 w 538"/>
                  <a:gd name="T115" fmla="*/ 907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8" h="907">
                    <a:moveTo>
                      <a:pt x="198" y="907"/>
                    </a:moveTo>
                    <a:lnTo>
                      <a:pt x="170" y="850"/>
                    </a:lnTo>
                    <a:lnTo>
                      <a:pt x="170" y="822"/>
                    </a:lnTo>
                    <a:lnTo>
                      <a:pt x="113" y="765"/>
                    </a:lnTo>
                    <a:lnTo>
                      <a:pt x="85" y="765"/>
                    </a:lnTo>
                    <a:lnTo>
                      <a:pt x="85" y="709"/>
                    </a:lnTo>
                    <a:lnTo>
                      <a:pt x="113" y="680"/>
                    </a:lnTo>
                    <a:lnTo>
                      <a:pt x="113" y="624"/>
                    </a:lnTo>
                    <a:lnTo>
                      <a:pt x="113" y="595"/>
                    </a:lnTo>
                    <a:lnTo>
                      <a:pt x="113" y="567"/>
                    </a:lnTo>
                    <a:lnTo>
                      <a:pt x="57" y="567"/>
                    </a:lnTo>
                    <a:lnTo>
                      <a:pt x="57" y="510"/>
                    </a:lnTo>
                    <a:lnTo>
                      <a:pt x="85" y="482"/>
                    </a:lnTo>
                    <a:lnTo>
                      <a:pt x="57" y="454"/>
                    </a:lnTo>
                    <a:lnTo>
                      <a:pt x="0" y="425"/>
                    </a:lnTo>
                    <a:lnTo>
                      <a:pt x="57" y="369"/>
                    </a:lnTo>
                    <a:lnTo>
                      <a:pt x="85" y="340"/>
                    </a:lnTo>
                    <a:lnTo>
                      <a:pt x="85" y="312"/>
                    </a:lnTo>
                    <a:lnTo>
                      <a:pt x="113" y="312"/>
                    </a:lnTo>
                    <a:lnTo>
                      <a:pt x="113" y="255"/>
                    </a:lnTo>
                    <a:lnTo>
                      <a:pt x="142" y="227"/>
                    </a:lnTo>
                    <a:lnTo>
                      <a:pt x="198" y="227"/>
                    </a:lnTo>
                    <a:lnTo>
                      <a:pt x="170" y="198"/>
                    </a:lnTo>
                    <a:lnTo>
                      <a:pt x="227" y="170"/>
                    </a:lnTo>
                    <a:lnTo>
                      <a:pt x="198" y="113"/>
                    </a:lnTo>
                    <a:lnTo>
                      <a:pt x="255" y="85"/>
                    </a:lnTo>
                    <a:lnTo>
                      <a:pt x="227" y="85"/>
                    </a:lnTo>
                    <a:lnTo>
                      <a:pt x="283" y="0"/>
                    </a:lnTo>
                    <a:lnTo>
                      <a:pt x="312" y="28"/>
                    </a:lnTo>
                    <a:lnTo>
                      <a:pt x="340" y="28"/>
                    </a:lnTo>
                    <a:lnTo>
                      <a:pt x="340" y="85"/>
                    </a:lnTo>
                    <a:lnTo>
                      <a:pt x="397" y="57"/>
                    </a:lnTo>
                    <a:lnTo>
                      <a:pt x="368" y="170"/>
                    </a:lnTo>
                    <a:lnTo>
                      <a:pt x="397" y="198"/>
                    </a:lnTo>
                    <a:lnTo>
                      <a:pt x="510" y="227"/>
                    </a:lnTo>
                    <a:lnTo>
                      <a:pt x="538" y="283"/>
                    </a:lnTo>
                    <a:lnTo>
                      <a:pt x="482" y="283"/>
                    </a:lnTo>
                    <a:lnTo>
                      <a:pt x="482" y="312"/>
                    </a:lnTo>
                    <a:lnTo>
                      <a:pt x="538" y="340"/>
                    </a:lnTo>
                    <a:lnTo>
                      <a:pt x="538" y="369"/>
                    </a:lnTo>
                    <a:lnTo>
                      <a:pt x="482" y="340"/>
                    </a:lnTo>
                    <a:lnTo>
                      <a:pt x="425" y="369"/>
                    </a:lnTo>
                    <a:lnTo>
                      <a:pt x="425" y="397"/>
                    </a:lnTo>
                    <a:lnTo>
                      <a:pt x="368" y="425"/>
                    </a:lnTo>
                    <a:lnTo>
                      <a:pt x="397" y="425"/>
                    </a:lnTo>
                    <a:lnTo>
                      <a:pt x="397" y="482"/>
                    </a:lnTo>
                    <a:lnTo>
                      <a:pt x="425" y="539"/>
                    </a:lnTo>
                    <a:lnTo>
                      <a:pt x="397" y="567"/>
                    </a:lnTo>
                    <a:lnTo>
                      <a:pt x="368" y="539"/>
                    </a:lnTo>
                    <a:lnTo>
                      <a:pt x="312" y="567"/>
                    </a:lnTo>
                    <a:lnTo>
                      <a:pt x="340" y="624"/>
                    </a:lnTo>
                    <a:lnTo>
                      <a:pt x="312" y="652"/>
                    </a:lnTo>
                    <a:lnTo>
                      <a:pt x="340" y="680"/>
                    </a:lnTo>
                    <a:lnTo>
                      <a:pt x="397" y="680"/>
                    </a:lnTo>
                    <a:lnTo>
                      <a:pt x="425" y="709"/>
                    </a:lnTo>
                    <a:lnTo>
                      <a:pt x="397" y="737"/>
                    </a:lnTo>
                    <a:lnTo>
                      <a:pt x="425" y="794"/>
                    </a:lnTo>
                    <a:lnTo>
                      <a:pt x="198" y="9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9" name="Freeform 289">
                <a:extLst>
                  <a:ext uri="{FF2B5EF4-FFF2-40B4-BE49-F238E27FC236}">
                    <a16:creationId xmlns:a16="http://schemas.microsoft.com/office/drawing/2014/main" id="{74183F22-B58B-4167-AB06-08AAAB8CA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756"/>
                <a:ext cx="737" cy="766"/>
              </a:xfrm>
              <a:custGeom>
                <a:avLst/>
                <a:gdLst>
                  <a:gd name="T0" fmla="*/ 567 w 737"/>
                  <a:gd name="T1" fmla="*/ 766 h 766"/>
                  <a:gd name="T2" fmla="*/ 454 w 737"/>
                  <a:gd name="T3" fmla="*/ 681 h 766"/>
                  <a:gd name="T4" fmla="*/ 426 w 737"/>
                  <a:gd name="T5" fmla="*/ 709 h 766"/>
                  <a:gd name="T6" fmla="*/ 397 w 737"/>
                  <a:gd name="T7" fmla="*/ 681 h 766"/>
                  <a:gd name="T8" fmla="*/ 397 w 737"/>
                  <a:gd name="T9" fmla="*/ 652 h 766"/>
                  <a:gd name="T10" fmla="*/ 426 w 737"/>
                  <a:gd name="T11" fmla="*/ 624 h 766"/>
                  <a:gd name="T12" fmla="*/ 397 w 737"/>
                  <a:gd name="T13" fmla="*/ 567 h 766"/>
                  <a:gd name="T14" fmla="*/ 369 w 737"/>
                  <a:gd name="T15" fmla="*/ 596 h 766"/>
                  <a:gd name="T16" fmla="*/ 284 w 737"/>
                  <a:gd name="T17" fmla="*/ 539 h 766"/>
                  <a:gd name="T18" fmla="*/ 255 w 737"/>
                  <a:gd name="T19" fmla="*/ 482 h 766"/>
                  <a:gd name="T20" fmla="*/ 341 w 737"/>
                  <a:gd name="T21" fmla="*/ 454 h 766"/>
                  <a:gd name="T22" fmla="*/ 199 w 737"/>
                  <a:gd name="T23" fmla="*/ 397 h 766"/>
                  <a:gd name="T24" fmla="*/ 142 w 737"/>
                  <a:gd name="T25" fmla="*/ 426 h 766"/>
                  <a:gd name="T26" fmla="*/ 114 w 737"/>
                  <a:gd name="T27" fmla="*/ 340 h 766"/>
                  <a:gd name="T28" fmla="*/ 85 w 737"/>
                  <a:gd name="T29" fmla="*/ 312 h 766"/>
                  <a:gd name="T30" fmla="*/ 0 w 737"/>
                  <a:gd name="T31" fmla="*/ 284 h 766"/>
                  <a:gd name="T32" fmla="*/ 57 w 737"/>
                  <a:gd name="T33" fmla="*/ 255 h 766"/>
                  <a:gd name="T34" fmla="*/ 57 w 737"/>
                  <a:gd name="T35" fmla="*/ 227 h 766"/>
                  <a:gd name="T36" fmla="*/ 85 w 737"/>
                  <a:gd name="T37" fmla="*/ 227 h 766"/>
                  <a:gd name="T38" fmla="*/ 114 w 737"/>
                  <a:gd name="T39" fmla="*/ 199 h 766"/>
                  <a:gd name="T40" fmla="*/ 142 w 737"/>
                  <a:gd name="T41" fmla="*/ 199 h 766"/>
                  <a:gd name="T42" fmla="*/ 170 w 737"/>
                  <a:gd name="T43" fmla="*/ 199 h 766"/>
                  <a:gd name="T44" fmla="*/ 199 w 737"/>
                  <a:gd name="T45" fmla="*/ 170 h 766"/>
                  <a:gd name="T46" fmla="*/ 227 w 737"/>
                  <a:gd name="T47" fmla="*/ 170 h 766"/>
                  <a:gd name="T48" fmla="*/ 227 w 737"/>
                  <a:gd name="T49" fmla="*/ 227 h 766"/>
                  <a:gd name="T50" fmla="*/ 284 w 737"/>
                  <a:gd name="T51" fmla="*/ 227 h 766"/>
                  <a:gd name="T52" fmla="*/ 284 w 737"/>
                  <a:gd name="T53" fmla="*/ 170 h 766"/>
                  <a:gd name="T54" fmla="*/ 341 w 737"/>
                  <a:gd name="T55" fmla="*/ 85 h 766"/>
                  <a:gd name="T56" fmla="*/ 341 w 737"/>
                  <a:gd name="T57" fmla="*/ 29 h 766"/>
                  <a:gd name="T58" fmla="*/ 369 w 737"/>
                  <a:gd name="T59" fmla="*/ 0 h 766"/>
                  <a:gd name="T60" fmla="*/ 369 w 737"/>
                  <a:gd name="T61" fmla="*/ 57 h 766"/>
                  <a:gd name="T62" fmla="*/ 454 w 737"/>
                  <a:gd name="T63" fmla="*/ 114 h 766"/>
                  <a:gd name="T64" fmla="*/ 426 w 737"/>
                  <a:gd name="T65" fmla="*/ 170 h 766"/>
                  <a:gd name="T66" fmla="*/ 454 w 737"/>
                  <a:gd name="T67" fmla="*/ 255 h 766"/>
                  <a:gd name="T68" fmla="*/ 511 w 737"/>
                  <a:gd name="T69" fmla="*/ 255 h 766"/>
                  <a:gd name="T70" fmla="*/ 511 w 737"/>
                  <a:gd name="T71" fmla="*/ 284 h 766"/>
                  <a:gd name="T72" fmla="*/ 482 w 737"/>
                  <a:gd name="T73" fmla="*/ 312 h 766"/>
                  <a:gd name="T74" fmla="*/ 511 w 737"/>
                  <a:gd name="T75" fmla="*/ 312 h 766"/>
                  <a:gd name="T76" fmla="*/ 567 w 737"/>
                  <a:gd name="T77" fmla="*/ 284 h 766"/>
                  <a:gd name="T78" fmla="*/ 596 w 737"/>
                  <a:gd name="T79" fmla="*/ 340 h 766"/>
                  <a:gd name="T80" fmla="*/ 624 w 737"/>
                  <a:gd name="T81" fmla="*/ 340 h 766"/>
                  <a:gd name="T82" fmla="*/ 652 w 737"/>
                  <a:gd name="T83" fmla="*/ 397 h 766"/>
                  <a:gd name="T84" fmla="*/ 596 w 737"/>
                  <a:gd name="T85" fmla="*/ 426 h 766"/>
                  <a:gd name="T86" fmla="*/ 624 w 737"/>
                  <a:gd name="T87" fmla="*/ 511 h 766"/>
                  <a:gd name="T88" fmla="*/ 652 w 737"/>
                  <a:gd name="T89" fmla="*/ 539 h 766"/>
                  <a:gd name="T90" fmla="*/ 737 w 737"/>
                  <a:gd name="T91" fmla="*/ 624 h 766"/>
                  <a:gd name="T92" fmla="*/ 567 w 737"/>
                  <a:gd name="T93" fmla="*/ 766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37" h="766">
                    <a:moveTo>
                      <a:pt x="567" y="766"/>
                    </a:moveTo>
                    <a:lnTo>
                      <a:pt x="454" y="681"/>
                    </a:lnTo>
                    <a:lnTo>
                      <a:pt x="426" y="709"/>
                    </a:lnTo>
                    <a:lnTo>
                      <a:pt x="397" y="681"/>
                    </a:lnTo>
                    <a:lnTo>
                      <a:pt x="397" y="652"/>
                    </a:lnTo>
                    <a:lnTo>
                      <a:pt x="426" y="624"/>
                    </a:lnTo>
                    <a:lnTo>
                      <a:pt x="397" y="567"/>
                    </a:lnTo>
                    <a:lnTo>
                      <a:pt x="369" y="596"/>
                    </a:lnTo>
                    <a:lnTo>
                      <a:pt x="284" y="539"/>
                    </a:lnTo>
                    <a:lnTo>
                      <a:pt x="255" y="482"/>
                    </a:lnTo>
                    <a:lnTo>
                      <a:pt x="341" y="454"/>
                    </a:lnTo>
                    <a:lnTo>
                      <a:pt x="199" y="397"/>
                    </a:lnTo>
                    <a:lnTo>
                      <a:pt x="142" y="426"/>
                    </a:lnTo>
                    <a:lnTo>
                      <a:pt x="114" y="340"/>
                    </a:lnTo>
                    <a:lnTo>
                      <a:pt x="85" y="312"/>
                    </a:lnTo>
                    <a:lnTo>
                      <a:pt x="0" y="284"/>
                    </a:lnTo>
                    <a:lnTo>
                      <a:pt x="57" y="255"/>
                    </a:lnTo>
                    <a:lnTo>
                      <a:pt x="57" y="227"/>
                    </a:lnTo>
                    <a:lnTo>
                      <a:pt x="85" y="227"/>
                    </a:lnTo>
                    <a:lnTo>
                      <a:pt x="114" y="199"/>
                    </a:lnTo>
                    <a:lnTo>
                      <a:pt x="142" y="199"/>
                    </a:lnTo>
                    <a:lnTo>
                      <a:pt x="170" y="199"/>
                    </a:lnTo>
                    <a:lnTo>
                      <a:pt x="199" y="170"/>
                    </a:lnTo>
                    <a:lnTo>
                      <a:pt x="227" y="170"/>
                    </a:lnTo>
                    <a:lnTo>
                      <a:pt x="227" y="227"/>
                    </a:lnTo>
                    <a:lnTo>
                      <a:pt x="284" y="227"/>
                    </a:lnTo>
                    <a:lnTo>
                      <a:pt x="284" y="170"/>
                    </a:lnTo>
                    <a:lnTo>
                      <a:pt x="341" y="85"/>
                    </a:lnTo>
                    <a:lnTo>
                      <a:pt x="341" y="29"/>
                    </a:lnTo>
                    <a:lnTo>
                      <a:pt x="369" y="0"/>
                    </a:lnTo>
                    <a:lnTo>
                      <a:pt x="369" y="57"/>
                    </a:lnTo>
                    <a:lnTo>
                      <a:pt x="454" y="114"/>
                    </a:lnTo>
                    <a:lnTo>
                      <a:pt x="426" y="170"/>
                    </a:lnTo>
                    <a:lnTo>
                      <a:pt x="454" y="255"/>
                    </a:lnTo>
                    <a:lnTo>
                      <a:pt x="511" y="255"/>
                    </a:lnTo>
                    <a:lnTo>
                      <a:pt x="511" y="284"/>
                    </a:lnTo>
                    <a:lnTo>
                      <a:pt x="482" y="312"/>
                    </a:lnTo>
                    <a:lnTo>
                      <a:pt x="511" y="312"/>
                    </a:lnTo>
                    <a:lnTo>
                      <a:pt x="567" y="284"/>
                    </a:lnTo>
                    <a:lnTo>
                      <a:pt x="596" y="340"/>
                    </a:lnTo>
                    <a:lnTo>
                      <a:pt x="624" y="340"/>
                    </a:lnTo>
                    <a:lnTo>
                      <a:pt x="652" y="397"/>
                    </a:lnTo>
                    <a:lnTo>
                      <a:pt x="596" y="426"/>
                    </a:lnTo>
                    <a:lnTo>
                      <a:pt x="624" y="511"/>
                    </a:lnTo>
                    <a:lnTo>
                      <a:pt x="652" y="539"/>
                    </a:lnTo>
                    <a:lnTo>
                      <a:pt x="737" y="624"/>
                    </a:lnTo>
                    <a:lnTo>
                      <a:pt x="567" y="76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0" name="Freeform 290">
                <a:extLst>
                  <a:ext uri="{FF2B5EF4-FFF2-40B4-BE49-F238E27FC236}">
                    <a16:creationId xmlns:a16="http://schemas.microsoft.com/office/drawing/2014/main" id="{2E830484-8192-40FE-903E-D6456774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529"/>
                <a:ext cx="680" cy="851"/>
              </a:xfrm>
              <a:custGeom>
                <a:avLst/>
                <a:gdLst>
                  <a:gd name="T0" fmla="*/ 368 w 680"/>
                  <a:gd name="T1" fmla="*/ 851 h 851"/>
                  <a:gd name="T2" fmla="*/ 255 w 680"/>
                  <a:gd name="T3" fmla="*/ 738 h 851"/>
                  <a:gd name="T4" fmla="*/ 227 w 680"/>
                  <a:gd name="T5" fmla="*/ 653 h 851"/>
                  <a:gd name="T6" fmla="*/ 283 w 680"/>
                  <a:gd name="T7" fmla="*/ 624 h 851"/>
                  <a:gd name="T8" fmla="*/ 255 w 680"/>
                  <a:gd name="T9" fmla="*/ 567 h 851"/>
                  <a:gd name="T10" fmla="*/ 227 w 680"/>
                  <a:gd name="T11" fmla="*/ 567 h 851"/>
                  <a:gd name="T12" fmla="*/ 198 w 680"/>
                  <a:gd name="T13" fmla="*/ 511 h 851"/>
                  <a:gd name="T14" fmla="*/ 142 w 680"/>
                  <a:gd name="T15" fmla="*/ 539 h 851"/>
                  <a:gd name="T16" fmla="*/ 113 w 680"/>
                  <a:gd name="T17" fmla="*/ 539 h 851"/>
                  <a:gd name="T18" fmla="*/ 142 w 680"/>
                  <a:gd name="T19" fmla="*/ 511 h 851"/>
                  <a:gd name="T20" fmla="*/ 142 w 680"/>
                  <a:gd name="T21" fmla="*/ 482 h 851"/>
                  <a:gd name="T22" fmla="*/ 85 w 680"/>
                  <a:gd name="T23" fmla="*/ 482 h 851"/>
                  <a:gd name="T24" fmla="*/ 57 w 680"/>
                  <a:gd name="T25" fmla="*/ 397 h 851"/>
                  <a:gd name="T26" fmla="*/ 85 w 680"/>
                  <a:gd name="T27" fmla="*/ 341 h 851"/>
                  <a:gd name="T28" fmla="*/ 0 w 680"/>
                  <a:gd name="T29" fmla="*/ 284 h 851"/>
                  <a:gd name="T30" fmla="*/ 0 w 680"/>
                  <a:gd name="T31" fmla="*/ 227 h 851"/>
                  <a:gd name="T32" fmla="*/ 57 w 680"/>
                  <a:gd name="T33" fmla="*/ 199 h 851"/>
                  <a:gd name="T34" fmla="*/ 85 w 680"/>
                  <a:gd name="T35" fmla="*/ 142 h 851"/>
                  <a:gd name="T36" fmla="*/ 113 w 680"/>
                  <a:gd name="T37" fmla="*/ 57 h 851"/>
                  <a:gd name="T38" fmla="*/ 85 w 680"/>
                  <a:gd name="T39" fmla="*/ 29 h 851"/>
                  <a:gd name="T40" fmla="*/ 142 w 680"/>
                  <a:gd name="T41" fmla="*/ 0 h 851"/>
                  <a:gd name="T42" fmla="*/ 170 w 680"/>
                  <a:gd name="T43" fmla="*/ 57 h 851"/>
                  <a:gd name="T44" fmla="*/ 198 w 680"/>
                  <a:gd name="T45" fmla="*/ 57 h 851"/>
                  <a:gd name="T46" fmla="*/ 227 w 680"/>
                  <a:gd name="T47" fmla="*/ 0 h 851"/>
                  <a:gd name="T48" fmla="*/ 255 w 680"/>
                  <a:gd name="T49" fmla="*/ 29 h 851"/>
                  <a:gd name="T50" fmla="*/ 312 w 680"/>
                  <a:gd name="T51" fmla="*/ 29 h 851"/>
                  <a:gd name="T52" fmla="*/ 312 w 680"/>
                  <a:gd name="T53" fmla="*/ 0 h 851"/>
                  <a:gd name="T54" fmla="*/ 368 w 680"/>
                  <a:gd name="T55" fmla="*/ 57 h 851"/>
                  <a:gd name="T56" fmla="*/ 397 w 680"/>
                  <a:gd name="T57" fmla="*/ 57 h 851"/>
                  <a:gd name="T58" fmla="*/ 425 w 680"/>
                  <a:gd name="T59" fmla="*/ 86 h 851"/>
                  <a:gd name="T60" fmla="*/ 397 w 680"/>
                  <a:gd name="T61" fmla="*/ 142 h 851"/>
                  <a:gd name="T62" fmla="*/ 397 w 680"/>
                  <a:gd name="T63" fmla="*/ 171 h 851"/>
                  <a:gd name="T64" fmla="*/ 510 w 680"/>
                  <a:gd name="T65" fmla="*/ 171 h 851"/>
                  <a:gd name="T66" fmla="*/ 539 w 680"/>
                  <a:gd name="T67" fmla="*/ 142 h 851"/>
                  <a:gd name="T68" fmla="*/ 595 w 680"/>
                  <a:gd name="T69" fmla="*/ 142 h 851"/>
                  <a:gd name="T70" fmla="*/ 595 w 680"/>
                  <a:gd name="T71" fmla="*/ 171 h 851"/>
                  <a:gd name="T72" fmla="*/ 567 w 680"/>
                  <a:gd name="T73" fmla="*/ 199 h 851"/>
                  <a:gd name="T74" fmla="*/ 567 w 680"/>
                  <a:gd name="T75" fmla="*/ 256 h 851"/>
                  <a:gd name="T76" fmla="*/ 453 w 680"/>
                  <a:gd name="T77" fmla="*/ 312 h 851"/>
                  <a:gd name="T78" fmla="*/ 482 w 680"/>
                  <a:gd name="T79" fmla="*/ 341 h 851"/>
                  <a:gd name="T80" fmla="*/ 510 w 680"/>
                  <a:gd name="T81" fmla="*/ 312 h 851"/>
                  <a:gd name="T82" fmla="*/ 539 w 680"/>
                  <a:gd name="T83" fmla="*/ 341 h 851"/>
                  <a:gd name="T84" fmla="*/ 567 w 680"/>
                  <a:gd name="T85" fmla="*/ 312 h 851"/>
                  <a:gd name="T86" fmla="*/ 595 w 680"/>
                  <a:gd name="T87" fmla="*/ 341 h 851"/>
                  <a:gd name="T88" fmla="*/ 595 w 680"/>
                  <a:gd name="T89" fmla="*/ 397 h 851"/>
                  <a:gd name="T90" fmla="*/ 567 w 680"/>
                  <a:gd name="T91" fmla="*/ 397 h 851"/>
                  <a:gd name="T92" fmla="*/ 567 w 680"/>
                  <a:gd name="T93" fmla="*/ 454 h 851"/>
                  <a:gd name="T94" fmla="*/ 624 w 680"/>
                  <a:gd name="T95" fmla="*/ 454 h 851"/>
                  <a:gd name="T96" fmla="*/ 624 w 680"/>
                  <a:gd name="T97" fmla="*/ 511 h 851"/>
                  <a:gd name="T98" fmla="*/ 624 w 680"/>
                  <a:gd name="T99" fmla="*/ 539 h 851"/>
                  <a:gd name="T100" fmla="*/ 680 w 680"/>
                  <a:gd name="T101" fmla="*/ 539 h 851"/>
                  <a:gd name="T102" fmla="*/ 680 w 680"/>
                  <a:gd name="T103" fmla="*/ 567 h 851"/>
                  <a:gd name="T104" fmla="*/ 482 w 680"/>
                  <a:gd name="T105" fmla="*/ 738 h 851"/>
                  <a:gd name="T106" fmla="*/ 368 w 680"/>
                  <a:gd name="T107" fmla="*/ 85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0" h="851">
                    <a:moveTo>
                      <a:pt x="368" y="851"/>
                    </a:moveTo>
                    <a:lnTo>
                      <a:pt x="255" y="738"/>
                    </a:lnTo>
                    <a:lnTo>
                      <a:pt x="227" y="653"/>
                    </a:lnTo>
                    <a:lnTo>
                      <a:pt x="283" y="624"/>
                    </a:lnTo>
                    <a:lnTo>
                      <a:pt x="255" y="567"/>
                    </a:lnTo>
                    <a:lnTo>
                      <a:pt x="227" y="567"/>
                    </a:lnTo>
                    <a:lnTo>
                      <a:pt x="198" y="511"/>
                    </a:lnTo>
                    <a:lnTo>
                      <a:pt x="142" y="539"/>
                    </a:lnTo>
                    <a:lnTo>
                      <a:pt x="113" y="539"/>
                    </a:lnTo>
                    <a:lnTo>
                      <a:pt x="142" y="511"/>
                    </a:lnTo>
                    <a:lnTo>
                      <a:pt x="142" y="482"/>
                    </a:lnTo>
                    <a:lnTo>
                      <a:pt x="85" y="482"/>
                    </a:lnTo>
                    <a:lnTo>
                      <a:pt x="57" y="397"/>
                    </a:lnTo>
                    <a:lnTo>
                      <a:pt x="85" y="341"/>
                    </a:lnTo>
                    <a:lnTo>
                      <a:pt x="0" y="284"/>
                    </a:lnTo>
                    <a:lnTo>
                      <a:pt x="0" y="227"/>
                    </a:lnTo>
                    <a:lnTo>
                      <a:pt x="57" y="199"/>
                    </a:lnTo>
                    <a:lnTo>
                      <a:pt x="85" y="142"/>
                    </a:lnTo>
                    <a:lnTo>
                      <a:pt x="113" y="57"/>
                    </a:lnTo>
                    <a:lnTo>
                      <a:pt x="85" y="29"/>
                    </a:lnTo>
                    <a:lnTo>
                      <a:pt x="142" y="0"/>
                    </a:lnTo>
                    <a:lnTo>
                      <a:pt x="170" y="57"/>
                    </a:lnTo>
                    <a:lnTo>
                      <a:pt x="198" y="57"/>
                    </a:lnTo>
                    <a:lnTo>
                      <a:pt x="227" y="0"/>
                    </a:lnTo>
                    <a:lnTo>
                      <a:pt x="255" y="29"/>
                    </a:lnTo>
                    <a:lnTo>
                      <a:pt x="312" y="29"/>
                    </a:lnTo>
                    <a:lnTo>
                      <a:pt x="312" y="0"/>
                    </a:lnTo>
                    <a:lnTo>
                      <a:pt x="368" y="57"/>
                    </a:lnTo>
                    <a:lnTo>
                      <a:pt x="397" y="57"/>
                    </a:lnTo>
                    <a:lnTo>
                      <a:pt x="425" y="86"/>
                    </a:lnTo>
                    <a:lnTo>
                      <a:pt x="397" y="142"/>
                    </a:lnTo>
                    <a:lnTo>
                      <a:pt x="397" y="171"/>
                    </a:lnTo>
                    <a:lnTo>
                      <a:pt x="510" y="171"/>
                    </a:lnTo>
                    <a:lnTo>
                      <a:pt x="539" y="142"/>
                    </a:lnTo>
                    <a:lnTo>
                      <a:pt x="595" y="142"/>
                    </a:lnTo>
                    <a:lnTo>
                      <a:pt x="595" y="171"/>
                    </a:lnTo>
                    <a:lnTo>
                      <a:pt x="567" y="199"/>
                    </a:lnTo>
                    <a:lnTo>
                      <a:pt x="567" y="256"/>
                    </a:lnTo>
                    <a:lnTo>
                      <a:pt x="453" y="312"/>
                    </a:lnTo>
                    <a:lnTo>
                      <a:pt x="482" y="341"/>
                    </a:lnTo>
                    <a:lnTo>
                      <a:pt x="510" y="312"/>
                    </a:lnTo>
                    <a:lnTo>
                      <a:pt x="539" y="341"/>
                    </a:lnTo>
                    <a:lnTo>
                      <a:pt x="567" y="312"/>
                    </a:lnTo>
                    <a:lnTo>
                      <a:pt x="595" y="341"/>
                    </a:lnTo>
                    <a:lnTo>
                      <a:pt x="595" y="397"/>
                    </a:lnTo>
                    <a:lnTo>
                      <a:pt x="567" y="397"/>
                    </a:lnTo>
                    <a:lnTo>
                      <a:pt x="567" y="454"/>
                    </a:lnTo>
                    <a:lnTo>
                      <a:pt x="624" y="454"/>
                    </a:lnTo>
                    <a:lnTo>
                      <a:pt x="624" y="511"/>
                    </a:lnTo>
                    <a:lnTo>
                      <a:pt x="624" y="539"/>
                    </a:lnTo>
                    <a:lnTo>
                      <a:pt x="680" y="539"/>
                    </a:lnTo>
                    <a:lnTo>
                      <a:pt x="680" y="567"/>
                    </a:lnTo>
                    <a:lnTo>
                      <a:pt x="482" y="738"/>
                    </a:lnTo>
                    <a:lnTo>
                      <a:pt x="368" y="851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1" name="Freeform 291">
                <a:extLst>
                  <a:ext uri="{FF2B5EF4-FFF2-40B4-BE49-F238E27FC236}">
                    <a16:creationId xmlns:a16="http://schemas.microsoft.com/office/drawing/2014/main" id="{5BFC3FB9-96C6-4A2F-98EB-37F24F4A0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246"/>
                <a:ext cx="737" cy="737"/>
              </a:xfrm>
              <a:custGeom>
                <a:avLst/>
                <a:gdLst>
                  <a:gd name="T0" fmla="*/ 255 w 737"/>
                  <a:gd name="T1" fmla="*/ 680 h 737"/>
                  <a:gd name="T2" fmla="*/ 255 w 737"/>
                  <a:gd name="T3" fmla="*/ 652 h 737"/>
                  <a:gd name="T4" fmla="*/ 226 w 737"/>
                  <a:gd name="T5" fmla="*/ 652 h 737"/>
                  <a:gd name="T6" fmla="*/ 226 w 737"/>
                  <a:gd name="T7" fmla="*/ 595 h 737"/>
                  <a:gd name="T8" fmla="*/ 198 w 737"/>
                  <a:gd name="T9" fmla="*/ 595 h 737"/>
                  <a:gd name="T10" fmla="*/ 141 w 737"/>
                  <a:gd name="T11" fmla="*/ 567 h 737"/>
                  <a:gd name="T12" fmla="*/ 170 w 737"/>
                  <a:gd name="T13" fmla="*/ 454 h 737"/>
                  <a:gd name="T14" fmla="*/ 113 w 737"/>
                  <a:gd name="T15" fmla="*/ 340 h 737"/>
                  <a:gd name="T16" fmla="*/ 113 w 737"/>
                  <a:gd name="T17" fmla="*/ 255 h 737"/>
                  <a:gd name="T18" fmla="*/ 56 w 737"/>
                  <a:gd name="T19" fmla="*/ 227 h 737"/>
                  <a:gd name="T20" fmla="*/ 28 w 737"/>
                  <a:gd name="T21" fmla="*/ 255 h 737"/>
                  <a:gd name="T22" fmla="*/ 0 w 737"/>
                  <a:gd name="T23" fmla="*/ 198 h 737"/>
                  <a:gd name="T24" fmla="*/ 0 w 737"/>
                  <a:gd name="T25" fmla="*/ 142 h 737"/>
                  <a:gd name="T26" fmla="*/ 28 w 737"/>
                  <a:gd name="T27" fmla="*/ 113 h 737"/>
                  <a:gd name="T28" fmla="*/ 56 w 737"/>
                  <a:gd name="T29" fmla="*/ 142 h 737"/>
                  <a:gd name="T30" fmla="*/ 56 w 737"/>
                  <a:gd name="T31" fmla="*/ 198 h 737"/>
                  <a:gd name="T32" fmla="*/ 113 w 737"/>
                  <a:gd name="T33" fmla="*/ 198 h 737"/>
                  <a:gd name="T34" fmla="*/ 170 w 737"/>
                  <a:gd name="T35" fmla="*/ 170 h 737"/>
                  <a:gd name="T36" fmla="*/ 141 w 737"/>
                  <a:gd name="T37" fmla="*/ 142 h 737"/>
                  <a:gd name="T38" fmla="*/ 141 w 737"/>
                  <a:gd name="T39" fmla="*/ 113 h 737"/>
                  <a:gd name="T40" fmla="*/ 198 w 737"/>
                  <a:gd name="T41" fmla="*/ 142 h 737"/>
                  <a:gd name="T42" fmla="*/ 198 w 737"/>
                  <a:gd name="T43" fmla="*/ 28 h 737"/>
                  <a:gd name="T44" fmla="*/ 255 w 737"/>
                  <a:gd name="T45" fmla="*/ 0 h 737"/>
                  <a:gd name="T46" fmla="*/ 340 w 737"/>
                  <a:gd name="T47" fmla="*/ 57 h 737"/>
                  <a:gd name="T48" fmla="*/ 311 w 737"/>
                  <a:gd name="T49" fmla="*/ 85 h 737"/>
                  <a:gd name="T50" fmla="*/ 397 w 737"/>
                  <a:gd name="T51" fmla="*/ 113 h 737"/>
                  <a:gd name="T52" fmla="*/ 397 w 737"/>
                  <a:gd name="T53" fmla="*/ 85 h 737"/>
                  <a:gd name="T54" fmla="*/ 453 w 737"/>
                  <a:gd name="T55" fmla="*/ 28 h 737"/>
                  <a:gd name="T56" fmla="*/ 482 w 737"/>
                  <a:gd name="T57" fmla="*/ 57 h 737"/>
                  <a:gd name="T58" fmla="*/ 482 w 737"/>
                  <a:gd name="T59" fmla="*/ 113 h 737"/>
                  <a:gd name="T60" fmla="*/ 510 w 737"/>
                  <a:gd name="T61" fmla="*/ 113 h 737"/>
                  <a:gd name="T62" fmla="*/ 510 w 737"/>
                  <a:gd name="T63" fmla="*/ 142 h 737"/>
                  <a:gd name="T64" fmla="*/ 567 w 737"/>
                  <a:gd name="T65" fmla="*/ 170 h 737"/>
                  <a:gd name="T66" fmla="*/ 680 w 737"/>
                  <a:gd name="T67" fmla="*/ 198 h 737"/>
                  <a:gd name="T68" fmla="*/ 708 w 737"/>
                  <a:gd name="T69" fmla="*/ 198 h 737"/>
                  <a:gd name="T70" fmla="*/ 737 w 737"/>
                  <a:gd name="T71" fmla="*/ 283 h 737"/>
                  <a:gd name="T72" fmla="*/ 737 w 737"/>
                  <a:gd name="T73" fmla="*/ 312 h 737"/>
                  <a:gd name="T74" fmla="*/ 680 w 737"/>
                  <a:gd name="T75" fmla="*/ 312 h 737"/>
                  <a:gd name="T76" fmla="*/ 652 w 737"/>
                  <a:gd name="T77" fmla="*/ 283 h 737"/>
                  <a:gd name="T78" fmla="*/ 623 w 737"/>
                  <a:gd name="T79" fmla="*/ 340 h 737"/>
                  <a:gd name="T80" fmla="*/ 595 w 737"/>
                  <a:gd name="T81" fmla="*/ 340 h 737"/>
                  <a:gd name="T82" fmla="*/ 567 w 737"/>
                  <a:gd name="T83" fmla="*/ 283 h 737"/>
                  <a:gd name="T84" fmla="*/ 510 w 737"/>
                  <a:gd name="T85" fmla="*/ 312 h 737"/>
                  <a:gd name="T86" fmla="*/ 538 w 737"/>
                  <a:gd name="T87" fmla="*/ 340 h 737"/>
                  <a:gd name="T88" fmla="*/ 482 w 737"/>
                  <a:gd name="T89" fmla="*/ 482 h 737"/>
                  <a:gd name="T90" fmla="*/ 425 w 737"/>
                  <a:gd name="T91" fmla="*/ 510 h 737"/>
                  <a:gd name="T92" fmla="*/ 397 w 737"/>
                  <a:gd name="T93" fmla="*/ 539 h 737"/>
                  <a:gd name="T94" fmla="*/ 397 w 737"/>
                  <a:gd name="T95" fmla="*/ 595 h 737"/>
                  <a:gd name="T96" fmla="*/ 340 w 737"/>
                  <a:gd name="T97" fmla="*/ 680 h 737"/>
                  <a:gd name="T98" fmla="*/ 340 w 737"/>
                  <a:gd name="T99" fmla="*/ 737 h 737"/>
                  <a:gd name="T100" fmla="*/ 283 w 737"/>
                  <a:gd name="T101" fmla="*/ 737 h 737"/>
                  <a:gd name="T102" fmla="*/ 283 w 737"/>
                  <a:gd name="T103" fmla="*/ 680 h 737"/>
                  <a:gd name="T104" fmla="*/ 255 w 737"/>
                  <a:gd name="T105" fmla="*/ 68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7" h="737">
                    <a:moveTo>
                      <a:pt x="255" y="680"/>
                    </a:moveTo>
                    <a:lnTo>
                      <a:pt x="255" y="652"/>
                    </a:lnTo>
                    <a:lnTo>
                      <a:pt x="226" y="652"/>
                    </a:lnTo>
                    <a:lnTo>
                      <a:pt x="226" y="595"/>
                    </a:lnTo>
                    <a:lnTo>
                      <a:pt x="198" y="595"/>
                    </a:lnTo>
                    <a:lnTo>
                      <a:pt x="141" y="567"/>
                    </a:lnTo>
                    <a:lnTo>
                      <a:pt x="170" y="454"/>
                    </a:lnTo>
                    <a:lnTo>
                      <a:pt x="113" y="340"/>
                    </a:lnTo>
                    <a:lnTo>
                      <a:pt x="113" y="255"/>
                    </a:lnTo>
                    <a:lnTo>
                      <a:pt x="56" y="227"/>
                    </a:lnTo>
                    <a:lnTo>
                      <a:pt x="28" y="255"/>
                    </a:lnTo>
                    <a:lnTo>
                      <a:pt x="0" y="198"/>
                    </a:lnTo>
                    <a:lnTo>
                      <a:pt x="0" y="142"/>
                    </a:lnTo>
                    <a:lnTo>
                      <a:pt x="28" y="113"/>
                    </a:lnTo>
                    <a:lnTo>
                      <a:pt x="56" y="142"/>
                    </a:lnTo>
                    <a:lnTo>
                      <a:pt x="56" y="198"/>
                    </a:lnTo>
                    <a:lnTo>
                      <a:pt x="113" y="198"/>
                    </a:lnTo>
                    <a:lnTo>
                      <a:pt x="170" y="170"/>
                    </a:lnTo>
                    <a:lnTo>
                      <a:pt x="141" y="142"/>
                    </a:lnTo>
                    <a:lnTo>
                      <a:pt x="141" y="113"/>
                    </a:lnTo>
                    <a:lnTo>
                      <a:pt x="198" y="142"/>
                    </a:lnTo>
                    <a:lnTo>
                      <a:pt x="198" y="28"/>
                    </a:lnTo>
                    <a:lnTo>
                      <a:pt x="255" y="0"/>
                    </a:lnTo>
                    <a:lnTo>
                      <a:pt x="340" y="57"/>
                    </a:lnTo>
                    <a:lnTo>
                      <a:pt x="311" y="85"/>
                    </a:lnTo>
                    <a:lnTo>
                      <a:pt x="397" y="113"/>
                    </a:lnTo>
                    <a:lnTo>
                      <a:pt x="397" y="85"/>
                    </a:lnTo>
                    <a:lnTo>
                      <a:pt x="453" y="28"/>
                    </a:lnTo>
                    <a:lnTo>
                      <a:pt x="482" y="57"/>
                    </a:lnTo>
                    <a:lnTo>
                      <a:pt x="482" y="113"/>
                    </a:lnTo>
                    <a:lnTo>
                      <a:pt x="510" y="113"/>
                    </a:lnTo>
                    <a:lnTo>
                      <a:pt x="510" y="142"/>
                    </a:lnTo>
                    <a:lnTo>
                      <a:pt x="567" y="170"/>
                    </a:lnTo>
                    <a:lnTo>
                      <a:pt x="680" y="198"/>
                    </a:lnTo>
                    <a:lnTo>
                      <a:pt x="708" y="198"/>
                    </a:lnTo>
                    <a:lnTo>
                      <a:pt x="737" y="283"/>
                    </a:lnTo>
                    <a:lnTo>
                      <a:pt x="737" y="312"/>
                    </a:lnTo>
                    <a:lnTo>
                      <a:pt x="680" y="312"/>
                    </a:lnTo>
                    <a:lnTo>
                      <a:pt x="652" y="283"/>
                    </a:lnTo>
                    <a:lnTo>
                      <a:pt x="623" y="340"/>
                    </a:lnTo>
                    <a:lnTo>
                      <a:pt x="595" y="340"/>
                    </a:lnTo>
                    <a:lnTo>
                      <a:pt x="567" y="283"/>
                    </a:lnTo>
                    <a:lnTo>
                      <a:pt x="510" y="312"/>
                    </a:lnTo>
                    <a:lnTo>
                      <a:pt x="538" y="340"/>
                    </a:lnTo>
                    <a:lnTo>
                      <a:pt x="482" y="482"/>
                    </a:lnTo>
                    <a:lnTo>
                      <a:pt x="425" y="510"/>
                    </a:lnTo>
                    <a:lnTo>
                      <a:pt x="397" y="539"/>
                    </a:lnTo>
                    <a:lnTo>
                      <a:pt x="397" y="595"/>
                    </a:lnTo>
                    <a:lnTo>
                      <a:pt x="340" y="680"/>
                    </a:lnTo>
                    <a:lnTo>
                      <a:pt x="340" y="737"/>
                    </a:lnTo>
                    <a:lnTo>
                      <a:pt x="283" y="737"/>
                    </a:lnTo>
                    <a:lnTo>
                      <a:pt x="283" y="680"/>
                    </a:lnTo>
                    <a:lnTo>
                      <a:pt x="255" y="68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2" name="Freeform 292">
                <a:extLst>
                  <a:ext uri="{FF2B5EF4-FFF2-40B4-BE49-F238E27FC236}">
                    <a16:creationId xmlns:a16="http://schemas.microsoft.com/office/drawing/2014/main" id="{B343C948-C1D8-477C-9FE2-E36E227C2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331"/>
                <a:ext cx="992" cy="765"/>
              </a:xfrm>
              <a:custGeom>
                <a:avLst/>
                <a:gdLst>
                  <a:gd name="T0" fmla="*/ 283 w 992"/>
                  <a:gd name="T1" fmla="*/ 737 h 765"/>
                  <a:gd name="T2" fmla="*/ 227 w 992"/>
                  <a:gd name="T3" fmla="*/ 652 h 765"/>
                  <a:gd name="T4" fmla="*/ 170 w 992"/>
                  <a:gd name="T5" fmla="*/ 595 h 765"/>
                  <a:gd name="T6" fmla="*/ 198 w 992"/>
                  <a:gd name="T7" fmla="*/ 539 h 765"/>
                  <a:gd name="T8" fmla="*/ 142 w 992"/>
                  <a:gd name="T9" fmla="*/ 539 h 765"/>
                  <a:gd name="T10" fmla="*/ 85 w 992"/>
                  <a:gd name="T11" fmla="*/ 539 h 765"/>
                  <a:gd name="T12" fmla="*/ 170 w 992"/>
                  <a:gd name="T13" fmla="*/ 454 h 765"/>
                  <a:gd name="T14" fmla="*/ 198 w 992"/>
                  <a:gd name="T15" fmla="*/ 369 h 765"/>
                  <a:gd name="T16" fmla="*/ 142 w 992"/>
                  <a:gd name="T17" fmla="*/ 340 h 765"/>
                  <a:gd name="T18" fmla="*/ 0 w 992"/>
                  <a:gd name="T19" fmla="*/ 369 h 765"/>
                  <a:gd name="T20" fmla="*/ 28 w 992"/>
                  <a:gd name="T21" fmla="*/ 284 h 765"/>
                  <a:gd name="T22" fmla="*/ 28 w 992"/>
                  <a:gd name="T23" fmla="*/ 198 h 765"/>
                  <a:gd name="T24" fmla="*/ 142 w 992"/>
                  <a:gd name="T25" fmla="*/ 85 h 765"/>
                  <a:gd name="T26" fmla="*/ 198 w 992"/>
                  <a:gd name="T27" fmla="*/ 85 h 765"/>
                  <a:gd name="T28" fmla="*/ 312 w 992"/>
                  <a:gd name="T29" fmla="*/ 57 h 765"/>
                  <a:gd name="T30" fmla="*/ 340 w 992"/>
                  <a:gd name="T31" fmla="*/ 28 h 765"/>
                  <a:gd name="T32" fmla="*/ 425 w 992"/>
                  <a:gd name="T33" fmla="*/ 57 h 765"/>
                  <a:gd name="T34" fmla="*/ 482 w 992"/>
                  <a:gd name="T35" fmla="*/ 142 h 765"/>
                  <a:gd name="T36" fmla="*/ 538 w 992"/>
                  <a:gd name="T37" fmla="*/ 113 h 765"/>
                  <a:gd name="T38" fmla="*/ 623 w 992"/>
                  <a:gd name="T39" fmla="*/ 57 h 765"/>
                  <a:gd name="T40" fmla="*/ 709 w 992"/>
                  <a:gd name="T41" fmla="*/ 142 h 765"/>
                  <a:gd name="T42" fmla="*/ 737 w 992"/>
                  <a:gd name="T43" fmla="*/ 227 h 765"/>
                  <a:gd name="T44" fmla="*/ 822 w 992"/>
                  <a:gd name="T45" fmla="*/ 255 h 765"/>
                  <a:gd name="T46" fmla="*/ 822 w 992"/>
                  <a:gd name="T47" fmla="*/ 397 h 765"/>
                  <a:gd name="T48" fmla="*/ 879 w 992"/>
                  <a:gd name="T49" fmla="*/ 340 h 765"/>
                  <a:gd name="T50" fmla="*/ 907 w 992"/>
                  <a:gd name="T51" fmla="*/ 397 h 765"/>
                  <a:gd name="T52" fmla="*/ 879 w 992"/>
                  <a:gd name="T53" fmla="*/ 454 h 765"/>
                  <a:gd name="T54" fmla="*/ 879 w 992"/>
                  <a:gd name="T55" fmla="*/ 567 h 765"/>
                  <a:gd name="T56" fmla="*/ 992 w 992"/>
                  <a:gd name="T57" fmla="*/ 595 h 765"/>
                  <a:gd name="T58" fmla="*/ 822 w 992"/>
                  <a:gd name="T59" fmla="*/ 652 h 765"/>
                  <a:gd name="T60" fmla="*/ 709 w 992"/>
                  <a:gd name="T61" fmla="*/ 567 h 765"/>
                  <a:gd name="T62" fmla="*/ 283 w 992"/>
                  <a:gd name="T63" fmla="*/ 765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2" h="765">
                    <a:moveTo>
                      <a:pt x="283" y="765"/>
                    </a:moveTo>
                    <a:lnTo>
                      <a:pt x="283" y="737"/>
                    </a:lnTo>
                    <a:lnTo>
                      <a:pt x="227" y="737"/>
                    </a:lnTo>
                    <a:lnTo>
                      <a:pt x="227" y="652"/>
                    </a:lnTo>
                    <a:lnTo>
                      <a:pt x="170" y="652"/>
                    </a:lnTo>
                    <a:lnTo>
                      <a:pt x="170" y="595"/>
                    </a:lnTo>
                    <a:lnTo>
                      <a:pt x="198" y="595"/>
                    </a:lnTo>
                    <a:lnTo>
                      <a:pt x="198" y="539"/>
                    </a:lnTo>
                    <a:lnTo>
                      <a:pt x="170" y="510"/>
                    </a:lnTo>
                    <a:lnTo>
                      <a:pt x="142" y="539"/>
                    </a:lnTo>
                    <a:lnTo>
                      <a:pt x="113" y="510"/>
                    </a:lnTo>
                    <a:lnTo>
                      <a:pt x="85" y="539"/>
                    </a:lnTo>
                    <a:lnTo>
                      <a:pt x="56" y="510"/>
                    </a:lnTo>
                    <a:lnTo>
                      <a:pt x="170" y="454"/>
                    </a:lnTo>
                    <a:lnTo>
                      <a:pt x="170" y="397"/>
                    </a:lnTo>
                    <a:lnTo>
                      <a:pt x="198" y="369"/>
                    </a:lnTo>
                    <a:lnTo>
                      <a:pt x="198" y="340"/>
                    </a:lnTo>
                    <a:lnTo>
                      <a:pt x="142" y="340"/>
                    </a:lnTo>
                    <a:lnTo>
                      <a:pt x="113" y="369"/>
                    </a:lnTo>
                    <a:lnTo>
                      <a:pt x="0" y="369"/>
                    </a:lnTo>
                    <a:lnTo>
                      <a:pt x="0" y="340"/>
                    </a:lnTo>
                    <a:lnTo>
                      <a:pt x="28" y="284"/>
                    </a:lnTo>
                    <a:lnTo>
                      <a:pt x="0" y="255"/>
                    </a:lnTo>
                    <a:lnTo>
                      <a:pt x="28" y="198"/>
                    </a:lnTo>
                    <a:lnTo>
                      <a:pt x="85" y="170"/>
                    </a:lnTo>
                    <a:lnTo>
                      <a:pt x="142" y="85"/>
                    </a:lnTo>
                    <a:lnTo>
                      <a:pt x="170" y="142"/>
                    </a:lnTo>
                    <a:lnTo>
                      <a:pt x="198" y="85"/>
                    </a:lnTo>
                    <a:lnTo>
                      <a:pt x="255" y="85"/>
                    </a:lnTo>
                    <a:lnTo>
                      <a:pt x="312" y="57"/>
                    </a:lnTo>
                    <a:lnTo>
                      <a:pt x="283" y="0"/>
                    </a:lnTo>
                    <a:lnTo>
                      <a:pt x="340" y="28"/>
                    </a:lnTo>
                    <a:lnTo>
                      <a:pt x="368" y="57"/>
                    </a:lnTo>
                    <a:lnTo>
                      <a:pt x="425" y="57"/>
                    </a:lnTo>
                    <a:lnTo>
                      <a:pt x="453" y="0"/>
                    </a:lnTo>
                    <a:lnTo>
                      <a:pt x="482" y="142"/>
                    </a:lnTo>
                    <a:lnTo>
                      <a:pt x="510" y="170"/>
                    </a:lnTo>
                    <a:lnTo>
                      <a:pt x="538" y="113"/>
                    </a:lnTo>
                    <a:lnTo>
                      <a:pt x="567" y="113"/>
                    </a:lnTo>
                    <a:lnTo>
                      <a:pt x="623" y="57"/>
                    </a:lnTo>
                    <a:lnTo>
                      <a:pt x="652" y="142"/>
                    </a:lnTo>
                    <a:lnTo>
                      <a:pt x="709" y="142"/>
                    </a:lnTo>
                    <a:lnTo>
                      <a:pt x="709" y="198"/>
                    </a:lnTo>
                    <a:lnTo>
                      <a:pt x="737" y="227"/>
                    </a:lnTo>
                    <a:lnTo>
                      <a:pt x="794" y="227"/>
                    </a:lnTo>
                    <a:lnTo>
                      <a:pt x="822" y="255"/>
                    </a:lnTo>
                    <a:lnTo>
                      <a:pt x="794" y="369"/>
                    </a:lnTo>
                    <a:lnTo>
                      <a:pt x="822" y="397"/>
                    </a:lnTo>
                    <a:lnTo>
                      <a:pt x="879" y="369"/>
                    </a:lnTo>
                    <a:lnTo>
                      <a:pt x="879" y="340"/>
                    </a:lnTo>
                    <a:lnTo>
                      <a:pt x="907" y="312"/>
                    </a:lnTo>
                    <a:lnTo>
                      <a:pt x="907" y="397"/>
                    </a:lnTo>
                    <a:lnTo>
                      <a:pt x="907" y="454"/>
                    </a:lnTo>
                    <a:lnTo>
                      <a:pt x="879" y="454"/>
                    </a:lnTo>
                    <a:lnTo>
                      <a:pt x="850" y="539"/>
                    </a:lnTo>
                    <a:lnTo>
                      <a:pt x="879" y="567"/>
                    </a:lnTo>
                    <a:lnTo>
                      <a:pt x="964" y="567"/>
                    </a:lnTo>
                    <a:lnTo>
                      <a:pt x="992" y="595"/>
                    </a:lnTo>
                    <a:lnTo>
                      <a:pt x="935" y="652"/>
                    </a:lnTo>
                    <a:lnTo>
                      <a:pt x="822" y="652"/>
                    </a:lnTo>
                    <a:lnTo>
                      <a:pt x="765" y="595"/>
                    </a:lnTo>
                    <a:lnTo>
                      <a:pt x="709" y="567"/>
                    </a:lnTo>
                    <a:lnTo>
                      <a:pt x="453" y="652"/>
                    </a:lnTo>
                    <a:lnTo>
                      <a:pt x="283" y="765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3" name="Freeform 293">
                <a:extLst>
                  <a:ext uri="{FF2B5EF4-FFF2-40B4-BE49-F238E27FC236}">
                    <a16:creationId xmlns:a16="http://schemas.microsoft.com/office/drawing/2014/main" id="{343581FA-2BAC-4392-B76B-CBFBDC7D8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218"/>
                <a:ext cx="908" cy="765"/>
              </a:xfrm>
              <a:custGeom>
                <a:avLst/>
                <a:gdLst>
                  <a:gd name="T0" fmla="*/ 171 w 908"/>
                  <a:gd name="T1" fmla="*/ 0 h 765"/>
                  <a:gd name="T2" fmla="*/ 29 w 908"/>
                  <a:gd name="T3" fmla="*/ 56 h 765"/>
                  <a:gd name="T4" fmla="*/ 0 w 908"/>
                  <a:gd name="T5" fmla="*/ 113 h 765"/>
                  <a:gd name="T6" fmla="*/ 57 w 908"/>
                  <a:gd name="T7" fmla="*/ 113 h 765"/>
                  <a:gd name="T8" fmla="*/ 29 w 908"/>
                  <a:gd name="T9" fmla="*/ 141 h 765"/>
                  <a:gd name="T10" fmla="*/ 86 w 908"/>
                  <a:gd name="T11" fmla="*/ 170 h 765"/>
                  <a:gd name="T12" fmla="*/ 29 w 908"/>
                  <a:gd name="T13" fmla="*/ 255 h 765"/>
                  <a:gd name="T14" fmla="*/ 86 w 908"/>
                  <a:gd name="T15" fmla="*/ 255 h 765"/>
                  <a:gd name="T16" fmla="*/ 86 w 908"/>
                  <a:gd name="T17" fmla="*/ 311 h 765"/>
                  <a:gd name="T18" fmla="*/ 114 w 908"/>
                  <a:gd name="T19" fmla="*/ 340 h 765"/>
                  <a:gd name="T20" fmla="*/ 171 w 908"/>
                  <a:gd name="T21" fmla="*/ 340 h 765"/>
                  <a:gd name="T22" fmla="*/ 199 w 908"/>
                  <a:gd name="T23" fmla="*/ 368 h 765"/>
                  <a:gd name="T24" fmla="*/ 171 w 908"/>
                  <a:gd name="T25" fmla="*/ 482 h 765"/>
                  <a:gd name="T26" fmla="*/ 199 w 908"/>
                  <a:gd name="T27" fmla="*/ 510 h 765"/>
                  <a:gd name="T28" fmla="*/ 256 w 908"/>
                  <a:gd name="T29" fmla="*/ 482 h 765"/>
                  <a:gd name="T30" fmla="*/ 256 w 908"/>
                  <a:gd name="T31" fmla="*/ 453 h 765"/>
                  <a:gd name="T32" fmla="*/ 284 w 908"/>
                  <a:gd name="T33" fmla="*/ 425 h 765"/>
                  <a:gd name="T34" fmla="*/ 284 w 908"/>
                  <a:gd name="T35" fmla="*/ 567 h 765"/>
                  <a:gd name="T36" fmla="*/ 256 w 908"/>
                  <a:gd name="T37" fmla="*/ 567 h 765"/>
                  <a:gd name="T38" fmla="*/ 227 w 908"/>
                  <a:gd name="T39" fmla="*/ 652 h 765"/>
                  <a:gd name="T40" fmla="*/ 256 w 908"/>
                  <a:gd name="T41" fmla="*/ 680 h 765"/>
                  <a:gd name="T42" fmla="*/ 341 w 908"/>
                  <a:gd name="T43" fmla="*/ 680 h 765"/>
                  <a:gd name="T44" fmla="*/ 369 w 908"/>
                  <a:gd name="T45" fmla="*/ 708 h 765"/>
                  <a:gd name="T46" fmla="*/ 596 w 908"/>
                  <a:gd name="T47" fmla="*/ 623 h 765"/>
                  <a:gd name="T48" fmla="*/ 709 w 908"/>
                  <a:gd name="T49" fmla="*/ 623 h 765"/>
                  <a:gd name="T50" fmla="*/ 738 w 908"/>
                  <a:gd name="T51" fmla="*/ 623 h 765"/>
                  <a:gd name="T52" fmla="*/ 738 w 908"/>
                  <a:gd name="T53" fmla="*/ 652 h 765"/>
                  <a:gd name="T54" fmla="*/ 794 w 908"/>
                  <a:gd name="T55" fmla="*/ 708 h 765"/>
                  <a:gd name="T56" fmla="*/ 879 w 908"/>
                  <a:gd name="T57" fmla="*/ 765 h 765"/>
                  <a:gd name="T58" fmla="*/ 879 w 908"/>
                  <a:gd name="T59" fmla="*/ 680 h 765"/>
                  <a:gd name="T60" fmla="*/ 908 w 908"/>
                  <a:gd name="T61" fmla="*/ 652 h 765"/>
                  <a:gd name="T62" fmla="*/ 879 w 908"/>
                  <a:gd name="T63" fmla="*/ 623 h 765"/>
                  <a:gd name="T64" fmla="*/ 908 w 908"/>
                  <a:gd name="T65" fmla="*/ 595 h 765"/>
                  <a:gd name="T66" fmla="*/ 879 w 908"/>
                  <a:gd name="T67" fmla="*/ 538 h 765"/>
                  <a:gd name="T68" fmla="*/ 908 w 908"/>
                  <a:gd name="T69" fmla="*/ 482 h 765"/>
                  <a:gd name="T70" fmla="*/ 879 w 908"/>
                  <a:gd name="T71" fmla="*/ 425 h 765"/>
                  <a:gd name="T72" fmla="*/ 851 w 908"/>
                  <a:gd name="T73" fmla="*/ 425 h 765"/>
                  <a:gd name="T74" fmla="*/ 823 w 908"/>
                  <a:gd name="T75" fmla="*/ 453 h 765"/>
                  <a:gd name="T76" fmla="*/ 766 w 908"/>
                  <a:gd name="T77" fmla="*/ 453 h 765"/>
                  <a:gd name="T78" fmla="*/ 738 w 908"/>
                  <a:gd name="T79" fmla="*/ 482 h 765"/>
                  <a:gd name="T80" fmla="*/ 624 w 908"/>
                  <a:gd name="T81" fmla="*/ 453 h 765"/>
                  <a:gd name="T82" fmla="*/ 341 w 908"/>
                  <a:gd name="T83" fmla="*/ 226 h 765"/>
                  <a:gd name="T84" fmla="*/ 227 w 908"/>
                  <a:gd name="T85" fmla="*/ 141 h 765"/>
                  <a:gd name="T86" fmla="*/ 171 w 908"/>
                  <a:gd name="T87" fmla="*/ 85 h 765"/>
                  <a:gd name="T88" fmla="*/ 171 w 908"/>
                  <a:gd name="T8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8" h="765">
                    <a:moveTo>
                      <a:pt x="171" y="0"/>
                    </a:moveTo>
                    <a:lnTo>
                      <a:pt x="29" y="56"/>
                    </a:lnTo>
                    <a:lnTo>
                      <a:pt x="0" y="113"/>
                    </a:lnTo>
                    <a:lnTo>
                      <a:pt x="57" y="113"/>
                    </a:lnTo>
                    <a:lnTo>
                      <a:pt x="29" y="141"/>
                    </a:lnTo>
                    <a:lnTo>
                      <a:pt x="86" y="170"/>
                    </a:lnTo>
                    <a:lnTo>
                      <a:pt x="29" y="255"/>
                    </a:lnTo>
                    <a:lnTo>
                      <a:pt x="86" y="255"/>
                    </a:lnTo>
                    <a:lnTo>
                      <a:pt x="86" y="311"/>
                    </a:lnTo>
                    <a:lnTo>
                      <a:pt x="114" y="340"/>
                    </a:lnTo>
                    <a:lnTo>
                      <a:pt x="171" y="340"/>
                    </a:lnTo>
                    <a:lnTo>
                      <a:pt x="199" y="368"/>
                    </a:lnTo>
                    <a:lnTo>
                      <a:pt x="171" y="482"/>
                    </a:lnTo>
                    <a:lnTo>
                      <a:pt x="199" y="510"/>
                    </a:lnTo>
                    <a:lnTo>
                      <a:pt x="256" y="482"/>
                    </a:lnTo>
                    <a:lnTo>
                      <a:pt x="256" y="453"/>
                    </a:lnTo>
                    <a:lnTo>
                      <a:pt x="284" y="425"/>
                    </a:lnTo>
                    <a:lnTo>
                      <a:pt x="284" y="567"/>
                    </a:lnTo>
                    <a:lnTo>
                      <a:pt x="256" y="567"/>
                    </a:lnTo>
                    <a:lnTo>
                      <a:pt x="227" y="652"/>
                    </a:lnTo>
                    <a:lnTo>
                      <a:pt x="256" y="680"/>
                    </a:lnTo>
                    <a:lnTo>
                      <a:pt x="341" y="680"/>
                    </a:lnTo>
                    <a:lnTo>
                      <a:pt x="369" y="708"/>
                    </a:lnTo>
                    <a:lnTo>
                      <a:pt x="596" y="623"/>
                    </a:lnTo>
                    <a:lnTo>
                      <a:pt x="709" y="623"/>
                    </a:lnTo>
                    <a:lnTo>
                      <a:pt x="738" y="623"/>
                    </a:lnTo>
                    <a:lnTo>
                      <a:pt x="738" y="652"/>
                    </a:lnTo>
                    <a:lnTo>
                      <a:pt x="794" y="708"/>
                    </a:lnTo>
                    <a:lnTo>
                      <a:pt x="879" y="765"/>
                    </a:lnTo>
                    <a:lnTo>
                      <a:pt x="879" y="680"/>
                    </a:lnTo>
                    <a:lnTo>
                      <a:pt x="908" y="652"/>
                    </a:lnTo>
                    <a:lnTo>
                      <a:pt x="879" y="623"/>
                    </a:lnTo>
                    <a:lnTo>
                      <a:pt x="908" y="595"/>
                    </a:lnTo>
                    <a:lnTo>
                      <a:pt x="879" y="538"/>
                    </a:lnTo>
                    <a:lnTo>
                      <a:pt x="908" y="482"/>
                    </a:lnTo>
                    <a:lnTo>
                      <a:pt x="879" y="425"/>
                    </a:lnTo>
                    <a:lnTo>
                      <a:pt x="851" y="425"/>
                    </a:lnTo>
                    <a:lnTo>
                      <a:pt x="823" y="453"/>
                    </a:lnTo>
                    <a:lnTo>
                      <a:pt x="766" y="453"/>
                    </a:lnTo>
                    <a:lnTo>
                      <a:pt x="738" y="482"/>
                    </a:lnTo>
                    <a:lnTo>
                      <a:pt x="624" y="453"/>
                    </a:lnTo>
                    <a:lnTo>
                      <a:pt x="341" y="226"/>
                    </a:lnTo>
                    <a:lnTo>
                      <a:pt x="227" y="141"/>
                    </a:lnTo>
                    <a:lnTo>
                      <a:pt x="171" y="85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4" name="Freeform 294">
                <a:extLst>
                  <a:ext uri="{FF2B5EF4-FFF2-40B4-BE49-F238E27FC236}">
                    <a16:creationId xmlns:a16="http://schemas.microsoft.com/office/drawing/2014/main" id="{BDFEA5DB-43B7-45C1-B377-39C5CB06D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1962"/>
                <a:ext cx="511" cy="539"/>
              </a:xfrm>
              <a:custGeom>
                <a:avLst/>
                <a:gdLst>
                  <a:gd name="T0" fmla="*/ 511 w 511"/>
                  <a:gd name="T1" fmla="*/ 256 h 539"/>
                  <a:gd name="T2" fmla="*/ 369 w 511"/>
                  <a:gd name="T3" fmla="*/ 312 h 539"/>
                  <a:gd name="T4" fmla="*/ 340 w 511"/>
                  <a:gd name="T5" fmla="*/ 369 h 539"/>
                  <a:gd name="T6" fmla="*/ 397 w 511"/>
                  <a:gd name="T7" fmla="*/ 369 h 539"/>
                  <a:gd name="T8" fmla="*/ 369 w 511"/>
                  <a:gd name="T9" fmla="*/ 397 h 539"/>
                  <a:gd name="T10" fmla="*/ 426 w 511"/>
                  <a:gd name="T11" fmla="*/ 426 h 539"/>
                  <a:gd name="T12" fmla="*/ 369 w 511"/>
                  <a:gd name="T13" fmla="*/ 511 h 539"/>
                  <a:gd name="T14" fmla="*/ 340 w 511"/>
                  <a:gd name="T15" fmla="*/ 426 h 539"/>
                  <a:gd name="T16" fmla="*/ 284 w 511"/>
                  <a:gd name="T17" fmla="*/ 482 h 539"/>
                  <a:gd name="T18" fmla="*/ 255 w 511"/>
                  <a:gd name="T19" fmla="*/ 482 h 539"/>
                  <a:gd name="T20" fmla="*/ 227 w 511"/>
                  <a:gd name="T21" fmla="*/ 539 h 539"/>
                  <a:gd name="T22" fmla="*/ 199 w 511"/>
                  <a:gd name="T23" fmla="*/ 511 h 539"/>
                  <a:gd name="T24" fmla="*/ 170 w 511"/>
                  <a:gd name="T25" fmla="*/ 369 h 539"/>
                  <a:gd name="T26" fmla="*/ 142 w 511"/>
                  <a:gd name="T27" fmla="*/ 426 h 539"/>
                  <a:gd name="T28" fmla="*/ 85 w 511"/>
                  <a:gd name="T29" fmla="*/ 426 h 539"/>
                  <a:gd name="T30" fmla="*/ 57 w 511"/>
                  <a:gd name="T31" fmla="*/ 397 h 539"/>
                  <a:gd name="T32" fmla="*/ 0 w 511"/>
                  <a:gd name="T33" fmla="*/ 369 h 539"/>
                  <a:gd name="T34" fmla="*/ 0 w 511"/>
                  <a:gd name="T35" fmla="*/ 341 h 539"/>
                  <a:gd name="T36" fmla="*/ 57 w 511"/>
                  <a:gd name="T37" fmla="*/ 312 h 539"/>
                  <a:gd name="T38" fmla="*/ 57 w 511"/>
                  <a:gd name="T39" fmla="*/ 284 h 539"/>
                  <a:gd name="T40" fmla="*/ 114 w 511"/>
                  <a:gd name="T41" fmla="*/ 256 h 539"/>
                  <a:gd name="T42" fmla="*/ 114 w 511"/>
                  <a:gd name="T43" fmla="*/ 199 h 539"/>
                  <a:gd name="T44" fmla="*/ 85 w 511"/>
                  <a:gd name="T45" fmla="*/ 199 h 539"/>
                  <a:gd name="T46" fmla="*/ 142 w 511"/>
                  <a:gd name="T47" fmla="*/ 171 h 539"/>
                  <a:gd name="T48" fmla="*/ 142 w 511"/>
                  <a:gd name="T49" fmla="*/ 86 h 539"/>
                  <a:gd name="T50" fmla="*/ 114 w 511"/>
                  <a:gd name="T51" fmla="*/ 57 h 539"/>
                  <a:gd name="T52" fmla="*/ 114 w 511"/>
                  <a:gd name="T53" fmla="*/ 0 h 539"/>
                  <a:gd name="T54" fmla="*/ 227 w 511"/>
                  <a:gd name="T55" fmla="*/ 0 h 539"/>
                  <a:gd name="T56" fmla="*/ 340 w 511"/>
                  <a:gd name="T57" fmla="*/ 57 h 539"/>
                  <a:gd name="T58" fmla="*/ 454 w 511"/>
                  <a:gd name="T59" fmla="*/ 142 h 539"/>
                  <a:gd name="T60" fmla="*/ 511 w 511"/>
                  <a:gd name="T61" fmla="*/ 256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1" h="539">
                    <a:moveTo>
                      <a:pt x="511" y="256"/>
                    </a:moveTo>
                    <a:lnTo>
                      <a:pt x="369" y="312"/>
                    </a:lnTo>
                    <a:lnTo>
                      <a:pt x="340" y="369"/>
                    </a:lnTo>
                    <a:lnTo>
                      <a:pt x="397" y="369"/>
                    </a:lnTo>
                    <a:lnTo>
                      <a:pt x="369" y="397"/>
                    </a:lnTo>
                    <a:lnTo>
                      <a:pt x="426" y="426"/>
                    </a:lnTo>
                    <a:lnTo>
                      <a:pt x="369" y="511"/>
                    </a:lnTo>
                    <a:lnTo>
                      <a:pt x="340" y="426"/>
                    </a:lnTo>
                    <a:lnTo>
                      <a:pt x="284" y="482"/>
                    </a:lnTo>
                    <a:lnTo>
                      <a:pt x="255" y="482"/>
                    </a:lnTo>
                    <a:lnTo>
                      <a:pt x="227" y="539"/>
                    </a:lnTo>
                    <a:lnTo>
                      <a:pt x="199" y="511"/>
                    </a:lnTo>
                    <a:lnTo>
                      <a:pt x="170" y="369"/>
                    </a:lnTo>
                    <a:lnTo>
                      <a:pt x="142" y="426"/>
                    </a:lnTo>
                    <a:lnTo>
                      <a:pt x="85" y="426"/>
                    </a:lnTo>
                    <a:lnTo>
                      <a:pt x="57" y="397"/>
                    </a:lnTo>
                    <a:lnTo>
                      <a:pt x="0" y="369"/>
                    </a:lnTo>
                    <a:lnTo>
                      <a:pt x="0" y="341"/>
                    </a:lnTo>
                    <a:lnTo>
                      <a:pt x="57" y="312"/>
                    </a:lnTo>
                    <a:lnTo>
                      <a:pt x="57" y="284"/>
                    </a:lnTo>
                    <a:lnTo>
                      <a:pt x="114" y="256"/>
                    </a:lnTo>
                    <a:lnTo>
                      <a:pt x="114" y="199"/>
                    </a:lnTo>
                    <a:lnTo>
                      <a:pt x="85" y="199"/>
                    </a:lnTo>
                    <a:lnTo>
                      <a:pt x="142" y="171"/>
                    </a:lnTo>
                    <a:lnTo>
                      <a:pt x="142" y="86"/>
                    </a:lnTo>
                    <a:lnTo>
                      <a:pt x="114" y="57"/>
                    </a:lnTo>
                    <a:lnTo>
                      <a:pt x="114" y="0"/>
                    </a:lnTo>
                    <a:lnTo>
                      <a:pt x="227" y="0"/>
                    </a:lnTo>
                    <a:lnTo>
                      <a:pt x="340" y="57"/>
                    </a:lnTo>
                    <a:lnTo>
                      <a:pt x="454" y="142"/>
                    </a:lnTo>
                    <a:lnTo>
                      <a:pt x="511" y="256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5" name="Freeform 295">
                <a:extLst>
                  <a:ext uri="{FF2B5EF4-FFF2-40B4-BE49-F238E27FC236}">
                    <a16:creationId xmlns:a16="http://schemas.microsoft.com/office/drawing/2014/main" id="{E2DD6100-84B4-449C-9EE8-0059C7CEB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310"/>
                <a:ext cx="1134" cy="1276"/>
              </a:xfrm>
              <a:custGeom>
                <a:avLst/>
                <a:gdLst>
                  <a:gd name="T0" fmla="*/ 1106 w 1134"/>
                  <a:gd name="T1" fmla="*/ 681 h 1276"/>
                  <a:gd name="T2" fmla="*/ 1134 w 1134"/>
                  <a:gd name="T3" fmla="*/ 738 h 1276"/>
                  <a:gd name="T4" fmla="*/ 1077 w 1134"/>
                  <a:gd name="T5" fmla="*/ 851 h 1276"/>
                  <a:gd name="T6" fmla="*/ 1106 w 1134"/>
                  <a:gd name="T7" fmla="*/ 908 h 1276"/>
                  <a:gd name="T8" fmla="*/ 1049 w 1134"/>
                  <a:gd name="T9" fmla="*/ 964 h 1276"/>
                  <a:gd name="T10" fmla="*/ 992 w 1134"/>
                  <a:gd name="T11" fmla="*/ 1021 h 1276"/>
                  <a:gd name="T12" fmla="*/ 964 w 1134"/>
                  <a:gd name="T13" fmla="*/ 1106 h 1276"/>
                  <a:gd name="T14" fmla="*/ 879 w 1134"/>
                  <a:gd name="T15" fmla="*/ 1163 h 1276"/>
                  <a:gd name="T16" fmla="*/ 794 w 1134"/>
                  <a:gd name="T17" fmla="*/ 1191 h 1276"/>
                  <a:gd name="T18" fmla="*/ 709 w 1134"/>
                  <a:gd name="T19" fmla="*/ 1276 h 1276"/>
                  <a:gd name="T20" fmla="*/ 624 w 1134"/>
                  <a:gd name="T21" fmla="*/ 1219 h 1276"/>
                  <a:gd name="T22" fmla="*/ 539 w 1134"/>
                  <a:gd name="T23" fmla="*/ 1134 h 1276"/>
                  <a:gd name="T24" fmla="*/ 397 w 1134"/>
                  <a:gd name="T25" fmla="*/ 1049 h 1276"/>
                  <a:gd name="T26" fmla="*/ 369 w 1134"/>
                  <a:gd name="T27" fmla="*/ 993 h 1276"/>
                  <a:gd name="T28" fmla="*/ 284 w 1134"/>
                  <a:gd name="T29" fmla="*/ 1021 h 1276"/>
                  <a:gd name="T30" fmla="*/ 198 w 1134"/>
                  <a:gd name="T31" fmla="*/ 1021 h 1276"/>
                  <a:gd name="T32" fmla="*/ 142 w 1134"/>
                  <a:gd name="T33" fmla="*/ 936 h 1276"/>
                  <a:gd name="T34" fmla="*/ 198 w 1134"/>
                  <a:gd name="T35" fmla="*/ 879 h 1276"/>
                  <a:gd name="T36" fmla="*/ 142 w 1134"/>
                  <a:gd name="T37" fmla="*/ 851 h 1276"/>
                  <a:gd name="T38" fmla="*/ 198 w 1134"/>
                  <a:gd name="T39" fmla="*/ 738 h 1276"/>
                  <a:gd name="T40" fmla="*/ 255 w 1134"/>
                  <a:gd name="T41" fmla="*/ 709 h 1276"/>
                  <a:gd name="T42" fmla="*/ 198 w 1134"/>
                  <a:gd name="T43" fmla="*/ 681 h 1276"/>
                  <a:gd name="T44" fmla="*/ 113 w 1134"/>
                  <a:gd name="T45" fmla="*/ 596 h 1276"/>
                  <a:gd name="T46" fmla="*/ 28 w 1134"/>
                  <a:gd name="T47" fmla="*/ 539 h 1276"/>
                  <a:gd name="T48" fmla="*/ 0 w 1134"/>
                  <a:gd name="T49" fmla="*/ 426 h 1276"/>
                  <a:gd name="T50" fmla="*/ 142 w 1134"/>
                  <a:gd name="T51" fmla="*/ 256 h 1276"/>
                  <a:gd name="T52" fmla="*/ 255 w 1134"/>
                  <a:gd name="T53" fmla="*/ 284 h 1276"/>
                  <a:gd name="T54" fmla="*/ 340 w 1134"/>
                  <a:gd name="T55" fmla="*/ 284 h 1276"/>
                  <a:gd name="T56" fmla="*/ 340 w 1134"/>
                  <a:gd name="T57" fmla="*/ 171 h 1276"/>
                  <a:gd name="T58" fmla="*/ 567 w 1134"/>
                  <a:gd name="T59" fmla="*/ 142 h 1276"/>
                  <a:gd name="T60" fmla="*/ 936 w 1134"/>
                  <a:gd name="T61" fmla="*/ 426 h 1276"/>
                  <a:gd name="T62" fmla="*/ 1106 w 1134"/>
                  <a:gd name="T63" fmla="*/ 652 h 1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4" h="1276">
                    <a:moveTo>
                      <a:pt x="1106" y="652"/>
                    </a:moveTo>
                    <a:lnTo>
                      <a:pt x="1106" y="681"/>
                    </a:lnTo>
                    <a:lnTo>
                      <a:pt x="1106" y="709"/>
                    </a:lnTo>
                    <a:lnTo>
                      <a:pt x="1134" y="738"/>
                    </a:lnTo>
                    <a:lnTo>
                      <a:pt x="1134" y="823"/>
                    </a:lnTo>
                    <a:lnTo>
                      <a:pt x="1077" y="851"/>
                    </a:lnTo>
                    <a:lnTo>
                      <a:pt x="1106" y="851"/>
                    </a:lnTo>
                    <a:lnTo>
                      <a:pt x="1106" y="908"/>
                    </a:lnTo>
                    <a:lnTo>
                      <a:pt x="1049" y="936"/>
                    </a:lnTo>
                    <a:lnTo>
                      <a:pt x="1049" y="964"/>
                    </a:lnTo>
                    <a:lnTo>
                      <a:pt x="992" y="993"/>
                    </a:lnTo>
                    <a:lnTo>
                      <a:pt x="992" y="1021"/>
                    </a:lnTo>
                    <a:lnTo>
                      <a:pt x="1021" y="1078"/>
                    </a:lnTo>
                    <a:lnTo>
                      <a:pt x="964" y="1106"/>
                    </a:lnTo>
                    <a:lnTo>
                      <a:pt x="907" y="1106"/>
                    </a:lnTo>
                    <a:lnTo>
                      <a:pt x="879" y="1163"/>
                    </a:lnTo>
                    <a:lnTo>
                      <a:pt x="851" y="1106"/>
                    </a:lnTo>
                    <a:lnTo>
                      <a:pt x="794" y="1191"/>
                    </a:lnTo>
                    <a:lnTo>
                      <a:pt x="737" y="1219"/>
                    </a:lnTo>
                    <a:lnTo>
                      <a:pt x="709" y="1276"/>
                    </a:lnTo>
                    <a:lnTo>
                      <a:pt x="680" y="1276"/>
                    </a:lnTo>
                    <a:lnTo>
                      <a:pt x="624" y="1219"/>
                    </a:lnTo>
                    <a:lnTo>
                      <a:pt x="595" y="1134"/>
                    </a:lnTo>
                    <a:lnTo>
                      <a:pt x="539" y="1134"/>
                    </a:lnTo>
                    <a:lnTo>
                      <a:pt x="397" y="1078"/>
                    </a:lnTo>
                    <a:lnTo>
                      <a:pt x="397" y="1049"/>
                    </a:lnTo>
                    <a:lnTo>
                      <a:pt x="369" y="1049"/>
                    </a:lnTo>
                    <a:lnTo>
                      <a:pt x="369" y="993"/>
                    </a:lnTo>
                    <a:lnTo>
                      <a:pt x="340" y="964"/>
                    </a:lnTo>
                    <a:lnTo>
                      <a:pt x="284" y="1021"/>
                    </a:lnTo>
                    <a:lnTo>
                      <a:pt x="284" y="1049"/>
                    </a:lnTo>
                    <a:lnTo>
                      <a:pt x="198" y="1021"/>
                    </a:lnTo>
                    <a:lnTo>
                      <a:pt x="227" y="993"/>
                    </a:lnTo>
                    <a:lnTo>
                      <a:pt x="142" y="936"/>
                    </a:lnTo>
                    <a:lnTo>
                      <a:pt x="227" y="879"/>
                    </a:lnTo>
                    <a:lnTo>
                      <a:pt x="198" y="879"/>
                    </a:lnTo>
                    <a:lnTo>
                      <a:pt x="170" y="879"/>
                    </a:lnTo>
                    <a:lnTo>
                      <a:pt x="142" y="851"/>
                    </a:lnTo>
                    <a:lnTo>
                      <a:pt x="227" y="794"/>
                    </a:lnTo>
                    <a:lnTo>
                      <a:pt x="198" y="738"/>
                    </a:lnTo>
                    <a:lnTo>
                      <a:pt x="198" y="709"/>
                    </a:lnTo>
                    <a:lnTo>
                      <a:pt x="255" y="709"/>
                    </a:lnTo>
                    <a:lnTo>
                      <a:pt x="255" y="681"/>
                    </a:lnTo>
                    <a:lnTo>
                      <a:pt x="198" y="681"/>
                    </a:lnTo>
                    <a:lnTo>
                      <a:pt x="142" y="567"/>
                    </a:lnTo>
                    <a:lnTo>
                      <a:pt x="113" y="596"/>
                    </a:lnTo>
                    <a:lnTo>
                      <a:pt x="85" y="567"/>
                    </a:lnTo>
                    <a:lnTo>
                      <a:pt x="28" y="539"/>
                    </a:lnTo>
                    <a:lnTo>
                      <a:pt x="0" y="539"/>
                    </a:lnTo>
                    <a:lnTo>
                      <a:pt x="0" y="426"/>
                    </a:lnTo>
                    <a:lnTo>
                      <a:pt x="57" y="284"/>
                    </a:lnTo>
                    <a:lnTo>
                      <a:pt x="142" y="256"/>
                    </a:lnTo>
                    <a:lnTo>
                      <a:pt x="170" y="199"/>
                    </a:lnTo>
                    <a:lnTo>
                      <a:pt x="255" y="284"/>
                    </a:lnTo>
                    <a:lnTo>
                      <a:pt x="397" y="341"/>
                    </a:lnTo>
                    <a:lnTo>
                      <a:pt x="340" y="284"/>
                    </a:lnTo>
                    <a:lnTo>
                      <a:pt x="312" y="171"/>
                    </a:lnTo>
                    <a:lnTo>
                      <a:pt x="340" y="171"/>
                    </a:lnTo>
                    <a:lnTo>
                      <a:pt x="425" y="0"/>
                    </a:lnTo>
                    <a:lnTo>
                      <a:pt x="567" y="142"/>
                    </a:lnTo>
                    <a:lnTo>
                      <a:pt x="765" y="256"/>
                    </a:lnTo>
                    <a:lnTo>
                      <a:pt x="936" y="426"/>
                    </a:lnTo>
                    <a:lnTo>
                      <a:pt x="1049" y="624"/>
                    </a:lnTo>
                    <a:lnTo>
                      <a:pt x="1106" y="65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6" name="Freeform 296">
                <a:extLst>
                  <a:ext uri="{FF2B5EF4-FFF2-40B4-BE49-F238E27FC236}">
                    <a16:creationId xmlns:a16="http://schemas.microsoft.com/office/drawing/2014/main" id="{6CC7FB22-5A3C-4E47-9D46-7ED9E7525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444"/>
                <a:ext cx="425" cy="624"/>
              </a:xfrm>
              <a:custGeom>
                <a:avLst/>
                <a:gdLst>
                  <a:gd name="T0" fmla="*/ 198 w 425"/>
                  <a:gd name="T1" fmla="*/ 624 h 624"/>
                  <a:gd name="T2" fmla="*/ 170 w 425"/>
                  <a:gd name="T3" fmla="*/ 567 h 624"/>
                  <a:gd name="T4" fmla="*/ 170 w 425"/>
                  <a:gd name="T5" fmla="*/ 539 h 624"/>
                  <a:gd name="T6" fmla="*/ 141 w 425"/>
                  <a:gd name="T7" fmla="*/ 539 h 624"/>
                  <a:gd name="T8" fmla="*/ 56 w 425"/>
                  <a:gd name="T9" fmla="*/ 511 h 624"/>
                  <a:gd name="T10" fmla="*/ 28 w 425"/>
                  <a:gd name="T11" fmla="*/ 482 h 624"/>
                  <a:gd name="T12" fmla="*/ 56 w 425"/>
                  <a:gd name="T13" fmla="*/ 454 h 624"/>
                  <a:gd name="T14" fmla="*/ 85 w 425"/>
                  <a:gd name="T15" fmla="*/ 397 h 624"/>
                  <a:gd name="T16" fmla="*/ 28 w 425"/>
                  <a:gd name="T17" fmla="*/ 369 h 624"/>
                  <a:gd name="T18" fmla="*/ 28 w 425"/>
                  <a:gd name="T19" fmla="*/ 341 h 624"/>
                  <a:gd name="T20" fmla="*/ 0 w 425"/>
                  <a:gd name="T21" fmla="*/ 341 h 624"/>
                  <a:gd name="T22" fmla="*/ 0 w 425"/>
                  <a:gd name="T23" fmla="*/ 284 h 624"/>
                  <a:gd name="T24" fmla="*/ 0 w 425"/>
                  <a:gd name="T25" fmla="*/ 227 h 624"/>
                  <a:gd name="T26" fmla="*/ 28 w 425"/>
                  <a:gd name="T27" fmla="*/ 256 h 624"/>
                  <a:gd name="T28" fmla="*/ 113 w 425"/>
                  <a:gd name="T29" fmla="*/ 312 h 624"/>
                  <a:gd name="T30" fmla="*/ 113 w 425"/>
                  <a:gd name="T31" fmla="*/ 227 h 624"/>
                  <a:gd name="T32" fmla="*/ 170 w 425"/>
                  <a:gd name="T33" fmla="*/ 227 h 624"/>
                  <a:gd name="T34" fmla="*/ 170 w 425"/>
                  <a:gd name="T35" fmla="*/ 171 h 624"/>
                  <a:gd name="T36" fmla="*/ 141 w 425"/>
                  <a:gd name="T37" fmla="*/ 142 h 624"/>
                  <a:gd name="T38" fmla="*/ 141 w 425"/>
                  <a:gd name="T39" fmla="*/ 85 h 624"/>
                  <a:gd name="T40" fmla="*/ 141 w 425"/>
                  <a:gd name="T41" fmla="*/ 57 h 624"/>
                  <a:gd name="T42" fmla="*/ 141 w 425"/>
                  <a:gd name="T43" fmla="*/ 29 h 624"/>
                  <a:gd name="T44" fmla="*/ 170 w 425"/>
                  <a:gd name="T45" fmla="*/ 0 h 624"/>
                  <a:gd name="T46" fmla="*/ 198 w 425"/>
                  <a:gd name="T47" fmla="*/ 57 h 624"/>
                  <a:gd name="T48" fmla="*/ 226 w 425"/>
                  <a:gd name="T49" fmla="*/ 29 h 624"/>
                  <a:gd name="T50" fmla="*/ 283 w 425"/>
                  <a:gd name="T51" fmla="*/ 57 h 624"/>
                  <a:gd name="T52" fmla="*/ 283 w 425"/>
                  <a:gd name="T53" fmla="*/ 142 h 624"/>
                  <a:gd name="T54" fmla="*/ 340 w 425"/>
                  <a:gd name="T55" fmla="*/ 256 h 624"/>
                  <a:gd name="T56" fmla="*/ 311 w 425"/>
                  <a:gd name="T57" fmla="*/ 369 h 624"/>
                  <a:gd name="T58" fmla="*/ 368 w 425"/>
                  <a:gd name="T59" fmla="*/ 397 h 624"/>
                  <a:gd name="T60" fmla="*/ 396 w 425"/>
                  <a:gd name="T61" fmla="*/ 397 h 624"/>
                  <a:gd name="T62" fmla="*/ 396 w 425"/>
                  <a:gd name="T63" fmla="*/ 454 h 624"/>
                  <a:gd name="T64" fmla="*/ 425 w 425"/>
                  <a:gd name="T65" fmla="*/ 454 h 624"/>
                  <a:gd name="T66" fmla="*/ 425 w 425"/>
                  <a:gd name="T67" fmla="*/ 482 h 624"/>
                  <a:gd name="T68" fmla="*/ 396 w 425"/>
                  <a:gd name="T69" fmla="*/ 511 h 624"/>
                  <a:gd name="T70" fmla="*/ 340 w 425"/>
                  <a:gd name="T71" fmla="*/ 511 h 624"/>
                  <a:gd name="T72" fmla="*/ 311 w 425"/>
                  <a:gd name="T73" fmla="*/ 539 h 624"/>
                  <a:gd name="T74" fmla="*/ 283 w 425"/>
                  <a:gd name="T75" fmla="*/ 539 h 624"/>
                  <a:gd name="T76" fmla="*/ 283 w 425"/>
                  <a:gd name="T77" fmla="*/ 567 h 624"/>
                  <a:gd name="T78" fmla="*/ 226 w 425"/>
                  <a:gd name="T79" fmla="*/ 596 h 624"/>
                  <a:gd name="T80" fmla="*/ 198 w 425"/>
                  <a:gd name="T81" fmla="*/ 624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5" h="624">
                    <a:moveTo>
                      <a:pt x="198" y="624"/>
                    </a:moveTo>
                    <a:lnTo>
                      <a:pt x="170" y="567"/>
                    </a:lnTo>
                    <a:lnTo>
                      <a:pt x="170" y="539"/>
                    </a:lnTo>
                    <a:lnTo>
                      <a:pt x="141" y="539"/>
                    </a:lnTo>
                    <a:lnTo>
                      <a:pt x="56" y="511"/>
                    </a:lnTo>
                    <a:lnTo>
                      <a:pt x="28" y="482"/>
                    </a:lnTo>
                    <a:lnTo>
                      <a:pt x="56" y="454"/>
                    </a:lnTo>
                    <a:lnTo>
                      <a:pt x="85" y="397"/>
                    </a:lnTo>
                    <a:lnTo>
                      <a:pt x="28" y="369"/>
                    </a:lnTo>
                    <a:lnTo>
                      <a:pt x="28" y="341"/>
                    </a:lnTo>
                    <a:lnTo>
                      <a:pt x="0" y="341"/>
                    </a:lnTo>
                    <a:lnTo>
                      <a:pt x="0" y="284"/>
                    </a:lnTo>
                    <a:lnTo>
                      <a:pt x="0" y="227"/>
                    </a:lnTo>
                    <a:lnTo>
                      <a:pt x="28" y="256"/>
                    </a:lnTo>
                    <a:lnTo>
                      <a:pt x="113" y="312"/>
                    </a:lnTo>
                    <a:lnTo>
                      <a:pt x="113" y="227"/>
                    </a:lnTo>
                    <a:lnTo>
                      <a:pt x="170" y="227"/>
                    </a:lnTo>
                    <a:lnTo>
                      <a:pt x="170" y="171"/>
                    </a:lnTo>
                    <a:lnTo>
                      <a:pt x="141" y="142"/>
                    </a:lnTo>
                    <a:lnTo>
                      <a:pt x="141" y="85"/>
                    </a:lnTo>
                    <a:lnTo>
                      <a:pt x="141" y="57"/>
                    </a:lnTo>
                    <a:lnTo>
                      <a:pt x="141" y="29"/>
                    </a:lnTo>
                    <a:lnTo>
                      <a:pt x="170" y="0"/>
                    </a:lnTo>
                    <a:lnTo>
                      <a:pt x="198" y="57"/>
                    </a:lnTo>
                    <a:lnTo>
                      <a:pt x="226" y="29"/>
                    </a:lnTo>
                    <a:lnTo>
                      <a:pt x="283" y="57"/>
                    </a:lnTo>
                    <a:lnTo>
                      <a:pt x="283" y="142"/>
                    </a:lnTo>
                    <a:lnTo>
                      <a:pt x="340" y="256"/>
                    </a:lnTo>
                    <a:lnTo>
                      <a:pt x="311" y="369"/>
                    </a:lnTo>
                    <a:lnTo>
                      <a:pt x="368" y="397"/>
                    </a:lnTo>
                    <a:lnTo>
                      <a:pt x="396" y="397"/>
                    </a:lnTo>
                    <a:lnTo>
                      <a:pt x="396" y="454"/>
                    </a:lnTo>
                    <a:lnTo>
                      <a:pt x="425" y="454"/>
                    </a:lnTo>
                    <a:lnTo>
                      <a:pt x="425" y="482"/>
                    </a:lnTo>
                    <a:lnTo>
                      <a:pt x="396" y="511"/>
                    </a:lnTo>
                    <a:lnTo>
                      <a:pt x="340" y="511"/>
                    </a:lnTo>
                    <a:lnTo>
                      <a:pt x="311" y="539"/>
                    </a:lnTo>
                    <a:lnTo>
                      <a:pt x="283" y="539"/>
                    </a:lnTo>
                    <a:lnTo>
                      <a:pt x="283" y="567"/>
                    </a:lnTo>
                    <a:lnTo>
                      <a:pt x="226" y="596"/>
                    </a:lnTo>
                    <a:lnTo>
                      <a:pt x="198" y="624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" name="Freeform 300">
                <a:extLst>
                  <a:ext uri="{FF2B5EF4-FFF2-40B4-BE49-F238E27FC236}">
                    <a16:creationId xmlns:a16="http://schemas.microsoft.com/office/drawing/2014/main" id="{283E431B-7F84-45EE-8934-BD701F40E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444"/>
                <a:ext cx="595" cy="624"/>
              </a:xfrm>
              <a:custGeom>
                <a:avLst/>
                <a:gdLst>
                  <a:gd name="T0" fmla="*/ 397 w 595"/>
                  <a:gd name="T1" fmla="*/ 284 h 624"/>
                  <a:gd name="T2" fmla="*/ 368 w 595"/>
                  <a:gd name="T3" fmla="*/ 284 h 624"/>
                  <a:gd name="T4" fmla="*/ 368 w 595"/>
                  <a:gd name="T5" fmla="*/ 227 h 624"/>
                  <a:gd name="T6" fmla="*/ 340 w 595"/>
                  <a:gd name="T7" fmla="*/ 199 h 624"/>
                  <a:gd name="T8" fmla="*/ 340 w 595"/>
                  <a:gd name="T9" fmla="*/ 171 h 624"/>
                  <a:gd name="T10" fmla="*/ 283 w 595"/>
                  <a:gd name="T11" fmla="*/ 85 h 624"/>
                  <a:gd name="T12" fmla="*/ 255 w 595"/>
                  <a:gd name="T13" fmla="*/ 85 h 624"/>
                  <a:gd name="T14" fmla="*/ 170 w 595"/>
                  <a:gd name="T15" fmla="*/ 0 h 624"/>
                  <a:gd name="T16" fmla="*/ 113 w 595"/>
                  <a:gd name="T17" fmla="*/ 114 h 624"/>
                  <a:gd name="T18" fmla="*/ 113 w 595"/>
                  <a:gd name="T19" fmla="*/ 142 h 624"/>
                  <a:gd name="T20" fmla="*/ 56 w 595"/>
                  <a:gd name="T21" fmla="*/ 199 h 624"/>
                  <a:gd name="T22" fmla="*/ 85 w 595"/>
                  <a:gd name="T23" fmla="*/ 227 h 624"/>
                  <a:gd name="T24" fmla="*/ 0 w 595"/>
                  <a:gd name="T25" fmla="*/ 284 h 624"/>
                  <a:gd name="T26" fmla="*/ 56 w 595"/>
                  <a:gd name="T27" fmla="*/ 369 h 624"/>
                  <a:gd name="T28" fmla="*/ 85 w 595"/>
                  <a:gd name="T29" fmla="*/ 397 h 624"/>
                  <a:gd name="T30" fmla="*/ 113 w 595"/>
                  <a:gd name="T31" fmla="*/ 397 h 624"/>
                  <a:gd name="T32" fmla="*/ 113 w 595"/>
                  <a:gd name="T33" fmla="*/ 454 h 624"/>
                  <a:gd name="T34" fmla="*/ 170 w 595"/>
                  <a:gd name="T35" fmla="*/ 426 h 624"/>
                  <a:gd name="T36" fmla="*/ 141 w 595"/>
                  <a:gd name="T37" fmla="*/ 539 h 624"/>
                  <a:gd name="T38" fmla="*/ 170 w 595"/>
                  <a:gd name="T39" fmla="*/ 567 h 624"/>
                  <a:gd name="T40" fmla="*/ 283 w 595"/>
                  <a:gd name="T41" fmla="*/ 596 h 624"/>
                  <a:gd name="T42" fmla="*/ 368 w 595"/>
                  <a:gd name="T43" fmla="*/ 567 h 624"/>
                  <a:gd name="T44" fmla="*/ 397 w 595"/>
                  <a:gd name="T45" fmla="*/ 596 h 624"/>
                  <a:gd name="T46" fmla="*/ 397 w 595"/>
                  <a:gd name="T47" fmla="*/ 567 h 624"/>
                  <a:gd name="T48" fmla="*/ 425 w 595"/>
                  <a:gd name="T49" fmla="*/ 596 h 624"/>
                  <a:gd name="T50" fmla="*/ 453 w 595"/>
                  <a:gd name="T51" fmla="*/ 596 h 624"/>
                  <a:gd name="T52" fmla="*/ 510 w 595"/>
                  <a:gd name="T53" fmla="*/ 624 h 624"/>
                  <a:gd name="T54" fmla="*/ 595 w 595"/>
                  <a:gd name="T55" fmla="*/ 624 h 624"/>
                  <a:gd name="T56" fmla="*/ 567 w 595"/>
                  <a:gd name="T57" fmla="*/ 567 h 624"/>
                  <a:gd name="T58" fmla="*/ 567 w 595"/>
                  <a:gd name="T59" fmla="*/ 539 h 624"/>
                  <a:gd name="T60" fmla="*/ 538 w 595"/>
                  <a:gd name="T61" fmla="*/ 539 h 624"/>
                  <a:gd name="T62" fmla="*/ 453 w 595"/>
                  <a:gd name="T63" fmla="*/ 511 h 624"/>
                  <a:gd name="T64" fmla="*/ 425 w 595"/>
                  <a:gd name="T65" fmla="*/ 482 h 624"/>
                  <a:gd name="T66" fmla="*/ 453 w 595"/>
                  <a:gd name="T67" fmla="*/ 454 h 624"/>
                  <a:gd name="T68" fmla="*/ 482 w 595"/>
                  <a:gd name="T69" fmla="*/ 397 h 624"/>
                  <a:gd name="T70" fmla="*/ 425 w 595"/>
                  <a:gd name="T71" fmla="*/ 369 h 624"/>
                  <a:gd name="T72" fmla="*/ 425 w 595"/>
                  <a:gd name="T73" fmla="*/ 341 h 624"/>
                  <a:gd name="T74" fmla="*/ 397 w 595"/>
                  <a:gd name="T75" fmla="*/ 341 h 624"/>
                  <a:gd name="T76" fmla="*/ 397 w 595"/>
                  <a:gd name="T77" fmla="*/ 284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95" h="624">
                    <a:moveTo>
                      <a:pt x="397" y="284"/>
                    </a:moveTo>
                    <a:lnTo>
                      <a:pt x="368" y="284"/>
                    </a:lnTo>
                    <a:lnTo>
                      <a:pt x="368" y="227"/>
                    </a:lnTo>
                    <a:lnTo>
                      <a:pt x="340" y="199"/>
                    </a:lnTo>
                    <a:lnTo>
                      <a:pt x="340" y="171"/>
                    </a:lnTo>
                    <a:lnTo>
                      <a:pt x="283" y="85"/>
                    </a:lnTo>
                    <a:lnTo>
                      <a:pt x="255" y="85"/>
                    </a:lnTo>
                    <a:lnTo>
                      <a:pt x="170" y="0"/>
                    </a:lnTo>
                    <a:lnTo>
                      <a:pt x="113" y="114"/>
                    </a:lnTo>
                    <a:lnTo>
                      <a:pt x="113" y="142"/>
                    </a:lnTo>
                    <a:lnTo>
                      <a:pt x="56" y="199"/>
                    </a:lnTo>
                    <a:lnTo>
                      <a:pt x="85" y="227"/>
                    </a:lnTo>
                    <a:lnTo>
                      <a:pt x="0" y="284"/>
                    </a:lnTo>
                    <a:lnTo>
                      <a:pt x="56" y="369"/>
                    </a:lnTo>
                    <a:lnTo>
                      <a:pt x="85" y="397"/>
                    </a:lnTo>
                    <a:lnTo>
                      <a:pt x="113" y="397"/>
                    </a:lnTo>
                    <a:lnTo>
                      <a:pt x="113" y="454"/>
                    </a:lnTo>
                    <a:lnTo>
                      <a:pt x="170" y="426"/>
                    </a:lnTo>
                    <a:lnTo>
                      <a:pt x="141" y="539"/>
                    </a:lnTo>
                    <a:lnTo>
                      <a:pt x="170" y="567"/>
                    </a:lnTo>
                    <a:lnTo>
                      <a:pt x="283" y="596"/>
                    </a:lnTo>
                    <a:lnTo>
                      <a:pt x="368" y="567"/>
                    </a:lnTo>
                    <a:lnTo>
                      <a:pt x="397" y="596"/>
                    </a:lnTo>
                    <a:lnTo>
                      <a:pt x="397" y="567"/>
                    </a:lnTo>
                    <a:lnTo>
                      <a:pt x="425" y="596"/>
                    </a:lnTo>
                    <a:lnTo>
                      <a:pt x="453" y="596"/>
                    </a:lnTo>
                    <a:lnTo>
                      <a:pt x="510" y="624"/>
                    </a:lnTo>
                    <a:lnTo>
                      <a:pt x="595" y="624"/>
                    </a:lnTo>
                    <a:lnTo>
                      <a:pt x="567" y="567"/>
                    </a:lnTo>
                    <a:lnTo>
                      <a:pt x="567" y="539"/>
                    </a:lnTo>
                    <a:lnTo>
                      <a:pt x="538" y="539"/>
                    </a:lnTo>
                    <a:lnTo>
                      <a:pt x="453" y="511"/>
                    </a:lnTo>
                    <a:lnTo>
                      <a:pt x="425" y="482"/>
                    </a:lnTo>
                    <a:lnTo>
                      <a:pt x="453" y="454"/>
                    </a:lnTo>
                    <a:lnTo>
                      <a:pt x="482" y="397"/>
                    </a:lnTo>
                    <a:lnTo>
                      <a:pt x="425" y="369"/>
                    </a:lnTo>
                    <a:lnTo>
                      <a:pt x="425" y="341"/>
                    </a:lnTo>
                    <a:lnTo>
                      <a:pt x="397" y="341"/>
                    </a:lnTo>
                    <a:lnTo>
                      <a:pt x="397" y="284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" name="Freeform 301">
                <a:extLst>
                  <a:ext uri="{FF2B5EF4-FFF2-40B4-BE49-F238E27FC236}">
                    <a16:creationId xmlns:a16="http://schemas.microsoft.com/office/drawing/2014/main" id="{7CD6C485-EC2A-40AA-BB98-D0EA7B25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558"/>
                <a:ext cx="284" cy="368"/>
              </a:xfrm>
              <a:custGeom>
                <a:avLst/>
                <a:gdLst>
                  <a:gd name="T0" fmla="*/ 199 w 284"/>
                  <a:gd name="T1" fmla="*/ 340 h 368"/>
                  <a:gd name="T2" fmla="*/ 142 w 284"/>
                  <a:gd name="T3" fmla="*/ 312 h 368"/>
                  <a:gd name="T4" fmla="*/ 114 w 284"/>
                  <a:gd name="T5" fmla="*/ 368 h 368"/>
                  <a:gd name="T6" fmla="*/ 57 w 284"/>
                  <a:gd name="T7" fmla="*/ 368 h 368"/>
                  <a:gd name="T8" fmla="*/ 57 w 284"/>
                  <a:gd name="T9" fmla="*/ 283 h 368"/>
                  <a:gd name="T10" fmla="*/ 29 w 284"/>
                  <a:gd name="T11" fmla="*/ 283 h 368"/>
                  <a:gd name="T12" fmla="*/ 0 w 284"/>
                  <a:gd name="T13" fmla="*/ 227 h 368"/>
                  <a:gd name="T14" fmla="*/ 0 w 284"/>
                  <a:gd name="T15" fmla="*/ 198 h 368"/>
                  <a:gd name="T16" fmla="*/ 57 w 284"/>
                  <a:gd name="T17" fmla="*/ 170 h 368"/>
                  <a:gd name="T18" fmla="*/ 29 w 284"/>
                  <a:gd name="T19" fmla="*/ 113 h 368"/>
                  <a:gd name="T20" fmla="*/ 57 w 284"/>
                  <a:gd name="T21" fmla="*/ 85 h 368"/>
                  <a:gd name="T22" fmla="*/ 57 w 284"/>
                  <a:gd name="T23" fmla="*/ 28 h 368"/>
                  <a:gd name="T24" fmla="*/ 114 w 284"/>
                  <a:gd name="T25" fmla="*/ 28 h 368"/>
                  <a:gd name="T26" fmla="*/ 142 w 284"/>
                  <a:gd name="T27" fmla="*/ 0 h 368"/>
                  <a:gd name="T28" fmla="*/ 170 w 284"/>
                  <a:gd name="T29" fmla="*/ 57 h 368"/>
                  <a:gd name="T30" fmla="*/ 199 w 284"/>
                  <a:gd name="T31" fmla="*/ 57 h 368"/>
                  <a:gd name="T32" fmla="*/ 199 w 284"/>
                  <a:gd name="T33" fmla="*/ 0 h 368"/>
                  <a:gd name="T34" fmla="*/ 227 w 284"/>
                  <a:gd name="T35" fmla="*/ 0 h 368"/>
                  <a:gd name="T36" fmla="*/ 255 w 284"/>
                  <a:gd name="T37" fmla="*/ 85 h 368"/>
                  <a:gd name="T38" fmla="*/ 284 w 284"/>
                  <a:gd name="T39" fmla="*/ 113 h 368"/>
                  <a:gd name="T40" fmla="*/ 199 w 284"/>
                  <a:gd name="T41" fmla="*/ 170 h 368"/>
                  <a:gd name="T42" fmla="*/ 255 w 284"/>
                  <a:gd name="T43" fmla="*/ 255 h 368"/>
                  <a:gd name="T44" fmla="*/ 199 w 284"/>
                  <a:gd name="T45" fmla="*/ 34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4" h="368">
                    <a:moveTo>
                      <a:pt x="199" y="340"/>
                    </a:moveTo>
                    <a:lnTo>
                      <a:pt x="142" y="312"/>
                    </a:lnTo>
                    <a:lnTo>
                      <a:pt x="114" y="368"/>
                    </a:lnTo>
                    <a:lnTo>
                      <a:pt x="57" y="368"/>
                    </a:lnTo>
                    <a:lnTo>
                      <a:pt x="57" y="283"/>
                    </a:lnTo>
                    <a:lnTo>
                      <a:pt x="29" y="283"/>
                    </a:lnTo>
                    <a:lnTo>
                      <a:pt x="0" y="227"/>
                    </a:lnTo>
                    <a:lnTo>
                      <a:pt x="0" y="198"/>
                    </a:lnTo>
                    <a:lnTo>
                      <a:pt x="57" y="170"/>
                    </a:lnTo>
                    <a:lnTo>
                      <a:pt x="29" y="113"/>
                    </a:lnTo>
                    <a:lnTo>
                      <a:pt x="57" y="85"/>
                    </a:lnTo>
                    <a:lnTo>
                      <a:pt x="57" y="28"/>
                    </a:lnTo>
                    <a:lnTo>
                      <a:pt x="114" y="28"/>
                    </a:lnTo>
                    <a:lnTo>
                      <a:pt x="142" y="0"/>
                    </a:lnTo>
                    <a:lnTo>
                      <a:pt x="170" y="57"/>
                    </a:lnTo>
                    <a:lnTo>
                      <a:pt x="199" y="57"/>
                    </a:lnTo>
                    <a:lnTo>
                      <a:pt x="199" y="0"/>
                    </a:lnTo>
                    <a:lnTo>
                      <a:pt x="227" y="0"/>
                    </a:lnTo>
                    <a:lnTo>
                      <a:pt x="255" y="85"/>
                    </a:lnTo>
                    <a:lnTo>
                      <a:pt x="284" y="113"/>
                    </a:lnTo>
                    <a:lnTo>
                      <a:pt x="199" y="170"/>
                    </a:lnTo>
                    <a:lnTo>
                      <a:pt x="255" y="255"/>
                    </a:lnTo>
                    <a:lnTo>
                      <a:pt x="199" y="34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" name="Freeform 302">
                <a:extLst>
                  <a:ext uri="{FF2B5EF4-FFF2-40B4-BE49-F238E27FC236}">
                    <a16:creationId xmlns:a16="http://schemas.microsoft.com/office/drawing/2014/main" id="{9F8E1B81-3129-4AB3-AD48-BD83C56D5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501"/>
                <a:ext cx="822" cy="879"/>
              </a:xfrm>
              <a:custGeom>
                <a:avLst/>
                <a:gdLst>
                  <a:gd name="T0" fmla="*/ 624 w 822"/>
                  <a:gd name="T1" fmla="*/ 170 h 879"/>
                  <a:gd name="T2" fmla="*/ 652 w 822"/>
                  <a:gd name="T3" fmla="*/ 227 h 879"/>
                  <a:gd name="T4" fmla="*/ 595 w 822"/>
                  <a:gd name="T5" fmla="*/ 255 h 879"/>
                  <a:gd name="T6" fmla="*/ 595 w 822"/>
                  <a:gd name="T7" fmla="*/ 284 h 879"/>
                  <a:gd name="T8" fmla="*/ 624 w 822"/>
                  <a:gd name="T9" fmla="*/ 340 h 879"/>
                  <a:gd name="T10" fmla="*/ 652 w 822"/>
                  <a:gd name="T11" fmla="*/ 340 h 879"/>
                  <a:gd name="T12" fmla="*/ 652 w 822"/>
                  <a:gd name="T13" fmla="*/ 425 h 879"/>
                  <a:gd name="T14" fmla="*/ 709 w 822"/>
                  <a:gd name="T15" fmla="*/ 425 h 879"/>
                  <a:gd name="T16" fmla="*/ 737 w 822"/>
                  <a:gd name="T17" fmla="*/ 369 h 879"/>
                  <a:gd name="T18" fmla="*/ 794 w 822"/>
                  <a:gd name="T19" fmla="*/ 397 h 879"/>
                  <a:gd name="T20" fmla="*/ 822 w 822"/>
                  <a:gd name="T21" fmla="*/ 397 h 879"/>
                  <a:gd name="T22" fmla="*/ 765 w 822"/>
                  <a:gd name="T23" fmla="*/ 425 h 879"/>
                  <a:gd name="T24" fmla="*/ 794 w 822"/>
                  <a:gd name="T25" fmla="*/ 482 h 879"/>
                  <a:gd name="T26" fmla="*/ 737 w 822"/>
                  <a:gd name="T27" fmla="*/ 510 h 879"/>
                  <a:gd name="T28" fmla="*/ 765 w 822"/>
                  <a:gd name="T29" fmla="*/ 539 h 879"/>
                  <a:gd name="T30" fmla="*/ 709 w 822"/>
                  <a:gd name="T31" fmla="*/ 539 h 879"/>
                  <a:gd name="T32" fmla="*/ 680 w 822"/>
                  <a:gd name="T33" fmla="*/ 567 h 879"/>
                  <a:gd name="T34" fmla="*/ 680 w 822"/>
                  <a:gd name="T35" fmla="*/ 624 h 879"/>
                  <a:gd name="T36" fmla="*/ 652 w 822"/>
                  <a:gd name="T37" fmla="*/ 624 h 879"/>
                  <a:gd name="T38" fmla="*/ 652 w 822"/>
                  <a:gd name="T39" fmla="*/ 652 h 879"/>
                  <a:gd name="T40" fmla="*/ 567 w 822"/>
                  <a:gd name="T41" fmla="*/ 737 h 879"/>
                  <a:gd name="T42" fmla="*/ 624 w 822"/>
                  <a:gd name="T43" fmla="*/ 766 h 879"/>
                  <a:gd name="T44" fmla="*/ 652 w 822"/>
                  <a:gd name="T45" fmla="*/ 794 h 879"/>
                  <a:gd name="T46" fmla="*/ 624 w 822"/>
                  <a:gd name="T47" fmla="*/ 822 h 879"/>
                  <a:gd name="T48" fmla="*/ 624 w 822"/>
                  <a:gd name="T49" fmla="*/ 879 h 879"/>
                  <a:gd name="T50" fmla="*/ 567 w 822"/>
                  <a:gd name="T51" fmla="*/ 851 h 879"/>
                  <a:gd name="T52" fmla="*/ 482 w 822"/>
                  <a:gd name="T53" fmla="*/ 851 h 879"/>
                  <a:gd name="T54" fmla="*/ 453 w 822"/>
                  <a:gd name="T55" fmla="*/ 822 h 879"/>
                  <a:gd name="T56" fmla="*/ 453 w 822"/>
                  <a:gd name="T57" fmla="*/ 737 h 879"/>
                  <a:gd name="T58" fmla="*/ 425 w 822"/>
                  <a:gd name="T59" fmla="*/ 709 h 879"/>
                  <a:gd name="T60" fmla="*/ 397 w 822"/>
                  <a:gd name="T61" fmla="*/ 709 h 879"/>
                  <a:gd name="T62" fmla="*/ 425 w 822"/>
                  <a:gd name="T63" fmla="*/ 652 h 879"/>
                  <a:gd name="T64" fmla="*/ 368 w 822"/>
                  <a:gd name="T65" fmla="*/ 510 h 879"/>
                  <a:gd name="T66" fmla="*/ 397 w 822"/>
                  <a:gd name="T67" fmla="*/ 425 h 879"/>
                  <a:gd name="T68" fmla="*/ 397 w 822"/>
                  <a:gd name="T69" fmla="*/ 397 h 879"/>
                  <a:gd name="T70" fmla="*/ 283 w 822"/>
                  <a:gd name="T71" fmla="*/ 397 h 879"/>
                  <a:gd name="T72" fmla="*/ 255 w 822"/>
                  <a:gd name="T73" fmla="*/ 454 h 879"/>
                  <a:gd name="T74" fmla="*/ 227 w 822"/>
                  <a:gd name="T75" fmla="*/ 425 h 879"/>
                  <a:gd name="T76" fmla="*/ 198 w 822"/>
                  <a:gd name="T77" fmla="*/ 454 h 879"/>
                  <a:gd name="T78" fmla="*/ 170 w 822"/>
                  <a:gd name="T79" fmla="*/ 454 h 879"/>
                  <a:gd name="T80" fmla="*/ 85 w 822"/>
                  <a:gd name="T81" fmla="*/ 425 h 879"/>
                  <a:gd name="T82" fmla="*/ 85 w 822"/>
                  <a:gd name="T83" fmla="*/ 482 h 879"/>
                  <a:gd name="T84" fmla="*/ 57 w 822"/>
                  <a:gd name="T85" fmla="*/ 482 h 879"/>
                  <a:gd name="T86" fmla="*/ 28 w 822"/>
                  <a:gd name="T87" fmla="*/ 425 h 879"/>
                  <a:gd name="T88" fmla="*/ 28 w 822"/>
                  <a:gd name="T89" fmla="*/ 397 h 879"/>
                  <a:gd name="T90" fmla="*/ 0 w 822"/>
                  <a:gd name="T91" fmla="*/ 340 h 879"/>
                  <a:gd name="T92" fmla="*/ 0 w 822"/>
                  <a:gd name="T93" fmla="*/ 312 h 879"/>
                  <a:gd name="T94" fmla="*/ 57 w 822"/>
                  <a:gd name="T95" fmla="*/ 255 h 879"/>
                  <a:gd name="T96" fmla="*/ 28 w 822"/>
                  <a:gd name="T97" fmla="*/ 170 h 879"/>
                  <a:gd name="T98" fmla="*/ 85 w 822"/>
                  <a:gd name="T99" fmla="*/ 114 h 879"/>
                  <a:gd name="T100" fmla="*/ 28 w 822"/>
                  <a:gd name="T101" fmla="*/ 85 h 879"/>
                  <a:gd name="T102" fmla="*/ 85 w 822"/>
                  <a:gd name="T103" fmla="*/ 57 h 879"/>
                  <a:gd name="T104" fmla="*/ 170 w 822"/>
                  <a:gd name="T105" fmla="*/ 114 h 879"/>
                  <a:gd name="T106" fmla="*/ 283 w 822"/>
                  <a:gd name="T107" fmla="*/ 142 h 879"/>
                  <a:gd name="T108" fmla="*/ 312 w 822"/>
                  <a:gd name="T109" fmla="*/ 85 h 879"/>
                  <a:gd name="T110" fmla="*/ 368 w 822"/>
                  <a:gd name="T111" fmla="*/ 0 h 879"/>
                  <a:gd name="T112" fmla="*/ 425 w 822"/>
                  <a:gd name="T113" fmla="*/ 28 h 879"/>
                  <a:gd name="T114" fmla="*/ 624 w 822"/>
                  <a:gd name="T115" fmla="*/ 170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2" h="879">
                    <a:moveTo>
                      <a:pt x="624" y="170"/>
                    </a:moveTo>
                    <a:lnTo>
                      <a:pt x="652" y="227"/>
                    </a:lnTo>
                    <a:lnTo>
                      <a:pt x="595" y="255"/>
                    </a:lnTo>
                    <a:lnTo>
                      <a:pt x="595" y="284"/>
                    </a:lnTo>
                    <a:lnTo>
                      <a:pt x="624" y="340"/>
                    </a:lnTo>
                    <a:lnTo>
                      <a:pt x="652" y="340"/>
                    </a:lnTo>
                    <a:lnTo>
                      <a:pt x="652" y="425"/>
                    </a:lnTo>
                    <a:lnTo>
                      <a:pt x="709" y="425"/>
                    </a:lnTo>
                    <a:lnTo>
                      <a:pt x="737" y="369"/>
                    </a:lnTo>
                    <a:lnTo>
                      <a:pt x="794" y="397"/>
                    </a:lnTo>
                    <a:lnTo>
                      <a:pt x="822" y="397"/>
                    </a:lnTo>
                    <a:lnTo>
                      <a:pt x="765" y="425"/>
                    </a:lnTo>
                    <a:lnTo>
                      <a:pt x="794" y="482"/>
                    </a:lnTo>
                    <a:lnTo>
                      <a:pt x="737" y="510"/>
                    </a:lnTo>
                    <a:lnTo>
                      <a:pt x="765" y="539"/>
                    </a:lnTo>
                    <a:lnTo>
                      <a:pt x="709" y="539"/>
                    </a:lnTo>
                    <a:lnTo>
                      <a:pt x="680" y="567"/>
                    </a:lnTo>
                    <a:lnTo>
                      <a:pt x="680" y="624"/>
                    </a:lnTo>
                    <a:lnTo>
                      <a:pt x="652" y="624"/>
                    </a:lnTo>
                    <a:lnTo>
                      <a:pt x="652" y="652"/>
                    </a:lnTo>
                    <a:lnTo>
                      <a:pt x="567" y="737"/>
                    </a:lnTo>
                    <a:lnTo>
                      <a:pt x="624" y="766"/>
                    </a:lnTo>
                    <a:lnTo>
                      <a:pt x="652" y="794"/>
                    </a:lnTo>
                    <a:lnTo>
                      <a:pt x="624" y="822"/>
                    </a:lnTo>
                    <a:lnTo>
                      <a:pt x="624" y="879"/>
                    </a:lnTo>
                    <a:lnTo>
                      <a:pt x="567" y="851"/>
                    </a:lnTo>
                    <a:lnTo>
                      <a:pt x="482" y="851"/>
                    </a:lnTo>
                    <a:lnTo>
                      <a:pt x="453" y="822"/>
                    </a:lnTo>
                    <a:lnTo>
                      <a:pt x="453" y="737"/>
                    </a:lnTo>
                    <a:lnTo>
                      <a:pt x="425" y="709"/>
                    </a:lnTo>
                    <a:lnTo>
                      <a:pt x="397" y="709"/>
                    </a:lnTo>
                    <a:lnTo>
                      <a:pt x="425" y="652"/>
                    </a:lnTo>
                    <a:lnTo>
                      <a:pt x="368" y="510"/>
                    </a:lnTo>
                    <a:lnTo>
                      <a:pt x="397" y="425"/>
                    </a:lnTo>
                    <a:lnTo>
                      <a:pt x="397" y="397"/>
                    </a:lnTo>
                    <a:lnTo>
                      <a:pt x="283" y="397"/>
                    </a:lnTo>
                    <a:lnTo>
                      <a:pt x="255" y="454"/>
                    </a:lnTo>
                    <a:lnTo>
                      <a:pt x="227" y="425"/>
                    </a:lnTo>
                    <a:lnTo>
                      <a:pt x="198" y="454"/>
                    </a:lnTo>
                    <a:lnTo>
                      <a:pt x="170" y="454"/>
                    </a:lnTo>
                    <a:lnTo>
                      <a:pt x="85" y="425"/>
                    </a:lnTo>
                    <a:lnTo>
                      <a:pt x="85" y="482"/>
                    </a:lnTo>
                    <a:lnTo>
                      <a:pt x="57" y="482"/>
                    </a:lnTo>
                    <a:lnTo>
                      <a:pt x="28" y="425"/>
                    </a:lnTo>
                    <a:lnTo>
                      <a:pt x="28" y="397"/>
                    </a:lnTo>
                    <a:lnTo>
                      <a:pt x="0" y="340"/>
                    </a:lnTo>
                    <a:lnTo>
                      <a:pt x="0" y="312"/>
                    </a:lnTo>
                    <a:lnTo>
                      <a:pt x="57" y="255"/>
                    </a:lnTo>
                    <a:lnTo>
                      <a:pt x="28" y="170"/>
                    </a:lnTo>
                    <a:lnTo>
                      <a:pt x="85" y="114"/>
                    </a:lnTo>
                    <a:lnTo>
                      <a:pt x="28" y="85"/>
                    </a:lnTo>
                    <a:lnTo>
                      <a:pt x="85" y="57"/>
                    </a:lnTo>
                    <a:lnTo>
                      <a:pt x="170" y="114"/>
                    </a:lnTo>
                    <a:lnTo>
                      <a:pt x="283" y="142"/>
                    </a:lnTo>
                    <a:lnTo>
                      <a:pt x="312" y="85"/>
                    </a:lnTo>
                    <a:lnTo>
                      <a:pt x="368" y="0"/>
                    </a:lnTo>
                    <a:lnTo>
                      <a:pt x="425" y="28"/>
                    </a:lnTo>
                    <a:lnTo>
                      <a:pt x="624" y="17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" name="Freeform 303">
                <a:extLst>
                  <a:ext uri="{FF2B5EF4-FFF2-40B4-BE49-F238E27FC236}">
                    <a16:creationId xmlns:a16="http://schemas.microsoft.com/office/drawing/2014/main" id="{F2E0B14D-77D4-48A3-B24F-648EBAE18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594"/>
                <a:ext cx="340" cy="397"/>
              </a:xfrm>
              <a:custGeom>
                <a:avLst/>
                <a:gdLst>
                  <a:gd name="T0" fmla="*/ 312 w 340"/>
                  <a:gd name="T1" fmla="*/ 0 h 397"/>
                  <a:gd name="T2" fmla="*/ 227 w 340"/>
                  <a:gd name="T3" fmla="*/ 28 h 397"/>
                  <a:gd name="T4" fmla="*/ 142 w 340"/>
                  <a:gd name="T5" fmla="*/ 28 h 397"/>
                  <a:gd name="T6" fmla="*/ 0 w 340"/>
                  <a:gd name="T7" fmla="*/ 57 h 397"/>
                  <a:gd name="T8" fmla="*/ 0 w 340"/>
                  <a:gd name="T9" fmla="*/ 113 h 397"/>
                  <a:gd name="T10" fmla="*/ 113 w 340"/>
                  <a:gd name="T11" fmla="*/ 198 h 397"/>
                  <a:gd name="T12" fmla="*/ 142 w 340"/>
                  <a:gd name="T13" fmla="*/ 283 h 397"/>
                  <a:gd name="T14" fmla="*/ 85 w 340"/>
                  <a:gd name="T15" fmla="*/ 368 h 397"/>
                  <a:gd name="T16" fmla="*/ 142 w 340"/>
                  <a:gd name="T17" fmla="*/ 397 h 397"/>
                  <a:gd name="T18" fmla="*/ 170 w 340"/>
                  <a:gd name="T19" fmla="*/ 340 h 397"/>
                  <a:gd name="T20" fmla="*/ 227 w 340"/>
                  <a:gd name="T21" fmla="*/ 283 h 397"/>
                  <a:gd name="T22" fmla="*/ 227 w 340"/>
                  <a:gd name="T23" fmla="*/ 340 h 397"/>
                  <a:gd name="T24" fmla="*/ 255 w 340"/>
                  <a:gd name="T25" fmla="*/ 312 h 397"/>
                  <a:gd name="T26" fmla="*/ 340 w 340"/>
                  <a:gd name="T27" fmla="*/ 312 h 397"/>
                  <a:gd name="T28" fmla="*/ 340 w 340"/>
                  <a:gd name="T29" fmla="*/ 283 h 397"/>
                  <a:gd name="T30" fmla="*/ 283 w 340"/>
                  <a:gd name="T31" fmla="*/ 255 h 397"/>
                  <a:gd name="T32" fmla="*/ 255 w 340"/>
                  <a:gd name="T33" fmla="*/ 255 h 397"/>
                  <a:gd name="T34" fmla="*/ 255 w 340"/>
                  <a:gd name="T35" fmla="*/ 142 h 397"/>
                  <a:gd name="T36" fmla="*/ 312 w 340"/>
                  <a:gd name="T37" fmla="*/ 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0" h="397">
                    <a:moveTo>
                      <a:pt x="312" y="0"/>
                    </a:moveTo>
                    <a:lnTo>
                      <a:pt x="227" y="28"/>
                    </a:lnTo>
                    <a:lnTo>
                      <a:pt x="142" y="28"/>
                    </a:lnTo>
                    <a:lnTo>
                      <a:pt x="0" y="57"/>
                    </a:lnTo>
                    <a:lnTo>
                      <a:pt x="0" y="113"/>
                    </a:lnTo>
                    <a:lnTo>
                      <a:pt x="113" y="198"/>
                    </a:lnTo>
                    <a:lnTo>
                      <a:pt x="142" y="283"/>
                    </a:lnTo>
                    <a:lnTo>
                      <a:pt x="85" y="368"/>
                    </a:lnTo>
                    <a:lnTo>
                      <a:pt x="142" y="397"/>
                    </a:lnTo>
                    <a:lnTo>
                      <a:pt x="170" y="340"/>
                    </a:lnTo>
                    <a:lnTo>
                      <a:pt x="227" y="283"/>
                    </a:lnTo>
                    <a:lnTo>
                      <a:pt x="227" y="340"/>
                    </a:lnTo>
                    <a:lnTo>
                      <a:pt x="255" y="312"/>
                    </a:lnTo>
                    <a:lnTo>
                      <a:pt x="340" y="312"/>
                    </a:lnTo>
                    <a:lnTo>
                      <a:pt x="340" y="283"/>
                    </a:lnTo>
                    <a:lnTo>
                      <a:pt x="283" y="255"/>
                    </a:lnTo>
                    <a:lnTo>
                      <a:pt x="255" y="255"/>
                    </a:lnTo>
                    <a:lnTo>
                      <a:pt x="255" y="142"/>
                    </a:lnTo>
                    <a:lnTo>
                      <a:pt x="312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" name="Freeform 304">
                <a:extLst>
                  <a:ext uri="{FF2B5EF4-FFF2-40B4-BE49-F238E27FC236}">
                    <a16:creationId xmlns:a16="http://schemas.microsoft.com/office/drawing/2014/main" id="{3F6CB3B3-AE65-4464-B11E-25DF47786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651"/>
                <a:ext cx="1134" cy="1105"/>
              </a:xfrm>
              <a:custGeom>
                <a:avLst/>
                <a:gdLst>
                  <a:gd name="T0" fmla="*/ 624 w 1134"/>
                  <a:gd name="T1" fmla="*/ 56 h 1105"/>
                  <a:gd name="T2" fmla="*/ 766 w 1134"/>
                  <a:gd name="T3" fmla="*/ 226 h 1105"/>
                  <a:gd name="T4" fmla="*/ 766 w 1134"/>
                  <a:gd name="T5" fmla="*/ 340 h 1105"/>
                  <a:gd name="T6" fmla="*/ 851 w 1134"/>
                  <a:gd name="T7" fmla="*/ 226 h 1105"/>
                  <a:gd name="T8" fmla="*/ 879 w 1134"/>
                  <a:gd name="T9" fmla="*/ 255 h 1105"/>
                  <a:gd name="T10" fmla="*/ 964 w 1134"/>
                  <a:gd name="T11" fmla="*/ 226 h 1105"/>
                  <a:gd name="T12" fmla="*/ 1021 w 1134"/>
                  <a:gd name="T13" fmla="*/ 226 h 1105"/>
                  <a:gd name="T14" fmla="*/ 1134 w 1134"/>
                  <a:gd name="T15" fmla="*/ 340 h 1105"/>
                  <a:gd name="T16" fmla="*/ 1077 w 1134"/>
                  <a:gd name="T17" fmla="*/ 368 h 1105"/>
                  <a:gd name="T18" fmla="*/ 1106 w 1134"/>
                  <a:gd name="T19" fmla="*/ 453 h 1105"/>
                  <a:gd name="T20" fmla="*/ 1049 w 1134"/>
                  <a:gd name="T21" fmla="*/ 538 h 1105"/>
                  <a:gd name="T22" fmla="*/ 1021 w 1134"/>
                  <a:gd name="T23" fmla="*/ 595 h 1105"/>
                  <a:gd name="T24" fmla="*/ 964 w 1134"/>
                  <a:gd name="T25" fmla="*/ 737 h 1105"/>
                  <a:gd name="T26" fmla="*/ 907 w 1134"/>
                  <a:gd name="T27" fmla="*/ 737 h 1105"/>
                  <a:gd name="T28" fmla="*/ 879 w 1134"/>
                  <a:gd name="T29" fmla="*/ 793 h 1105"/>
                  <a:gd name="T30" fmla="*/ 822 w 1134"/>
                  <a:gd name="T31" fmla="*/ 737 h 1105"/>
                  <a:gd name="T32" fmla="*/ 766 w 1134"/>
                  <a:gd name="T33" fmla="*/ 737 h 1105"/>
                  <a:gd name="T34" fmla="*/ 737 w 1134"/>
                  <a:gd name="T35" fmla="*/ 822 h 1105"/>
                  <a:gd name="T36" fmla="*/ 766 w 1134"/>
                  <a:gd name="T37" fmla="*/ 964 h 1105"/>
                  <a:gd name="T38" fmla="*/ 709 w 1134"/>
                  <a:gd name="T39" fmla="*/ 1020 h 1105"/>
                  <a:gd name="T40" fmla="*/ 596 w 1134"/>
                  <a:gd name="T41" fmla="*/ 1020 h 1105"/>
                  <a:gd name="T42" fmla="*/ 567 w 1134"/>
                  <a:gd name="T43" fmla="*/ 1077 h 1105"/>
                  <a:gd name="T44" fmla="*/ 539 w 1134"/>
                  <a:gd name="T45" fmla="*/ 992 h 1105"/>
                  <a:gd name="T46" fmla="*/ 482 w 1134"/>
                  <a:gd name="T47" fmla="*/ 878 h 1105"/>
                  <a:gd name="T48" fmla="*/ 369 w 1134"/>
                  <a:gd name="T49" fmla="*/ 793 h 1105"/>
                  <a:gd name="T50" fmla="*/ 312 w 1134"/>
                  <a:gd name="T51" fmla="*/ 935 h 1105"/>
                  <a:gd name="T52" fmla="*/ 227 w 1134"/>
                  <a:gd name="T53" fmla="*/ 907 h 1105"/>
                  <a:gd name="T54" fmla="*/ 199 w 1134"/>
                  <a:gd name="T55" fmla="*/ 964 h 1105"/>
                  <a:gd name="T56" fmla="*/ 142 w 1134"/>
                  <a:gd name="T57" fmla="*/ 907 h 1105"/>
                  <a:gd name="T58" fmla="*/ 57 w 1134"/>
                  <a:gd name="T59" fmla="*/ 935 h 1105"/>
                  <a:gd name="T60" fmla="*/ 29 w 1134"/>
                  <a:gd name="T61" fmla="*/ 878 h 1105"/>
                  <a:gd name="T62" fmla="*/ 0 w 1134"/>
                  <a:gd name="T63" fmla="*/ 765 h 1105"/>
                  <a:gd name="T64" fmla="*/ 85 w 1134"/>
                  <a:gd name="T65" fmla="*/ 510 h 1105"/>
                  <a:gd name="T66" fmla="*/ 199 w 1134"/>
                  <a:gd name="T67" fmla="*/ 482 h 1105"/>
                  <a:gd name="T68" fmla="*/ 142 w 1134"/>
                  <a:gd name="T69" fmla="*/ 368 h 1105"/>
                  <a:gd name="T70" fmla="*/ 114 w 1134"/>
                  <a:gd name="T71" fmla="*/ 340 h 1105"/>
                  <a:gd name="T72" fmla="*/ 170 w 1134"/>
                  <a:gd name="T73" fmla="*/ 255 h 1105"/>
                  <a:gd name="T74" fmla="*/ 312 w 1134"/>
                  <a:gd name="T75" fmla="*/ 255 h 1105"/>
                  <a:gd name="T76" fmla="*/ 510 w 1134"/>
                  <a:gd name="T77" fmla="*/ 56 h 1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34" h="1105">
                    <a:moveTo>
                      <a:pt x="624" y="0"/>
                    </a:moveTo>
                    <a:lnTo>
                      <a:pt x="624" y="56"/>
                    </a:lnTo>
                    <a:lnTo>
                      <a:pt x="737" y="141"/>
                    </a:lnTo>
                    <a:lnTo>
                      <a:pt x="766" y="226"/>
                    </a:lnTo>
                    <a:lnTo>
                      <a:pt x="709" y="311"/>
                    </a:lnTo>
                    <a:lnTo>
                      <a:pt x="766" y="340"/>
                    </a:lnTo>
                    <a:lnTo>
                      <a:pt x="794" y="283"/>
                    </a:lnTo>
                    <a:lnTo>
                      <a:pt x="851" y="226"/>
                    </a:lnTo>
                    <a:lnTo>
                      <a:pt x="851" y="283"/>
                    </a:lnTo>
                    <a:lnTo>
                      <a:pt x="879" y="255"/>
                    </a:lnTo>
                    <a:lnTo>
                      <a:pt x="964" y="255"/>
                    </a:lnTo>
                    <a:lnTo>
                      <a:pt x="964" y="226"/>
                    </a:lnTo>
                    <a:lnTo>
                      <a:pt x="992" y="255"/>
                    </a:lnTo>
                    <a:lnTo>
                      <a:pt x="1021" y="226"/>
                    </a:lnTo>
                    <a:lnTo>
                      <a:pt x="1077" y="340"/>
                    </a:lnTo>
                    <a:lnTo>
                      <a:pt x="1134" y="340"/>
                    </a:lnTo>
                    <a:lnTo>
                      <a:pt x="1134" y="368"/>
                    </a:lnTo>
                    <a:lnTo>
                      <a:pt x="1077" y="368"/>
                    </a:lnTo>
                    <a:lnTo>
                      <a:pt x="1077" y="397"/>
                    </a:lnTo>
                    <a:lnTo>
                      <a:pt x="1106" y="453"/>
                    </a:lnTo>
                    <a:lnTo>
                      <a:pt x="1021" y="510"/>
                    </a:lnTo>
                    <a:lnTo>
                      <a:pt x="1049" y="538"/>
                    </a:lnTo>
                    <a:lnTo>
                      <a:pt x="1106" y="538"/>
                    </a:lnTo>
                    <a:lnTo>
                      <a:pt x="1021" y="595"/>
                    </a:lnTo>
                    <a:lnTo>
                      <a:pt x="964" y="623"/>
                    </a:lnTo>
                    <a:lnTo>
                      <a:pt x="964" y="737"/>
                    </a:lnTo>
                    <a:lnTo>
                      <a:pt x="907" y="708"/>
                    </a:lnTo>
                    <a:lnTo>
                      <a:pt x="907" y="737"/>
                    </a:lnTo>
                    <a:lnTo>
                      <a:pt x="936" y="765"/>
                    </a:lnTo>
                    <a:lnTo>
                      <a:pt x="879" y="793"/>
                    </a:lnTo>
                    <a:lnTo>
                      <a:pt x="822" y="793"/>
                    </a:lnTo>
                    <a:lnTo>
                      <a:pt x="822" y="737"/>
                    </a:lnTo>
                    <a:lnTo>
                      <a:pt x="794" y="708"/>
                    </a:lnTo>
                    <a:lnTo>
                      <a:pt x="766" y="737"/>
                    </a:lnTo>
                    <a:lnTo>
                      <a:pt x="766" y="793"/>
                    </a:lnTo>
                    <a:lnTo>
                      <a:pt x="737" y="822"/>
                    </a:lnTo>
                    <a:lnTo>
                      <a:pt x="737" y="935"/>
                    </a:lnTo>
                    <a:lnTo>
                      <a:pt x="766" y="964"/>
                    </a:lnTo>
                    <a:lnTo>
                      <a:pt x="766" y="1020"/>
                    </a:lnTo>
                    <a:lnTo>
                      <a:pt x="709" y="1020"/>
                    </a:lnTo>
                    <a:lnTo>
                      <a:pt x="709" y="1105"/>
                    </a:lnTo>
                    <a:lnTo>
                      <a:pt x="596" y="1020"/>
                    </a:lnTo>
                    <a:lnTo>
                      <a:pt x="596" y="1077"/>
                    </a:lnTo>
                    <a:lnTo>
                      <a:pt x="567" y="1077"/>
                    </a:lnTo>
                    <a:lnTo>
                      <a:pt x="567" y="1020"/>
                    </a:lnTo>
                    <a:lnTo>
                      <a:pt x="539" y="992"/>
                    </a:lnTo>
                    <a:lnTo>
                      <a:pt x="539" y="964"/>
                    </a:lnTo>
                    <a:lnTo>
                      <a:pt x="482" y="878"/>
                    </a:lnTo>
                    <a:lnTo>
                      <a:pt x="454" y="878"/>
                    </a:lnTo>
                    <a:lnTo>
                      <a:pt x="369" y="793"/>
                    </a:lnTo>
                    <a:lnTo>
                      <a:pt x="312" y="907"/>
                    </a:lnTo>
                    <a:lnTo>
                      <a:pt x="312" y="935"/>
                    </a:lnTo>
                    <a:lnTo>
                      <a:pt x="255" y="992"/>
                    </a:lnTo>
                    <a:lnTo>
                      <a:pt x="227" y="907"/>
                    </a:lnTo>
                    <a:lnTo>
                      <a:pt x="199" y="907"/>
                    </a:lnTo>
                    <a:lnTo>
                      <a:pt x="199" y="964"/>
                    </a:lnTo>
                    <a:lnTo>
                      <a:pt x="170" y="964"/>
                    </a:lnTo>
                    <a:lnTo>
                      <a:pt x="142" y="907"/>
                    </a:lnTo>
                    <a:lnTo>
                      <a:pt x="114" y="935"/>
                    </a:lnTo>
                    <a:lnTo>
                      <a:pt x="57" y="935"/>
                    </a:lnTo>
                    <a:lnTo>
                      <a:pt x="57" y="907"/>
                    </a:lnTo>
                    <a:lnTo>
                      <a:pt x="29" y="878"/>
                    </a:lnTo>
                    <a:lnTo>
                      <a:pt x="57" y="793"/>
                    </a:lnTo>
                    <a:lnTo>
                      <a:pt x="0" y="765"/>
                    </a:lnTo>
                    <a:lnTo>
                      <a:pt x="0" y="623"/>
                    </a:lnTo>
                    <a:lnTo>
                      <a:pt x="85" y="510"/>
                    </a:lnTo>
                    <a:lnTo>
                      <a:pt x="170" y="510"/>
                    </a:lnTo>
                    <a:lnTo>
                      <a:pt x="199" y="482"/>
                    </a:lnTo>
                    <a:lnTo>
                      <a:pt x="170" y="453"/>
                    </a:lnTo>
                    <a:lnTo>
                      <a:pt x="142" y="368"/>
                    </a:lnTo>
                    <a:lnTo>
                      <a:pt x="114" y="368"/>
                    </a:lnTo>
                    <a:lnTo>
                      <a:pt x="114" y="340"/>
                    </a:lnTo>
                    <a:lnTo>
                      <a:pt x="170" y="340"/>
                    </a:lnTo>
                    <a:lnTo>
                      <a:pt x="170" y="255"/>
                    </a:lnTo>
                    <a:lnTo>
                      <a:pt x="227" y="198"/>
                    </a:lnTo>
                    <a:lnTo>
                      <a:pt x="312" y="255"/>
                    </a:lnTo>
                    <a:lnTo>
                      <a:pt x="482" y="141"/>
                    </a:lnTo>
                    <a:lnTo>
                      <a:pt x="510" y="56"/>
                    </a:lnTo>
                    <a:lnTo>
                      <a:pt x="624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" name="Freeform 305">
                <a:extLst>
                  <a:ext uri="{FF2B5EF4-FFF2-40B4-BE49-F238E27FC236}">
                    <a16:creationId xmlns:a16="http://schemas.microsoft.com/office/drawing/2014/main" id="{C320E28B-69CC-4FCD-A545-F8D98E213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1821"/>
                <a:ext cx="624" cy="453"/>
              </a:xfrm>
              <a:custGeom>
                <a:avLst/>
                <a:gdLst>
                  <a:gd name="T0" fmla="*/ 624 w 624"/>
                  <a:gd name="T1" fmla="*/ 28 h 453"/>
                  <a:gd name="T2" fmla="*/ 567 w 624"/>
                  <a:gd name="T3" fmla="*/ 0 h 453"/>
                  <a:gd name="T4" fmla="*/ 426 w 624"/>
                  <a:gd name="T5" fmla="*/ 56 h 453"/>
                  <a:gd name="T6" fmla="*/ 341 w 624"/>
                  <a:gd name="T7" fmla="*/ 141 h 453"/>
                  <a:gd name="T8" fmla="*/ 199 w 624"/>
                  <a:gd name="T9" fmla="*/ 113 h 453"/>
                  <a:gd name="T10" fmla="*/ 85 w 624"/>
                  <a:gd name="T11" fmla="*/ 141 h 453"/>
                  <a:gd name="T12" fmla="*/ 0 w 624"/>
                  <a:gd name="T13" fmla="*/ 198 h 453"/>
                  <a:gd name="T14" fmla="*/ 85 w 624"/>
                  <a:gd name="T15" fmla="*/ 255 h 453"/>
                  <a:gd name="T16" fmla="*/ 170 w 624"/>
                  <a:gd name="T17" fmla="*/ 283 h 453"/>
                  <a:gd name="T18" fmla="*/ 227 w 624"/>
                  <a:gd name="T19" fmla="*/ 227 h 453"/>
                  <a:gd name="T20" fmla="*/ 312 w 624"/>
                  <a:gd name="T21" fmla="*/ 227 h 453"/>
                  <a:gd name="T22" fmla="*/ 312 w 624"/>
                  <a:gd name="T23" fmla="*/ 283 h 453"/>
                  <a:gd name="T24" fmla="*/ 369 w 624"/>
                  <a:gd name="T25" fmla="*/ 283 h 453"/>
                  <a:gd name="T26" fmla="*/ 312 w 624"/>
                  <a:gd name="T27" fmla="*/ 368 h 453"/>
                  <a:gd name="T28" fmla="*/ 341 w 624"/>
                  <a:gd name="T29" fmla="*/ 397 h 453"/>
                  <a:gd name="T30" fmla="*/ 397 w 624"/>
                  <a:gd name="T31" fmla="*/ 340 h 453"/>
                  <a:gd name="T32" fmla="*/ 397 w 624"/>
                  <a:gd name="T33" fmla="*/ 453 h 453"/>
                  <a:gd name="T34" fmla="*/ 482 w 624"/>
                  <a:gd name="T35" fmla="*/ 340 h 453"/>
                  <a:gd name="T36" fmla="*/ 567 w 624"/>
                  <a:gd name="T37" fmla="*/ 340 h 453"/>
                  <a:gd name="T38" fmla="*/ 596 w 624"/>
                  <a:gd name="T39" fmla="*/ 312 h 453"/>
                  <a:gd name="T40" fmla="*/ 567 w 624"/>
                  <a:gd name="T41" fmla="*/ 283 h 453"/>
                  <a:gd name="T42" fmla="*/ 539 w 624"/>
                  <a:gd name="T43" fmla="*/ 198 h 453"/>
                  <a:gd name="T44" fmla="*/ 511 w 624"/>
                  <a:gd name="T45" fmla="*/ 198 h 453"/>
                  <a:gd name="T46" fmla="*/ 511 w 624"/>
                  <a:gd name="T47" fmla="*/ 170 h 453"/>
                  <a:gd name="T48" fmla="*/ 567 w 624"/>
                  <a:gd name="T49" fmla="*/ 170 h 453"/>
                  <a:gd name="T50" fmla="*/ 567 w 624"/>
                  <a:gd name="T51" fmla="*/ 85 h 453"/>
                  <a:gd name="T52" fmla="*/ 624 w 624"/>
                  <a:gd name="T53" fmla="*/ 28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4" h="453">
                    <a:moveTo>
                      <a:pt x="624" y="28"/>
                    </a:moveTo>
                    <a:lnTo>
                      <a:pt x="567" y="0"/>
                    </a:lnTo>
                    <a:lnTo>
                      <a:pt x="426" y="56"/>
                    </a:lnTo>
                    <a:lnTo>
                      <a:pt x="341" y="141"/>
                    </a:lnTo>
                    <a:lnTo>
                      <a:pt x="199" y="113"/>
                    </a:lnTo>
                    <a:lnTo>
                      <a:pt x="85" y="141"/>
                    </a:lnTo>
                    <a:lnTo>
                      <a:pt x="0" y="198"/>
                    </a:lnTo>
                    <a:lnTo>
                      <a:pt x="85" y="255"/>
                    </a:lnTo>
                    <a:lnTo>
                      <a:pt x="170" y="283"/>
                    </a:lnTo>
                    <a:lnTo>
                      <a:pt x="227" y="227"/>
                    </a:lnTo>
                    <a:lnTo>
                      <a:pt x="312" y="227"/>
                    </a:lnTo>
                    <a:lnTo>
                      <a:pt x="312" y="283"/>
                    </a:lnTo>
                    <a:lnTo>
                      <a:pt x="369" y="283"/>
                    </a:lnTo>
                    <a:lnTo>
                      <a:pt x="312" y="368"/>
                    </a:lnTo>
                    <a:lnTo>
                      <a:pt x="341" y="397"/>
                    </a:lnTo>
                    <a:lnTo>
                      <a:pt x="397" y="340"/>
                    </a:lnTo>
                    <a:lnTo>
                      <a:pt x="397" y="453"/>
                    </a:lnTo>
                    <a:lnTo>
                      <a:pt x="482" y="340"/>
                    </a:lnTo>
                    <a:lnTo>
                      <a:pt x="567" y="340"/>
                    </a:lnTo>
                    <a:lnTo>
                      <a:pt x="596" y="312"/>
                    </a:lnTo>
                    <a:lnTo>
                      <a:pt x="567" y="283"/>
                    </a:lnTo>
                    <a:lnTo>
                      <a:pt x="539" y="198"/>
                    </a:lnTo>
                    <a:lnTo>
                      <a:pt x="511" y="198"/>
                    </a:lnTo>
                    <a:lnTo>
                      <a:pt x="511" y="170"/>
                    </a:lnTo>
                    <a:lnTo>
                      <a:pt x="567" y="170"/>
                    </a:lnTo>
                    <a:lnTo>
                      <a:pt x="567" y="85"/>
                    </a:lnTo>
                    <a:lnTo>
                      <a:pt x="624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" name="Freeform 306">
                <a:extLst>
                  <a:ext uri="{FF2B5EF4-FFF2-40B4-BE49-F238E27FC236}">
                    <a16:creationId xmlns:a16="http://schemas.microsoft.com/office/drawing/2014/main" id="{FF1B2D3B-9D04-40D7-A362-16D23A5C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" y="403"/>
                <a:ext cx="908" cy="1219"/>
              </a:xfrm>
              <a:custGeom>
                <a:avLst/>
                <a:gdLst>
                  <a:gd name="T0" fmla="*/ 539 w 908"/>
                  <a:gd name="T1" fmla="*/ 1219 h 1219"/>
                  <a:gd name="T2" fmla="*/ 624 w 908"/>
                  <a:gd name="T3" fmla="*/ 1191 h 1219"/>
                  <a:gd name="T4" fmla="*/ 681 w 908"/>
                  <a:gd name="T5" fmla="*/ 1163 h 1219"/>
                  <a:gd name="T6" fmla="*/ 709 w 908"/>
                  <a:gd name="T7" fmla="*/ 1191 h 1219"/>
                  <a:gd name="T8" fmla="*/ 709 w 908"/>
                  <a:gd name="T9" fmla="*/ 1163 h 1219"/>
                  <a:gd name="T10" fmla="*/ 766 w 908"/>
                  <a:gd name="T11" fmla="*/ 1191 h 1219"/>
                  <a:gd name="T12" fmla="*/ 908 w 908"/>
                  <a:gd name="T13" fmla="*/ 1078 h 1219"/>
                  <a:gd name="T14" fmla="*/ 823 w 908"/>
                  <a:gd name="T15" fmla="*/ 1021 h 1219"/>
                  <a:gd name="T16" fmla="*/ 794 w 908"/>
                  <a:gd name="T17" fmla="*/ 936 h 1219"/>
                  <a:gd name="T18" fmla="*/ 851 w 908"/>
                  <a:gd name="T19" fmla="*/ 879 h 1219"/>
                  <a:gd name="T20" fmla="*/ 823 w 908"/>
                  <a:gd name="T21" fmla="*/ 851 h 1219"/>
                  <a:gd name="T22" fmla="*/ 709 w 908"/>
                  <a:gd name="T23" fmla="*/ 851 h 1219"/>
                  <a:gd name="T24" fmla="*/ 567 w 908"/>
                  <a:gd name="T25" fmla="*/ 709 h 1219"/>
                  <a:gd name="T26" fmla="*/ 539 w 908"/>
                  <a:gd name="T27" fmla="*/ 624 h 1219"/>
                  <a:gd name="T28" fmla="*/ 426 w 908"/>
                  <a:gd name="T29" fmla="*/ 454 h 1219"/>
                  <a:gd name="T30" fmla="*/ 199 w 908"/>
                  <a:gd name="T31" fmla="*/ 255 h 1219"/>
                  <a:gd name="T32" fmla="*/ 142 w 908"/>
                  <a:gd name="T33" fmla="*/ 57 h 1219"/>
                  <a:gd name="T34" fmla="*/ 86 w 908"/>
                  <a:gd name="T35" fmla="*/ 0 h 1219"/>
                  <a:gd name="T36" fmla="*/ 0 w 908"/>
                  <a:gd name="T37" fmla="*/ 57 h 1219"/>
                  <a:gd name="T38" fmla="*/ 57 w 908"/>
                  <a:gd name="T39" fmla="*/ 284 h 1219"/>
                  <a:gd name="T40" fmla="*/ 171 w 908"/>
                  <a:gd name="T41" fmla="*/ 369 h 1219"/>
                  <a:gd name="T42" fmla="*/ 227 w 908"/>
                  <a:gd name="T43" fmla="*/ 454 h 1219"/>
                  <a:gd name="T44" fmla="*/ 199 w 908"/>
                  <a:gd name="T45" fmla="*/ 511 h 1219"/>
                  <a:gd name="T46" fmla="*/ 227 w 908"/>
                  <a:gd name="T47" fmla="*/ 624 h 1219"/>
                  <a:gd name="T48" fmla="*/ 227 w 908"/>
                  <a:gd name="T49" fmla="*/ 681 h 1219"/>
                  <a:gd name="T50" fmla="*/ 284 w 908"/>
                  <a:gd name="T51" fmla="*/ 766 h 1219"/>
                  <a:gd name="T52" fmla="*/ 256 w 908"/>
                  <a:gd name="T53" fmla="*/ 822 h 1219"/>
                  <a:gd name="T54" fmla="*/ 312 w 908"/>
                  <a:gd name="T55" fmla="*/ 851 h 1219"/>
                  <a:gd name="T56" fmla="*/ 397 w 908"/>
                  <a:gd name="T57" fmla="*/ 1049 h 1219"/>
                  <a:gd name="T58" fmla="*/ 482 w 908"/>
                  <a:gd name="T59" fmla="*/ 1134 h 1219"/>
                  <a:gd name="T60" fmla="*/ 511 w 908"/>
                  <a:gd name="T61" fmla="*/ 1191 h 1219"/>
                  <a:gd name="T62" fmla="*/ 539 w 908"/>
                  <a:gd name="T63" fmla="*/ 1219 h 1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8" h="1219">
                    <a:moveTo>
                      <a:pt x="539" y="1219"/>
                    </a:moveTo>
                    <a:lnTo>
                      <a:pt x="624" y="1191"/>
                    </a:lnTo>
                    <a:lnTo>
                      <a:pt x="681" y="1163"/>
                    </a:lnTo>
                    <a:lnTo>
                      <a:pt x="709" y="1191"/>
                    </a:lnTo>
                    <a:lnTo>
                      <a:pt x="709" y="1163"/>
                    </a:lnTo>
                    <a:lnTo>
                      <a:pt x="766" y="1191"/>
                    </a:lnTo>
                    <a:lnTo>
                      <a:pt x="908" y="1078"/>
                    </a:lnTo>
                    <a:lnTo>
                      <a:pt x="823" y="1021"/>
                    </a:lnTo>
                    <a:lnTo>
                      <a:pt x="794" y="936"/>
                    </a:lnTo>
                    <a:lnTo>
                      <a:pt x="851" y="879"/>
                    </a:lnTo>
                    <a:lnTo>
                      <a:pt x="823" y="851"/>
                    </a:lnTo>
                    <a:lnTo>
                      <a:pt x="709" y="851"/>
                    </a:lnTo>
                    <a:lnTo>
                      <a:pt x="567" y="709"/>
                    </a:lnTo>
                    <a:lnTo>
                      <a:pt x="539" y="624"/>
                    </a:lnTo>
                    <a:lnTo>
                      <a:pt x="426" y="454"/>
                    </a:lnTo>
                    <a:lnTo>
                      <a:pt x="199" y="255"/>
                    </a:lnTo>
                    <a:lnTo>
                      <a:pt x="142" y="57"/>
                    </a:lnTo>
                    <a:lnTo>
                      <a:pt x="86" y="0"/>
                    </a:lnTo>
                    <a:lnTo>
                      <a:pt x="0" y="57"/>
                    </a:lnTo>
                    <a:lnTo>
                      <a:pt x="57" y="284"/>
                    </a:lnTo>
                    <a:lnTo>
                      <a:pt x="171" y="369"/>
                    </a:lnTo>
                    <a:lnTo>
                      <a:pt x="227" y="454"/>
                    </a:lnTo>
                    <a:lnTo>
                      <a:pt x="199" y="511"/>
                    </a:lnTo>
                    <a:lnTo>
                      <a:pt x="227" y="624"/>
                    </a:lnTo>
                    <a:lnTo>
                      <a:pt x="227" y="681"/>
                    </a:lnTo>
                    <a:lnTo>
                      <a:pt x="284" y="766"/>
                    </a:lnTo>
                    <a:lnTo>
                      <a:pt x="256" y="822"/>
                    </a:lnTo>
                    <a:lnTo>
                      <a:pt x="312" y="851"/>
                    </a:lnTo>
                    <a:lnTo>
                      <a:pt x="397" y="1049"/>
                    </a:lnTo>
                    <a:lnTo>
                      <a:pt x="482" y="1134"/>
                    </a:lnTo>
                    <a:lnTo>
                      <a:pt x="511" y="1191"/>
                    </a:lnTo>
                    <a:lnTo>
                      <a:pt x="539" y="121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" name="Freeform 307">
                <a:extLst>
                  <a:ext uri="{FF2B5EF4-FFF2-40B4-BE49-F238E27FC236}">
                    <a16:creationId xmlns:a16="http://schemas.microsoft.com/office/drawing/2014/main" id="{9B536D71-5104-40DF-AE03-0F4C0FBAA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566"/>
                <a:ext cx="369" cy="567"/>
              </a:xfrm>
              <a:custGeom>
                <a:avLst/>
                <a:gdLst>
                  <a:gd name="T0" fmla="*/ 227 w 369"/>
                  <a:gd name="T1" fmla="*/ 28 h 567"/>
                  <a:gd name="T2" fmla="*/ 170 w 369"/>
                  <a:gd name="T3" fmla="*/ 0 h 567"/>
                  <a:gd name="T4" fmla="*/ 170 w 369"/>
                  <a:gd name="T5" fmla="*/ 28 h 567"/>
                  <a:gd name="T6" fmla="*/ 142 w 369"/>
                  <a:gd name="T7" fmla="*/ 0 h 567"/>
                  <a:gd name="T8" fmla="*/ 85 w 369"/>
                  <a:gd name="T9" fmla="*/ 28 h 567"/>
                  <a:gd name="T10" fmla="*/ 0 w 369"/>
                  <a:gd name="T11" fmla="*/ 56 h 567"/>
                  <a:gd name="T12" fmla="*/ 85 w 369"/>
                  <a:gd name="T13" fmla="*/ 226 h 567"/>
                  <a:gd name="T14" fmla="*/ 114 w 369"/>
                  <a:gd name="T15" fmla="*/ 340 h 567"/>
                  <a:gd name="T16" fmla="*/ 57 w 369"/>
                  <a:gd name="T17" fmla="*/ 453 h 567"/>
                  <a:gd name="T18" fmla="*/ 57 w 369"/>
                  <a:gd name="T19" fmla="*/ 538 h 567"/>
                  <a:gd name="T20" fmla="*/ 85 w 369"/>
                  <a:gd name="T21" fmla="*/ 567 h 567"/>
                  <a:gd name="T22" fmla="*/ 170 w 369"/>
                  <a:gd name="T23" fmla="*/ 510 h 567"/>
                  <a:gd name="T24" fmla="*/ 199 w 369"/>
                  <a:gd name="T25" fmla="*/ 453 h 567"/>
                  <a:gd name="T26" fmla="*/ 227 w 369"/>
                  <a:gd name="T27" fmla="*/ 425 h 567"/>
                  <a:gd name="T28" fmla="*/ 284 w 369"/>
                  <a:gd name="T29" fmla="*/ 510 h 567"/>
                  <a:gd name="T30" fmla="*/ 369 w 369"/>
                  <a:gd name="T31" fmla="*/ 510 h 567"/>
                  <a:gd name="T32" fmla="*/ 369 w 369"/>
                  <a:gd name="T33" fmla="*/ 425 h 567"/>
                  <a:gd name="T34" fmla="*/ 284 w 369"/>
                  <a:gd name="T35" fmla="*/ 425 h 567"/>
                  <a:gd name="T36" fmla="*/ 284 w 369"/>
                  <a:gd name="T37" fmla="*/ 396 h 567"/>
                  <a:gd name="T38" fmla="*/ 340 w 369"/>
                  <a:gd name="T39" fmla="*/ 368 h 567"/>
                  <a:gd name="T40" fmla="*/ 312 w 369"/>
                  <a:gd name="T41" fmla="*/ 311 h 567"/>
                  <a:gd name="T42" fmla="*/ 312 w 369"/>
                  <a:gd name="T43" fmla="*/ 226 h 567"/>
                  <a:gd name="T44" fmla="*/ 284 w 369"/>
                  <a:gd name="T45" fmla="*/ 198 h 567"/>
                  <a:gd name="T46" fmla="*/ 284 w 369"/>
                  <a:gd name="T47" fmla="*/ 141 h 567"/>
                  <a:gd name="T48" fmla="*/ 255 w 369"/>
                  <a:gd name="T49" fmla="*/ 113 h 567"/>
                  <a:gd name="T50" fmla="*/ 199 w 369"/>
                  <a:gd name="T51" fmla="*/ 113 h 567"/>
                  <a:gd name="T52" fmla="*/ 227 w 369"/>
                  <a:gd name="T53" fmla="*/ 28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9" h="567">
                    <a:moveTo>
                      <a:pt x="227" y="28"/>
                    </a:moveTo>
                    <a:lnTo>
                      <a:pt x="170" y="0"/>
                    </a:lnTo>
                    <a:lnTo>
                      <a:pt x="170" y="28"/>
                    </a:lnTo>
                    <a:lnTo>
                      <a:pt x="142" y="0"/>
                    </a:lnTo>
                    <a:lnTo>
                      <a:pt x="85" y="28"/>
                    </a:lnTo>
                    <a:lnTo>
                      <a:pt x="0" y="56"/>
                    </a:lnTo>
                    <a:lnTo>
                      <a:pt x="85" y="226"/>
                    </a:lnTo>
                    <a:lnTo>
                      <a:pt x="114" y="340"/>
                    </a:lnTo>
                    <a:lnTo>
                      <a:pt x="57" y="453"/>
                    </a:lnTo>
                    <a:lnTo>
                      <a:pt x="57" y="538"/>
                    </a:lnTo>
                    <a:lnTo>
                      <a:pt x="85" y="567"/>
                    </a:lnTo>
                    <a:lnTo>
                      <a:pt x="170" y="510"/>
                    </a:lnTo>
                    <a:lnTo>
                      <a:pt x="199" y="453"/>
                    </a:lnTo>
                    <a:lnTo>
                      <a:pt x="227" y="425"/>
                    </a:lnTo>
                    <a:lnTo>
                      <a:pt x="284" y="510"/>
                    </a:lnTo>
                    <a:lnTo>
                      <a:pt x="369" y="510"/>
                    </a:lnTo>
                    <a:lnTo>
                      <a:pt x="369" y="425"/>
                    </a:lnTo>
                    <a:lnTo>
                      <a:pt x="284" y="425"/>
                    </a:lnTo>
                    <a:lnTo>
                      <a:pt x="284" y="396"/>
                    </a:lnTo>
                    <a:lnTo>
                      <a:pt x="340" y="368"/>
                    </a:lnTo>
                    <a:lnTo>
                      <a:pt x="312" y="311"/>
                    </a:lnTo>
                    <a:lnTo>
                      <a:pt x="312" y="226"/>
                    </a:lnTo>
                    <a:lnTo>
                      <a:pt x="284" y="198"/>
                    </a:lnTo>
                    <a:lnTo>
                      <a:pt x="284" y="141"/>
                    </a:lnTo>
                    <a:lnTo>
                      <a:pt x="255" y="113"/>
                    </a:lnTo>
                    <a:lnTo>
                      <a:pt x="199" y="113"/>
                    </a:lnTo>
                    <a:lnTo>
                      <a:pt x="227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" name="Freeform 308">
                <a:extLst>
                  <a:ext uri="{FF2B5EF4-FFF2-40B4-BE49-F238E27FC236}">
                    <a16:creationId xmlns:a16="http://schemas.microsoft.com/office/drawing/2014/main" id="{A324CB38-D0D4-4E77-BB6D-CD1E8DCF9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1481"/>
                <a:ext cx="963" cy="850"/>
              </a:xfrm>
              <a:custGeom>
                <a:avLst/>
                <a:gdLst>
                  <a:gd name="T0" fmla="*/ 141 w 963"/>
                  <a:gd name="T1" fmla="*/ 595 h 850"/>
                  <a:gd name="T2" fmla="*/ 170 w 963"/>
                  <a:gd name="T3" fmla="*/ 595 h 850"/>
                  <a:gd name="T4" fmla="*/ 170 w 963"/>
                  <a:gd name="T5" fmla="*/ 510 h 850"/>
                  <a:gd name="T6" fmla="*/ 85 w 963"/>
                  <a:gd name="T7" fmla="*/ 510 h 850"/>
                  <a:gd name="T8" fmla="*/ 85 w 963"/>
                  <a:gd name="T9" fmla="*/ 481 h 850"/>
                  <a:gd name="T10" fmla="*/ 141 w 963"/>
                  <a:gd name="T11" fmla="*/ 453 h 850"/>
                  <a:gd name="T12" fmla="*/ 113 w 963"/>
                  <a:gd name="T13" fmla="*/ 396 h 850"/>
                  <a:gd name="T14" fmla="*/ 113 w 963"/>
                  <a:gd name="T15" fmla="*/ 311 h 850"/>
                  <a:gd name="T16" fmla="*/ 85 w 963"/>
                  <a:gd name="T17" fmla="*/ 283 h 850"/>
                  <a:gd name="T18" fmla="*/ 85 w 963"/>
                  <a:gd name="T19" fmla="*/ 226 h 850"/>
                  <a:gd name="T20" fmla="*/ 56 w 963"/>
                  <a:gd name="T21" fmla="*/ 198 h 850"/>
                  <a:gd name="T22" fmla="*/ 0 w 963"/>
                  <a:gd name="T23" fmla="*/ 198 h 850"/>
                  <a:gd name="T24" fmla="*/ 28 w 963"/>
                  <a:gd name="T25" fmla="*/ 113 h 850"/>
                  <a:gd name="T26" fmla="*/ 170 w 963"/>
                  <a:gd name="T27" fmla="*/ 0 h 850"/>
                  <a:gd name="T28" fmla="*/ 311 w 963"/>
                  <a:gd name="T29" fmla="*/ 56 h 850"/>
                  <a:gd name="T30" fmla="*/ 396 w 963"/>
                  <a:gd name="T31" fmla="*/ 141 h 850"/>
                  <a:gd name="T32" fmla="*/ 510 w 963"/>
                  <a:gd name="T33" fmla="*/ 141 h 850"/>
                  <a:gd name="T34" fmla="*/ 595 w 963"/>
                  <a:gd name="T35" fmla="*/ 198 h 850"/>
                  <a:gd name="T36" fmla="*/ 510 w 963"/>
                  <a:gd name="T37" fmla="*/ 255 h 850"/>
                  <a:gd name="T38" fmla="*/ 482 w 963"/>
                  <a:gd name="T39" fmla="*/ 226 h 850"/>
                  <a:gd name="T40" fmla="*/ 425 w 963"/>
                  <a:gd name="T41" fmla="*/ 311 h 850"/>
                  <a:gd name="T42" fmla="*/ 368 w 963"/>
                  <a:gd name="T43" fmla="*/ 311 h 850"/>
                  <a:gd name="T44" fmla="*/ 396 w 963"/>
                  <a:gd name="T45" fmla="*/ 396 h 850"/>
                  <a:gd name="T46" fmla="*/ 453 w 963"/>
                  <a:gd name="T47" fmla="*/ 425 h 850"/>
                  <a:gd name="T48" fmla="*/ 538 w 963"/>
                  <a:gd name="T49" fmla="*/ 425 h 850"/>
                  <a:gd name="T50" fmla="*/ 567 w 963"/>
                  <a:gd name="T51" fmla="*/ 481 h 850"/>
                  <a:gd name="T52" fmla="*/ 623 w 963"/>
                  <a:gd name="T53" fmla="*/ 453 h 850"/>
                  <a:gd name="T54" fmla="*/ 680 w 963"/>
                  <a:gd name="T55" fmla="*/ 510 h 850"/>
                  <a:gd name="T56" fmla="*/ 737 w 963"/>
                  <a:gd name="T57" fmla="*/ 510 h 850"/>
                  <a:gd name="T58" fmla="*/ 737 w 963"/>
                  <a:gd name="T59" fmla="*/ 481 h 850"/>
                  <a:gd name="T60" fmla="*/ 963 w 963"/>
                  <a:gd name="T61" fmla="*/ 510 h 850"/>
                  <a:gd name="T62" fmla="*/ 963 w 963"/>
                  <a:gd name="T63" fmla="*/ 595 h 850"/>
                  <a:gd name="T64" fmla="*/ 907 w 963"/>
                  <a:gd name="T65" fmla="*/ 652 h 850"/>
                  <a:gd name="T66" fmla="*/ 850 w 963"/>
                  <a:gd name="T67" fmla="*/ 623 h 850"/>
                  <a:gd name="T68" fmla="*/ 793 w 963"/>
                  <a:gd name="T69" fmla="*/ 623 h 850"/>
                  <a:gd name="T70" fmla="*/ 680 w 963"/>
                  <a:gd name="T71" fmla="*/ 595 h 850"/>
                  <a:gd name="T72" fmla="*/ 567 w 963"/>
                  <a:gd name="T73" fmla="*/ 737 h 850"/>
                  <a:gd name="T74" fmla="*/ 567 w 963"/>
                  <a:gd name="T75" fmla="*/ 793 h 850"/>
                  <a:gd name="T76" fmla="*/ 510 w 963"/>
                  <a:gd name="T77" fmla="*/ 850 h 850"/>
                  <a:gd name="T78" fmla="*/ 453 w 963"/>
                  <a:gd name="T79" fmla="*/ 822 h 850"/>
                  <a:gd name="T80" fmla="*/ 396 w 963"/>
                  <a:gd name="T81" fmla="*/ 822 h 850"/>
                  <a:gd name="T82" fmla="*/ 340 w 963"/>
                  <a:gd name="T83" fmla="*/ 765 h 850"/>
                  <a:gd name="T84" fmla="*/ 311 w 963"/>
                  <a:gd name="T85" fmla="*/ 822 h 850"/>
                  <a:gd name="T86" fmla="*/ 255 w 963"/>
                  <a:gd name="T87" fmla="*/ 822 h 850"/>
                  <a:gd name="T88" fmla="*/ 255 w 963"/>
                  <a:gd name="T89" fmla="*/ 793 h 850"/>
                  <a:gd name="T90" fmla="*/ 198 w 963"/>
                  <a:gd name="T91" fmla="*/ 765 h 850"/>
                  <a:gd name="T92" fmla="*/ 141 w 963"/>
                  <a:gd name="T93" fmla="*/ 708 h 850"/>
                  <a:gd name="T94" fmla="*/ 141 w 963"/>
                  <a:gd name="T95" fmla="*/ 652 h 850"/>
                  <a:gd name="T96" fmla="*/ 141 w 963"/>
                  <a:gd name="T97" fmla="*/ 595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63" h="850">
                    <a:moveTo>
                      <a:pt x="141" y="595"/>
                    </a:moveTo>
                    <a:lnTo>
                      <a:pt x="170" y="595"/>
                    </a:lnTo>
                    <a:lnTo>
                      <a:pt x="170" y="510"/>
                    </a:lnTo>
                    <a:lnTo>
                      <a:pt x="85" y="510"/>
                    </a:lnTo>
                    <a:lnTo>
                      <a:pt x="85" y="481"/>
                    </a:lnTo>
                    <a:lnTo>
                      <a:pt x="141" y="453"/>
                    </a:lnTo>
                    <a:lnTo>
                      <a:pt x="113" y="396"/>
                    </a:lnTo>
                    <a:lnTo>
                      <a:pt x="113" y="311"/>
                    </a:lnTo>
                    <a:lnTo>
                      <a:pt x="85" y="283"/>
                    </a:lnTo>
                    <a:lnTo>
                      <a:pt x="85" y="226"/>
                    </a:lnTo>
                    <a:lnTo>
                      <a:pt x="56" y="198"/>
                    </a:lnTo>
                    <a:lnTo>
                      <a:pt x="0" y="198"/>
                    </a:lnTo>
                    <a:lnTo>
                      <a:pt x="28" y="113"/>
                    </a:lnTo>
                    <a:lnTo>
                      <a:pt x="170" y="0"/>
                    </a:lnTo>
                    <a:lnTo>
                      <a:pt x="311" y="56"/>
                    </a:lnTo>
                    <a:lnTo>
                      <a:pt x="396" y="141"/>
                    </a:lnTo>
                    <a:lnTo>
                      <a:pt x="510" y="141"/>
                    </a:lnTo>
                    <a:lnTo>
                      <a:pt x="595" y="198"/>
                    </a:lnTo>
                    <a:lnTo>
                      <a:pt x="510" y="255"/>
                    </a:lnTo>
                    <a:lnTo>
                      <a:pt x="482" y="226"/>
                    </a:lnTo>
                    <a:lnTo>
                      <a:pt x="425" y="311"/>
                    </a:lnTo>
                    <a:lnTo>
                      <a:pt x="368" y="311"/>
                    </a:lnTo>
                    <a:lnTo>
                      <a:pt x="396" y="396"/>
                    </a:lnTo>
                    <a:lnTo>
                      <a:pt x="453" y="425"/>
                    </a:lnTo>
                    <a:lnTo>
                      <a:pt x="538" y="425"/>
                    </a:lnTo>
                    <a:lnTo>
                      <a:pt x="567" y="481"/>
                    </a:lnTo>
                    <a:lnTo>
                      <a:pt x="623" y="453"/>
                    </a:lnTo>
                    <a:lnTo>
                      <a:pt x="680" y="510"/>
                    </a:lnTo>
                    <a:lnTo>
                      <a:pt x="737" y="510"/>
                    </a:lnTo>
                    <a:lnTo>
                      <a:pt x="737" y="481"/>
                    </a:lnTo>
                    <a:lnTo>
                      <a:pt x="963" y="510"/>
                    </a:lnTo>
                    <a:lnTo>
                      <a:pt x="963" y="595"/>
                    </a:lnTo>
                    <a:lnTo>
                      <a:pt x="907" y="652"/>
                    </a:lnTo>
                    <a:lnTo>
                      <a:pt x="850" y="623"/>
                    </a:lnTo>
                    <a:lnTo>
                      <a:pt x="793" y="623"/>
                    </a:lnTo>
                    <a:lnTo>
                      <a:pt x="680" y="595"/>
                    </a:lnTo>
                    <a:lnTo>
                      <a:pt x="567" y="737"/>
                    </a:lnTo>
                    <a:lnTo>
                      <a:pt x="567" y="793"/>
                    </a:lnTo>
                    <a:lnTo>
                      <a:pt x="510" y="850"/>
                    </a:lnTo>
                    <a:lnTo>
                      <a:pt x="453" y="822"/>
                    </a:lnTo>
                    <a:lnTo>
                      <a:pt x="396" y="822"/>
                    </a:lnTo>
                    <a:lnTo>
                      <a:pt x="340" y="765"/>
                    </a:lnTo>
                    <a:lnTo>
                      <a:pt x="311" y="822"/>
                    </a:lnTo>
                    <a:lnTo>
                      <a:pt x="255" y="822"/>
                    </a:lnTo>
                    <a:lnTo>
                      <a:pt x="255" y="793"/>
                    </a:lnTo>
                    <a:lnTo>
                      <a:pt x="198" y="765"/>
                    </a:lnTo>
                    <a:lnTo>
                      <a:pt x="141" y="708"/>
                    </a:lnTo>
                    <a:lnTo>
                      <a:pt x="141" y="652"/>
                    </a:lnTo>
                    <a:lnTo>
                      <a:pt x="141" y="595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" name="Freeform 309">
                <a:extLst>
                  <a:ext uri="{FF2B5EF4-FFF2-40B4-BE49-F238E27FC236}">
                    <a16:creationId xmlns:a16="http://schemas.microsoft.com/office/drawing/2014/main" id="{BE8750B9-19EE-469C-A515-65F0F251A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3068"/>
                <a:ext cx="340" cy="369"/>
              </a:xfrm>
              <a:custGeom>
                <a:avLst/>
                <a:gdLst>
                  <a:gd name="T0" fmla="*/ 85 w 340"/>
                  <a:gd name="T1" fmla="*/ 0 h 369"/>
                  <a:gd name="T2" fmla="*/ 142 w 340"/>
                  <a:gd name="T3" fmla="*/ 28 h 369"/>
                  <a:gd name="T4" fmla="*/ 170 w 340"/>
                  <a:gd name="T5" fmla="*/ 57 h 369"/>
                  <a:gd name="T6" fmla="*/ 227 w 340"/>
                  <a:gd name="T7" fmla="*/ 114 h 369"/>
                  <a:gd name="T8" fmla="*/ 340 w 340"/>
                  <a:gd name="T9" fmla="*/ 227 h 369"/>
                  <a:gd name="T10" fmla="*/ 198 w 340"/>
                  <a:gd name="T11" fmla="*/ 312 h 369"/>
                  <a:gd name="T12" fmla="*/ 142 w 340"/>
                  <a:gd name="T13" fmla="*/ 255 h 369"/>
                  <a:gd name="T14" fmla="*/ 170 w 340"/>
                  <a:gd name="T15" fmla="*/ 340 h 369"/>
                  <a:gd name="T16" fmla="*/ 113 w 340"/>
                  <a:gd name="T17" fmla="*/ 369 h 369"/>
                  <a:gd name="T18" fmla="*/ 85 w 340"/>
                  <a:gd name="T19" fmla="*/ 340 h 369"/>
                  <a:gd name="T20" fmla="*/ 56 w 340"/>
                  <a:gd name="T21" fmla="*/ 340 h 369"/>
                  <a:gd name="T22" fmla="*/ 0 w 340"/>
                  <a:gd name="T23" fmla="*/ 312 h 369"/>
                  <a:gd name="T24" fmla="*/ 0 w 340"/>
                  <a:gd name="T25" fmla="*/ 227 h 369"/>
                  <a:gd name="T26" fmla="*/ 56 w 340"/>
                  <a:gd name="T27" fmla="*/ 170 h 369"/>
                  <a:gd name="T28" fmla="*/ 85 w 340"/>
                  <a:gd name="T2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0" h="369">
                    <a:moveTo>
                      <a:pt x="85" y="0"/>
                    </a:moveTo>
                    <a:lnTo>
                      <a:pt x="142" y="28"/>
                    </a:lnTo>
                    <a:lnTo>
                      <a:pt x="170" y="57"/>
                    </a:lnTo>
                    <a:lnTo>
                      <a:pt x="227" y="114"/>
                    </a:lnTo>
                    <a:lnTo>
                      <a:pt x="340" y="227"/>
                    </a:lnTo>
                    <a:lnTo>
                      <a:pt x="198" y="312"/>
                    </a:lnTo>
                    <a:lnTo>
                      <a:pt x="142" y="255"/>
                    </a:lnTo>
                    <a:lnTo>
                      <a:pt x="170" y="340"/>
                    </a:lnTo>
                    <a:lnTo>
                      <a:pt x="113" y="369"/>
                    </a:lnTo>
                    <a:lnTo>
                      <a:pt x="85" y="340"/>
                    </a:lnTo>
                    <a:lnTo>
                      <a:pt x="56" y="340"/>
                    </a:lnTo>
                    <a:lnTo>
                      <a:pt x="0" y="312"/>
                    </a:lnTo>
                    <a:lnTo>
                      <a:pt x="0" y="227"/>
                    </a:lnTo>
                    <a:lnTo>
                      <a:pt x="56" y="170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" name="Freeform 311">
                <a:extLst>
                  <a:ext uri="{FF2B5EF4-FFF2-40B4-BE49-F238E27FC236}">
                    <a16:creationId xmlns:a16="http://schemas.microsoft.com/office/drawing/2014/main" id="{58181E92-3AC4-4B30-8DE1-3B54196B9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444"/>
                <a:ext cx="425" cy="766"/>
              </a:xfrm>
              <a:custGeom>
                <a:avLst/>
                <a:gdLst>
                  <a:gd name="T0" fmla="*/ 170 w 425"/>
                  <a:gd name="T1" fmla="*/ 738 h 766"/>
                  <a:gd name="T2" fmla="*/ 227 w 425"/>
                  <a:gd name="T3" fmla="*/ 681 h 766"/>
                  <a:gd name="T4" fmla="*/ 283 w 425"/>
                  <a:gd name="T5" fmla="*/ 709 h 766"/>
                  <a:gd name="T6" fmla="*/ 283 w 425"/>
                  <a:gd name="T7" fmla="*/ 652 h 766"/>
                  <a:gd name="T8" fmla="*/ 227 w 425"/>
                  <a:gd name="T9" fmla="*/ 652 h 766"/>
                  <a:gd name="T10" fmla="*/ 255 w 425"/>
                  <a:gd name="T11" fmla="*/ 596 h 766"/>
                  <a:gd name="T12" fmla="*/ 312 w 425"/>
                  <a:gd name="T13" fmla="*/ 624 h 766"/>
                  <a:gd name="T14" fmla="*/ 368 w 425"/>
                  <a:gd name="T15" fmla="*/ 652 h 766"/>
                  <a:gd name="T16" fmla="*/ 368 w 425"/>
                  <a:gd name="T17" fmla="*/ 482 h 766"/>
                  <a:gd name="T18" fmla="*/ 255 w 425"/>
                  <a:gd name="T19" fmla="*/ 397 h 766"/>
                  <a:gd name="T20" fmla="*/ 283 w 425"/>
                  <a:gd name="T21" fmla="*/ 369 h 766"/>
                  <a:gd name="T22" fmla="*/ 340 w 425"/>
                  <a:gd name="T23" fmla="*/ 341 h 766"/>
                  <a:gd name="T24" fmla="*/ 368 w 425"/>
                  <a:gd name="T25" fmla="*/ 256 h 766"/>
                  <a:gd name="T26" fmla="*/ 425 w 425"/>
                  <a:gd name="T27" fmla="*/ 256 h 766"/>
                  <a:gd name="T28" fmla="*/ 425 w 425"/>
                  <a:gd name="T29" fmla="*/ 171 h 766"/>
                  <a:gd name="T30" fmla="*/ 425 w 425"/>
                  <a:gd name="T31" fmla="*/ 85 h 766"/>
                  <a:gd name="T32" fmla="*/ 425 w 425"/>
                  <a:gd name="T33" fmla="*/ 0 h 766"/>
                  <a:gd name="T34" fmla="*/ 312 w 425"/>
                  <a:gd name="T35" fmla="*/ 29 h 766"/>
                  <a:gd name="T36" fmla="*/ 255 w 425"/>
                  <a:gd name="T37" fmla="*/ 199 h 766"/>
                  <a:gd name="T38" fmla="*/ 198 w 425"/>
                  <a:gd name="T39" fmla="*/ 171 h 766"/>
                  <a:gd name="T40" fmla="*/ 198 w 425"/>
                  <a:gd name="T41" fmla="*/ 114 h 766"/>
                  <a:gd name="T42" fmla="*/ 57 w 425"/>
                  <a:gd name="T43" fmla="*/ 57 h 766"/>
                  <a:gd name="T44" fmla="*/ 57 w 425"/>
                  <a:gd name="T45" fmla="*/ 142 h 766"/>
                  <a:gd name="T46" fmla="*/ 0 w 425"/>
                  <a:gd name="T47" fmla="*/ 171 h 766"/>
                  <a:gd name="T48" fmla="*/ 57 w 425"/>
                  <a:gd name="T49" fmla="*/ 199 h 766"/>
                  <a:gd name="T50" fmla="*/ 28 w 425"/>
                  <a:gd name="T51" fmla="*/ 312 h 766"/>
                  <a:gd name="T52" fmla="*/ 142 w 425"/>
                  <a:gd name="T53" fmla="*/ 454 h 766"/>
                  <a:gd name="T54" fmla="*/ 113 w 425"/>
                  <a:gd name="T55" fmla="*/ 567 h 766"/>
                  <a:gd name="T56" fmla="*/ 28 w 425"/>
                  <a:gd name="T57" fmla="*/ 596 h 766"/>
                  <a:gd name="T58" fmla="*/ 0 w 425"/>
                  <a:gd name="T59" fmla="*/ 624 h 766"/>
                  <a:gd name="T60" fmla="*/ 57 w 425"/>
                  <a:gd name="T61" fmla="*/ 652 h 766"/>
                  <a:gd name="T62" fmla="*/ 170 w 425"/>
                  <a:gd name="T63" fmla="*/ 766 h 766"/>
                  <a:gd name="T64" fmla="*/ 170 w 425"/>
                  <a:gd name="T65" fmla="*/ 738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5" h="766">
                    <a:moveTo>
                      <a:pt x="170" y="738"/>
                    </a:moveTo>
                    <a:lnTo>
                      <a:pt x="227" y="681"/>
                    </a:lnTo>
                    <a:lnTo>
                      <a:pt x="283" y="709"/>
                    </a:lnTo>
                    <a:lnTo>
                      <a:pt x="283" y="652"/>
                    </a:lnTo>
                    <a:lnTo>
                      <a:pt x="227" y="652"/>
                    </a:lnTo>
                    <a:lnTo>
                      <a:pt x="255" y="596"/>
                    </a:lnTo>
                    <a:lnTo>
                      <a:pt x="312" y="624"/>
                    </a:lnTo>
                    <a:lnTo>
                      <a:pt x="368" y="652"/>
                    </a:lnTo>
                    <a:lnTo>
                      <a:pt x="368" y="482"/>
                    </a:lnTo>
                    <a:lnTo>
                      <a:pt x="255" y="397"/>
                    </a:lnTo>
                    <a:lnTo>
                      <a:pt x="283" y="369"/>
                    </a:lnTo>
                    <a:lnTo>
                      <a:pt x="340" y="341"/>
                    </a:lnTo>
                    <a:lnTo>
                      <a:pt x="368" y="256"/>
                    </a:lnTo>
                    <a:lnTo>
                      <a:pt x="425" y="256"/>
                    </a:lnTo>
                    <a:lnTo>
                      <a:pt x="425" y="171"/>
                    </a:lnTo>
                    <a:lnTo>
                      <a:pt x="425" y="85"/>
                    </a:lnTo>
                    <a:lnTo>
                      <a:pt x="425" y="0"/>
                    </a:lnTo>
                    <a:lnTo>
                      <a:pt x="312" y="29"/>
                    </a:lnTo>
                    <a:lnTo>
                      <a:pt x="255" y="199"/>
                    </a:lnTo>
                    <a:lnTo>
                      <a:pt x="198" y="171"/>
                    </a:lnTo>
                    <a:lnTo>
                      <a:pt x="198" y="114"/>
                    </a:lnTo>
                    <a:lnTo>
                      <a:pt x="57" y="57"/>
                    </a:lnTo>
                    <a:lnTo>
                      <a:pt x="57" y="142"/>
                    </a:lnTo>
                    <a:lnTo>
                      <a:pt x="0" y="171"/>
                    </a:lnTo>
                    <a:lnTo>
                      <a:pt x="57" y="199"/>
                    </a:lnTo>
                    <a:lnTo>
                      <a:pt x="28" y="312"/>
                    </a:lnTo>
                    <a:lnTo>
                      <a:pt x="142" y="454"/>
                    </a:lnTo>
                    <a:lnTo>
                      <a:pt x="113" y="567"/>
                    </a:lnTo>
                    <a:lnTo>
                      <a:pt x="28" y="596"/>
                    </a:lnTo>
                    <a:lnTo>
                      <a:pt x="0" y="624"/>
                    </a:lnTo>
                    <a:lnTo>
                      <a:pt x="57" y="652"/>
                    </a:lnTo>
                    <a:lnTo>
                      <a:pt x="170" y="766"/>
                    </a:lnTo>
                    <a:lnTo>
                      <a:pt x="170" y="73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" name="Freeform 312">
                <a:extLst>
                  <a:ext uri="{FF2B5EF4-FFF2-40B4-BE49-F238E27FC236}">
                    <a16:creationId xmlns:a16="http://schemas.microsoft.com/office/drawing/2014/main" id="{F1B1A019-B313-430D-AF55-CAE4CAB96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991"/>
                <a:ext cx="624" cy="652"/>
              </a:xfrm>
              <a:custGeom>
                <a:avLst/>
                <a:gdLst>
                  <a:gd name="T0" fmla="*/ 482 w 624"/>
                  <a:gd name="T1" fmla="*/ 453 h 652"/>
                  <a:gd name="T2" fmla="*/ 454 w 624"/>
                  <a:gd name="T3" fmla="*/ 397 h 652"/>
                  <a:gd name="T4" fmla="*/ 595 w 624"/>
                  <a:gd name="T5" fmla="*/ 397 h 652"/>
                  <a:gd name="T6" fmla="*/ 624 w 624"/>
                  <a:gd name="T7" fmla="*/ 368 h 652"/>
                  <a:gd name="T8" fmla="*/ 595 w 624"/>
                  <a:gd name="T9" fmla="*/ 312 h 652"/>
                  <a:gd name="T10" fmla="*/ 539 w 624"/>
                  <a:gd name="T11" fmla="*/ 255 h 652"/>
                  <a:gd name="T12" fmla="*/ 510 w 624"/>
                  <a:gd name="T13" fmla="*/ 312 h 652"/>
                  <a:gd name="T14" fmla="*/ 454 w 624"/>
                  <a:gd name="T15" fmla="*/ 312 h 652"/>
                  <a:gd name="T16" fmla="*/ 454 w 624"/>
                  <a:gd name="T17" fmla="*/ 283 h 652"/>
                  <a:gd name="T18" fmla="*/ 397 w 624"/>
                  <a:gd name="T19" fmla="*/ 255 h 652"/>
                  <a:gd name="T20" fmla="*/ 340 w 624"/>
                  <a:gd name="T21" fmla="*/ 198 h 652"/>
                  <a:gd name="T22" fmla="*/ 340 w 624"/>
                  <a:gd name="T23" fmla="*/ 85 h 652"/>
                  <a:gd name="T24" fmla="*/ 284 w 624"/>
                  <a:gd name="T25" fmla="*/ 85 h 652"/>
                  <a:gd name="T26" fmla="*/ 227 w 624"/>
                  <a:gd name="T27" fmla="*/ 0 h 652"/>
                  <a:gd name="T28" fmla="*/ 199 w 624"/>
                  <a:gd name="T29" fmla="*/ 28 h 652"/>
                  <a:gd name="T30" fmla="*/ 170 w 624"/>
                  <a:gd name="T31" fmla="*/ 85 h 652"/>
                  <a:gd name="T32" fmla="*/ 85 w 624"/>
                  <a:gd name="T33" fmla="*/ 142 h 652"/>
                  <a:gd name="T34" fmla="*/ 57 w 624"/>
                  <a:gd name="T35" fmla="*/ 113 h 652"/>
                  <a:gd name="T36" fmla="*/ 57 w 624"/>
                  <a:gd name="T37" fmla="*/ 170 h 652"/>
                  <a:gd name="T38" fmla="*/ 57 w 624"/>
                  <a:gd name="T39" fmla="*/ 340 h 652"/>
                  <a:gd name="T40" fmla="*/ 85 w 624"/>
                  <a:gd name="T41" fmla="*/ 425 h 652"/>
                  <a:gd name="T42" fmla="*/ 0 w 624"/>
                  <a:gd name="T43" fmla="*/ 510 h 652"/>
                  <a:gd name="T44" fmla="*/ 57 w 624"/>
                  <a:gd name="T45" fmla="*/ 624 h 652"/>
                  <a:gd name="T46" fmla="*/ 114 w 624"/>
                  <a:gd name="T47" fmla="*/ 595 h 652"/>
                  <a:gd name="T48" fmla="*/ 114 w 624"/>
                  <a:gd name="T49" fmla="*/ 510 h 652"/>
                  <a:gd name="T50" fmla="*/ 255 w 624"/>
                  <a:gd name="T51" fmla="*/ 567 h 652"/>
                  <a:gd name="T52" fmla="*/ 255 w 624"/>
                  <a:gd name="T53" fmla="*/ 624 h 652"/>
                  <a:gd name="T54" fmla="*/ 312 w 624"/>
                  <a:gd name="T55" fmla="*/ 652 h 652"/>
                  <a:gd name="T56" fmla="*/ 369 w 624"/>
                  <a:gd name="T57" fmla="*/ 482 h 652"/>
                  <a:gd name="T58" fmla="*/ 482 w 624"/>
                  <a:gd name="T59" fmla="*/ 453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4" h="652">
                    <a:moveTo>
                      <a:pt x="482" y="453"/>
                    </a:moveTo>
                    <a:lnTo>
                      <a:pt x="454" y="397"/>
                    </a:lnTo>
                    <a:lnTo>
                      <a:pt x="595" y="397"/>
                    </a:lnTo>
                    <a:lnTo>
                      <a:pt x="624" y="368"/>
                    </a:lnTo>
                    <a:lnTo>
                      <a:pt x="595" y="312"/>
                    </a:lnTo>
                    <a:lnTo>
                      <a:pt x="539" y="255"/>
                    </a:lnTo>
                    <a:lnTo>
                      <a:pt x="510" y="312"/>
                    </a:lnTo>
                    <a:lnTo>
                      <a:pt x="454" y="312"/>
                    </a:lnTo>
                    <a:lnTo>
                      <a:pt x="454" y="283"/>
                    </a:lnTo>
                    <a:lnTo>
                      <a:pt x="397" y="255"/>
                    </a:lnTo>
                    <a:lnTo>
                      <a:pt x="340" y="198"/>
                    </a:lnTo>
                    <a:lnTo>
                      <a:pt x="340" y="85"/>
                    </a:lnTo>
                    <a:lnTo>
                      <a:pt x="284" y="85"/>
                    </a:lnTo>
                    <a:lnTo>
                      <a:pt x="227" y="0"/>
                    </a:lnTo>
                    <a:lnTo>
                      <a:pt x="199" y="28"/>
                    </a:lnTo>
                    <a:lnTo>
                      <a:pt x="170" y="85"/>
                    </a:lnTo>
                    <a:lnTo>
                      <a:pt x="85" y="142"/>
                    </a:lnTo>
                    <a:lnTo>
                      <a:pt x="57" y="113"/>
                    </a:lnTo>
                    <a:lnTo>
                      <a:pt x="57" y="170"/>
                    </a:lnTo>
                    <a:lnTo>
                      <a:pt x="57" y="340"/>
                    </a:lnTo>
                    <a:lnTo>
                      <a:pt x="85" y="425"/>
                    </a:lnTo>
                    <a:lnTo>
                      <a:pt x="0" y="510"/>
                    </a:lnTo>
                    <a:lnTo>
                      <a:pt x="57" y="624"/>
                    </a:lnTo>
                    <a:lnTo>
                      <a:pt x="114" y="595"/>
                    </a:lnTo>
                    <a:lnTo>
                      <a:pt x="114" y="510"/>
                    </a:lnTo>
                    <a:lnTo>
                      <a:pt x="255" y="567"/>
                    </a:lnTo>
                    <a:lnTo>
                      <a:pt x="255" y="624"/>
                    </a:lnTo>
                    <a:lnTo>
                      <a:pt x="312" y="652"/>
                    </a:lnTo>
                    <a:lnTo>
                      <a:pt x="369" y="482"/>
                    </a:lnTo>
                    <a:lnTo>
                      <a:pt x="482" y="453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9" name="Freeform 314">
                <a:extLst>
                  <a:ext uri="{FF2B5EF4-FFF2-40B4-BE49-F238E27FC236}">
                    <a16:creationId xmlns:a16="http://schemas.microsoft.com/office/drawing/2014/main" id="{55458668-7360-49BA-A7A2-5D563D649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679"/>
                <a:ext cx="794" cy="369"/>
              </a:xfrm>
              <a:custGeom>
                <a:avLst/>
                <a:gdLst>
                  <a:gd name="T0" fmla="*/ 595 w 794"/>
                  <a:gd name="T1" fmla="*/ 312 h 369"/>
                  <a:gd name="T2" fmla="*/ 369 w 794"/>
                  <a:gd name="T3" fmla="*/ 283 h 369"/>
                  <a:gd name="T4" fmla="*/ 369 w 794"/>
                  <a:gd name="T5" fmla="*/ 312 h 369"/>
                  <a:gd name="T6" fmla="*/ 312 w 794"/>
                  <a:gd name="T7" fmla="*/ 312 h 369"/>
                  <a:gd name="T8" fmla="*/ 255 w 794"/>
                  <a:gd name="T9" fmla="*/ 255 h 369"/>
                  <a:gd name="T10" fmla="*/ 199 w 794"/>
                  <a:gd name="T11" fmla="*/ 283 h 369"/>
                  <a:gd name="T12" fmla="*/ 170 w 794"/>
                  <a:gd name="T13" fmla="*/ 227 h 369"/>
                  <a:gd name="T14" fmla="*/ 85 w 794"/>
                  <a:gd name="T15" fmla="*/ 227 h 369"/>
                  <a:gd name="T16" fmla="*/ 28 w 794"/>
                  <a:gd name="T17" fmla="*/ 198 h 369"/>
                  <a:gd name="T18" fmla="*/ 0 w 794"/>
                  <a:gd name="T19" fmla="*/ 113 h 369"/>
                  <a:gd name="T20" fmla="*/ 57 w 794"/>
                  <a:gd name="T21" fmla="*/ 113 h 369"/>
                  <a:gd name="T22" fmla="*/ 114 w 794"/>
                  <a:gd name="T23" fmla="*/ 28 h 369"/>
                  <a:gd name="T24" fmla="*/ 142 w 794"/>
                  <a:gd name="T25" fmla="*/ 57 h 369"/>
                  <a:gd name="T26" fmla="*/ 227 w 794"/>
                  <a:gd name="T27" fmla="*/ 0 h 369"/>
                  <a:gd name="T28" fmla="*/ 284 w 794"/>
                  <a:gd name="T29" fmla="*/ 57 h 369"/>
                  <a:gd name="T30" fmla="*/ 340 w 794"/>
                  <a:gd name="T31" fmla="*/ 57 h 369"/>
                  <a:gd name="T32" fmla="*/ 425 w 794"/>
                  <a:gd name="T33" fmla="*/ 142 h 369"/>
                  <a:gd name="T34" fmla="*/ 482 w 794"/>
                  <a:gd name="T35" fmla="*/ 113 h 369"/>
                  <a:gd name="T36" fmla="*/ 681 w 794"/>
                  <a:gd name="T37" fmla="*/ 170 h 369"/>
                  <a:gd name="T38" fmla="*/ 737 w 794"/>
                  <a:gd name="T39" fmla="*/ 283 h 369"/>
                  <a:gd name="T40" fmla="*/ 794 w 794"/>
                  <a:gd name="T41" fmla="*/ 340 h 369"/>
                  <a:gd name="T42" fmla="*/ 709 w 794"/>
                  <a:gd name="T43" fmla="*/ 369 h 369"/>
                  <a:gd name="T44" fmla="*/ 595 w 794"/>
                  <a:gd name="T45" fmla="*/ 312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94" h="369">
                    <a:moveTo>
                      <a:pt x="595" y="312"/>
                    </a:moveTo>
                    <a:lnTo>
                      <a:pt x="369" y="283"/>
                    </a:lnTo>
                    <a:lnTo>
                      <a:pt x="369" y="312"/>
                    </a:lnTo>
                    <a:lnTo>
                      <a:pt x="312" y="312"/>
                    </a:lnTo>
                    <a:lnTo>
                      <a:pt x="255" y="255"/>
                    </a:lnTo>
                    <a:lnTo>
                      <a:pt x="199" y="283"/>
                    </a:lnTo>
                    <a:lnTo>
                      <a:pt x="170" y="227"/>
                    </a:lnTo>
                    <a:lnTo>
                      <a:pt x="85" y="227"/>
                    </a:lnTo>
                    <a:lnTo>
                      <a:pt x="28" y="198"/>
                    </a:lnTo>
                    <a:lnTo>
                      <a:pt x="0" y="113"/>
                    </a:lnTo>
                    <a:lnTo>
                      <a:pt x="57" y="113"/>
                    </a:lnTo>
                    <a:lnTo>
                      <a:pt x="114" y="28"/>
                    </a:lnTo>
                    <a:lnTo>
                      <a:pt x="142" y="57"/>
                    </a:lnTo>
                    <a:lnTo>
                      <a:pt x="227" y="0"/>
                    </a:lnTo>
                    <a:lnTo>
                      <a:pt x="284" y="57"/>
                    </a:lnTo>
                    <a:lnTo>
                      <a:pt x="340" y="57"/>
                    </a:lnTo>
                    <a:lnTo>
                      <a:pt x="425" y="142"/>
                    </a:lnTo>
                    <a:lnTo>
                      <a:pt x="482" y="113"/>
                    </a:lnTo>
                    <a:lnTo>
                      <a:pt x="681" y="170"/>
                    </a:lnTo>
                    <a:lnTo>
                      <a:pt x="737" y="283"/>
                    </a:lnTo>
                    <a:lnTo>
                      <a:pt x="794" y="340"/>
                    </a:lnTo>
                    <a:lnTo>
                      <a:pt x="709" y="369"/>
                    </a:lnTo>
                    <a:lnTo>
                      <a:pt x="595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0" name="Freeform 317">
                <a:extLst>
                  <a:ext uri="{FF2B5EF4-FFF2-40B4-BE49-F238E27FC236}">
                    <a16:creationId xmlns:a16="http://schemas.microsoft.com/office/drawing/2014/main" id="{2A0AF8FE-156C-4D31-B1C5-B9A492938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076"/>
                <a:ext cx="510" cy="425"/>
              </a:xfrm>
              <a:custGeom>
                <a:avLst/>
                <a:gdLst>
                  <a:gd name="T0" fmla="*/ 425 w 510"/>
                  <a:gd name="T1" fmla="*/ 57 h 425"/>
                  <a:gd name="T2" fmla="*/ 368 w 510"/>
                  <a:gd name="T3" fmla="*/ 28 h 425"/>
                  <a:gd name="T4" fmla="*/ 311 w 510"/>
                  <a:gd name="T5" fmla="*/ 28 h 425"/>
                  <a:gd name="T6" fmla="*/ 198 w 510"/>
                  <a:gd name="T7" fmla="*/ 0 h 425"/>
                  <a:gd name="T8" fmla="*/ 85 w 510"/>
                  <a:gd name="T9" fmla="*/ 142 h 425"/>
                  <a:gd name="T10" fmla="*/ 85 w 510"/>
                  <a:gd name="T11" fmla="*/ 198 h 425"/>
                  <a:gd name="T12" fmla="*/ 0 w 510"/>
                  <a:gd name="T13" fmla="*/ 340 h 425"/>
                  <a:gd name="T14" fmla="*/ 85 w 510"/>
                  <a:gd name="T15" fmla="*/ 340 h 425"/>
                  <a:gd name="T16" fmla="*/ 0 w 510"/>
                  <a:gd name="T17" fmla="*/ 425 h 425"/>
                  <a:gd name="T18" fmla="*/ 85 w 510"/>
                  <a:gd name="T19" fmla="*/ 397 h 425"/>
                  <a:gd name="T20" fmla="*/ 141 w 510"/>
                  <a:gd name="T21" fmla="*/ 425 h 425"/>
                  <a:gd name="T22" fmla="*/ 255 w 510"/>
                  <a:gd name="T23" fmla="*/ 368 h 425"/>
                  <a:gd name="T24" fmla="*/ 283 w 510"/>
                  <a:gd name="T25" fmla="*/ 198 h 425"/>
                  <a:gd name="T26" fmla="*/ 368 w 510"/>
                  <a:gd name="T27" fmla="*/ 340 h 425"/>
                  <a:gd name="T28" fmla="*/ 425 w 510"/>
                  <a:gd name="T29" fmla="*/ 340 h 425"/>
                  <a:gd name="T30" fmla="*/ 453 w 510"/>
                  <a:gd name="T31" fmla="*/ 255 h 425"/>
                  <a:gd name="T32" fmla="*/ 510 w 510"/>
                  <a:gd name="T33" fmla="*/ 227 h 425"/>
                  <a:gd name="T34" fmla="*/ 481 w 510"/>
                  <a:gd name="T35" fmla="*/ 198 h 425"/>
                  <a:gd name="T36" fmla="*/ 425 w 510"/>
                  <a:gd name="T37" fmla="*/ 198 h 425"/>
                  <a:gd name="T38" fmla="*/ 368 w 510"/>
                  <a:gd name="T39" fmla="*/ 142 h 425"/>
                  <a:gd name="T40" fmla="*/ 425 w 510"/>
                  <a:gd name="T41" fmla="*/ 57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0" h="425">
                    <a:moveTo>
                      <a:pt x="425" y="57"/>
                    </a:moveTo>
                    <a:lnTo>
                      <a:pt x="368" y="28"/>
                    </a:lnTo>
                    <a:lnTo>
                      <a:pt x="311" y="28"/>
                    </a:lnTo>
                    <a:lnTo>
                      <a:pt x="198" y="0"/>
                    </a:lnTo>
                    <a:lnTo>
                      <a:pt x="85" y="142"/>
                    </a:lnTo>
                    <a:lnTo>
                      <a:pt x="85" y="198"/>
                    </a:lnTo>
                    <a:lnTo>
                      <a:pt x="0" y="340"/>
                    </a:lnTo>
                    <a:lnTo>
                      <a:pt x="85" y="340"/>
                    </a:lnTo>
                    <a:lnTo>
                      <a:pt x="0" y="425"/>
                    </a:lnTo>
                    <a:lnTo>
                      <a:pt x="85" y="397"/>
                    </a:lnTo>
                    <a:lnTo>
                      <a:pt x="141" y="425"/>
                    </a:lnTo>
                    <a:lnTo>
                      <a:pt x="255" y="368"/>
                    </a:lnTo>
                    <a:lnTo>
                      <a:pt x="283" y="198"/>
                    </a:lnTo>
                    <a:lnTo>
                      <a:pt x="368" y="340"/>
                    </a:lnTo>
                    <a:lnTo>
                      <a:pt x="425" y="340"/>
                    </a:lnTo>
                    <a:lnTo>
                      <a:pt x="453" y="255"/>
                    </a:lnTo>
                    <a:lnTo>
                      <a:pt x="510" y="227"/>
                    </a:lnTo>
                    <a:lnTo>
                      <a:pt x="481" y="198"/>
                    </a:lnTo>
                    <a:lnTo>
                      <a:pt x="425" y="198"/>
                    </a:lnTo>
                    <a:lnTo>
                      <a:pt x="368" y="142"/>
                    </a:lnTo>
                    <a:lnTo>
                      <a:pt x="425" y="5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1" name="Freeform 318">
                <a:extLst>
                  <a:ext uri="{FF2B5EF4-FFF2-40B4-BE49-F238E27FC236}">
                    <a16:creationId xmlns:a16="http://schemas.microsoft.com/office/drawing/2014/main" id="{85E8B595-EE2C-41CF-8EF8-79DE240C2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274"/>
                <a:ext cx="312" cy="397"/>
              </a:xfrm>
              <a:custGeom>
                <a:avLst/>
                <a:gdLst>
                  <a:gd name="T0" fmla="*/ 28 w 312"/>
                  <a:gd name="T1" fmla="*/ 312 h 397"/>
                  <a:gd name="T2" fmla="*/ 28 w 312"/>
                  <a:gd name="T3" fmla="*/ 199 h 397"/>
                  <a:gd name="T4" fmla="*/ 28 w 312"/>
                  <a:gd name="T5" fmla="*/ 170 h 397"/>
                  <a:gd name="T6" fmla="*/ 0 w 312"/>
                  <a:gd name="T7" fmla="*/ 114 h 397"/>
                  <a:gd name="T8" fmla="*/ 141 w 312"/>
                  <a:gd name="T9" fmla="*/ 114 h 397"/>
                  <a:gd name="T10" fmla="*/ 170 w 312"/>
                  <a:gd name="T11" fmla="*/ 85 h 397"/>
                  <a:gd name="T12" fmla="*/ 141 w 312"/>
                  <a:gd name="T13" fmla="*/ 29 h 397"/>
                  <a:gd name="T14" fmla="*/ 198 w 312"/>
                  <a:gd name="T15" fmla="*/ 29 h 397"/>
                  <a:gd name="T16" fmla="*/ 255 w 312"/>
                  <a:gd name="T17" fmla="*/ 57 h 397"/>
                  <a:gd name="T18" fmla="*/ 312 w 312"/>
                  <a:gd name="T19" fmla="*/ 0 h 397"/>
                  <a:gd name="T20" fmla="*/ 227 w 312"/>
                  <a:gd name="T21" fmla="*/ 142 h 397"/>
                  <a:gd name="T22" fmla="*/ 312 w 312"/>
                  <a:gd name="T23" fmla="*/ 142 h 397"/>
                  <a:gd name="T24" fmla="*/ 227 w 312"/>
                  <a:gd name="T25" fmla="*/ 227 h 397"/>
                  <a:gd name="T26" fmla="*/ 312 w 312"/>
                  <a:gd name="T27" fmla="*/ 199 h 397"/>
                  <a:gd name="T28" fmla="*/ 312 w 312"/>
                  <a:gd name="T29" fmla="*/ 255 h 397"/>
                  <a:gd name="T30" fmla="*/ 255 w 312"/>
                  <a:gd name="T31" fmla="*/ 284 h 397"/>
                  <a:gd name="T32" fmla="*/ 255 w 312"/>
                  <a:gd name="T33" fmla="*/ 312 h 397"/>
                  <a:gd name="T34" fmla="*/ 170 w 312"/>
                  <a:gd name="T35" fmla="*/ 397 h 397"/>
                  <a:gd name="T36" fmla="*/ 113 w 312"/>
                  <a:gd name="T37" fmla="*/ 397 h 397"/>
                  <a:gd name="T38" fmla="*/ 56 w 312"/>
                  <a:gd name="T39" fmla="*/ 341 h 397"/>
                  <a:gd name="T40" fmla="*/ 28 w 312"/>
                  <a:gd name="T41" fmla="*/ 341 h 397"/>
                  <a:gd name="T42" fmla="*/ 28 w 312"/>
                  <a:gd name="T43" fmla="*/ 312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2" h="397">
                    <a:moveTo>
                      <a:pt x="28" y="312"/>
                    </a:moveTo>
                    <a:lnTo>
                      <a:pt x="28" y="199"/>
                    </a:lnTo>
                    <a:lnTo>
                      <a:pt x="28" y="170"/>
                    </a:lnTo>
                    <a:lnTo>
                      <a:pt x="0" y="114"/>
                    </a:lnTo>
                    <a:lnTo>
                      <a:pt x="141" y="114"/>
                    </a:lnTo>
                    <a:lnTo>
                      <a:pt x="170" y="85"/>
                    </a:lnTo>
                    <a:lnTo>
                      <a:pt x="141" y="29"/>
                    </a:lnTo>
                    <a:lnTo>
                      <a:pt x="198" y="29"/>
                    </a:lnTo>
                    <a:lnTo>
                      <a:pt x="255" y="57"/>
                    </a:lnTo>
                    <a:lnTo>
                      <a:pt x="312" y="0"/>
                    </a:lnTo>
                    <a:lnTo>
                      <a:pt x="227" y="142"/>
                    </a:lnTo>
                    <a:lnTo>
                      <a:pt x="312" y="142"/>
                    </a:lnTo>
                    <a:lnTo>
                      <a:pt x="227" y="227"/>
                    </a:lnTo>
                    <a:lnTo>
                      <a:pt x="312" y="199"/>
                    </a:lnTo>
                    <a:lnTo>
                      <a:pt x="312" y="255"/>
                    </a:lnTo>
                    <a:lnTo>
                      <a:pt x="255" y="284"/>
                    </a:lnTo>
                    <a:lnTo>
                      <a:pt x="255" y="312"/>
                    </a:lnTo>
                    <a:lnTo>
                      <a:pt x="170" y="397"/>
                    </a:lnTo>
                    <a:lnTo>
                      <a:pt x="113" y="397"/>
                    </a:lnTo>
                    <a:lnTo>
                      <a:pt x="56" y="341"/>
                    </a:lnTo>
                    <a:lnTo>
                      <a:pt x="28" y="341"/>
                    </a:lnTo>
                    <a:lnTo>
                      <a:pt x="28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2" name="Freeform 319">
                <a:extLst>
                  <a:ext uri="{FF2B5EF4-FFF2-40B4-BE49-F238E27FC236}">
                    <a16:creationId xmlns:a16="http://schemas.microsoft.com/office/drawing/2014/main" id="{9E590D07-D11B-427B-9092-835CA335E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274"/>
                <a:ext cx="737" cy="851"/>
              </a:xfrm>
              <a:custGeom>
                <a:avLst/>
                <a:gdLst>
                  <a:gd name="T0" fmla="*/ 737 w 737"/>
                  <a:gd name="T1" fmla="*/ 142 h 851"/>
                  <a:gd name="T2" fmla="*/ 709 w 737"/>
                  <a:gd name="T3" fmla="*/ 199 h 851"/>
                  <a:gd name="T4" fmla="*/ 737 w 737"/>
                  <a:gd name="T5" fmla="*/ 255 h 851"/>
                  <a:gd name="T6" fmla="*/ 680 w 737"/>
                  <a:gd name="T7" fmla="*/ 255 h 851"/>
                  <a:gd name="T8" fmla="*/ 709 w 737"/>
                  <a:gd name="T9" fmla="*/ 312 h 851"/>
                  <a:gd name="T10" fmla="*/ 680 w 737"/>
                  <a:gd name="T11" fmla="*/ 341 h 851"/>
                  <a:gd name="T12" fmla="*/ 624 w 737"/>
                  <a:gd name="T13" fmla="*/ 341 h 851"/>
                  <a:gd name="T14" fmla="*/ 624 w 737"/>
                  <a:gd name="T15" fmla="*/ 511 h 851"/>
                  <a:gd name="T16" fmla="*/ 652 w 737"/>
                  <a:gd name="T17" fmla="*/ 567 h 851"/>
                  <a:gd name="T18" fmla="*/ 624 w 737"/>
                  <a:gd name="T19" fmla="*/ 596 h 851"/>
                  <a:gd name="T20" fmla="*/ 624 w 737"/>
                  <a:gd name="T21" fmla="*/ 681 h 851"/>
                  <a:gd name="T22" fmla="*/ 454 w 737"/>
                  <a:gd name="T23" fmla="*/ 652 h 851"/>
                  <a:gd name="T24" fmla="*/ 454 w 737"/>
                  <a:gd name="T25" fmla="*/ 681 h 851"/>
                  <a:gd name="T26" fmla="*/ 340 w 737"/>
                  <a:gd name="T27" fmla="*/ 681 h 851"/>
                  <a:gd name="T28" fmla="*/ 283 w 737"/>
                  <a:gd name="T29" fmla="*/ 766 h 851"/>
                  <a:gd name="T30" fmla="*/ 312 w 737"/>
                  <a:gd name="T31" fmla="*/ 851 h 851"/>
                  <a:gd name="T32" fmla="*/ 198 w 737"/>
                  <a:gd name="T33" fmla="*/ 851 h 851"/>
                  <a:gd name="T34" fmla="*/ 255 w 737"/>
                  <a:gd name="T35" fmla="*/ 822 h 851"/>
                  <a:gd name="T36" fmla="*/ 170 w 737"/>
                  <a:gd name="T37" fmla="*/ 766 h 851"/>
                  <a:gd name="T38" fmla="*/ 170 w 737"/>
                  <a:gd name="T39" fmla="*/ 822 h 851"/>
                  <a:gd name="T40" fmla="*/ 113 w 737"/>
                  <a:gd name="T41" fmla="*/ 822 h 851"/>
                  <a:gd name="T42" fmla="*/ 113 w 737"/>
                  <a:gd name="T43" fmla="*/ 652 h 851"/>
                  <a:gd name="T44" fmla="*/ 0 w 737"/>
                  <a:gd name="T45" fmla="*/ 567 h 851"/>
                  <a:gd name="T46" fmla="*/ 28 w 737"/>
                  <a:gd name="T47" fmla="*/ 539 h 851"/>
                  <a:gd name="T48" fmla="*/ 85 w 737"/>
                  <a:gd name="T49" fmla="*/ 511 h 851"/>
                  <a:gd name="T50" fmla="*/ 113 w 737"/>
                  <a:gd name="T51" fmla="*/ 426 h 851"/>
                  <a:gd name="T52" fmla="*/ 170 w 737"/>
                  <a:gd name="T53" fmla="*/ 426 h 851"/>
                  <a:gd name="T54" fmla="*/ 170 w 737"/>
                  <a:gd name="T55" fmla="*/ 341 h 851"/>
                  <a:gd name="T56" fmla="*/ 198 w 737"/>
                  <a:gd name="T57" fmla="*/ 341 h 851"/>
                  <a:gd name="T58" fmla="*/ 255 w 737"/>
                  <a:gd name="T59" fmla="*/ 397 h 851"/>
                  <a:gd name="T60" fmla="*/ 312 w 737"/>
                  <a:gd name="T61" fmla="*/ 397 h 851"/>
                  <a:gd name="T62" fmla="*/ 397 w 737"/>
                  <a:gd name="T63" fmla="*/ 312 h 851"/>
                  <a:gd name="T64" fmla="*/ 397 w 737"/>
                  <a:gd name="T65" fmla="*/ 284 h 851"/>
                  <a:gd name="T66" fmla="*/ 454 w 737"/>
                  <a:gd name="T67" fmla="*/ 255 h 851"/>
                  <a:gd name="T68" fmla="*/ 454 w 737"/>
                  <a:gd name="T69" fmla="*/ 199 h 851"/>
                  <a:gd name="T70" fmla="*/ 510 w 737"/>
                  <a:gd name="T71" fmla="*/ 227 h 851"/>
                  <a:gd name="T72" fmla="*/ 624 w 737"/>
                  <a:gd name="T73" fmla="*/ 170 h 851"/>
                  <a:gd name="T74" fmla="*/ 652 w 737"/>
                  <a:gd name="T75" fmla="*/ 0 h 851"/>
                  <a:gd name="T76" fmla="*/ 737 w 737"/>
                  <a:gd name="T77" fmla="*/ 142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37" h="851">
                    <a:moveTo>
                      <a:pt x="737" y="142"/>
                    </a:moveTo>
                    <a:lnTo>
                      <a:pt x="709" y="199"/>
                    </a:lnTo>
                    <a:lnTo>
                      <a:pt x="737" y="255"/>
                    </a:lnTo>
                    <a:lnTo>
                      <a:pt x="680" y="255"/>
                    </a:lnTo>
                    <a:lnTo>
                      <a:pt x="709" y="312"/>
                    </a:lnTo>
                    <a:lnTo>
                      <a:pt x="680" y="341"/>
                    </a:lnTo>
                    <a:lnTo>
                      <a:pt x="624" y="341"/>
                    </a:lnTo>
                    <a:lnTo>
                      <a:pt x="624" y="511"/>
                    </a:lnTo>
                    <a:lnTo>
                      <a:pt x="652" y="567"/>
                    </a:lnTo>
                    <a:lnTo>
                      <a:pt x="624" y="596"/>
                    </a:lnTo>
                    <a:lnTo>
                      <a:pt x="624" y="681"/>
                    </a:lnTo>
                    <a:lnTo>
                      <a:pt x="454" y="652"/>
                    </a:lnTo>
                    <a:lnTo>
                      <a:pt x="454" y="681"/>
                    </a:lnTo>
                    <a:lnTo>
                      <a:pt x="340" y="681"/>
                    </a:lnTo>
                    <a:lnTo>
                      <a:pt x="283" y="766"/>
                    </a:lnTo>
                    <a:lnTo>
                      <a:pt x="312" y="851"/>
                    </a:lnTo>
                    <a:lnTo>
                      <a:pt x="198" y="851"/>
                    </a:lnTo>
                    <a:lnTo>
                      <a:pt x="255" y="822"/>
                    </a:lnTo>
                    <a:lnTo>
                      <a:pt x="170" y="766"/>
                    </a:lnTo>
                    <a:lnTo>
                      <a:pt x="170" y="822"/>
                    </a:lnTo>
                    <a:lnTo>
                      <a:pt x="113" y="822"/>
                    </a:lnTo>
                    <a:lnTo>
                      <a:pt x="113" y="652"/>
                    </a:lnTo>
                    <a:lnTo>
                      <a:pt x="0" y="567"/>
                    </a:lnTo>
                    <a:lnTo>
                      <a:pt x="28" y="539"/>
                    </a:lnTo>
                    <a:lnTo>
                      <a:pt x="85" y="511"/>
                    </a:lnTo>
                    <a:lnTo>
                      <a:pt x="113" y="426"/>
                    </a:lnTo>
                    <a:lnTo>
                      <a:pt x="170" y="426"/>
                    </a:lnTo>
                    <a:lnTo>
                      <a:pt x="170" y="341"/>
                    </a:lnTo>
                    <a:lnTo>
                      <a:pt x="198" y="341"/>
                    </a:lnTo>
                    <a:lnTo>
                      <a:pt x="255" y="397"/>
                    </a:lnTo>
                    <a:lnTo>
                      <a:pt x="312" y="397"/>
                    </a:lnTo>
                    <a:lnTo>
                      <a:pt x="397" y="312"/>
                    </a:lnTo>
                    <a:lnTo>
                      <a:pt x="397" y="284"/>
                    </a:lnTo>
                    <a:lnTo>
                      <a:pt x="454" y="255"/>
                    </a:lnTo>
                    <a:lnTo>
                      <a:pt x="454" y="199"/>
                    </a:lnTo>
                    <a:lnTo>
                      <a:pt x="510" y="227"/>
                    </a:lnTo>
                    <a:lnTo>
                      <a:pt x="624" y="170"/>
                    </a:lnTo>
                    <a:lnTo>
                      <a:pt x="652" y="0"/>
                    </a:lnTo>
                    <a:lnTo>
                      <a:pt x="737" y="14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3" name="Freeform 320">
                <a:extLst>
                  <a:ext uri="{FF2B5EF4-FFF2-40B4-BE49-F238E27FC236}">
                    <a16:creationId xmlns:a16="http://schemas.microsoft.com/office/drawing/2014/main" id="{7F9D370B-B2D1-41F1-A183-E83254969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870"/>
                <a:ext cx="510" cy="368"/>
              </a:xfrm>
              <a:custGeom>
                <a:avLst/>
                <a:gdLst>
                  <a:gd name="T0" fmla="*/ 397 w 510"/>
                  <a:gd name="T1" fmla="*/ 0 h 368"/>
                  <a:gd name="T2" fmla="*/ 510 w 510"/>
                  <a:gd name="T3" fmla="*/ 28 h 368"/>
                  <a:gd name="T4" fmla="*/ 453 w 510"/>
                  <a:gd name="T5" fmla="*/ 56 h 368"/>
                  <a:gd name="T6" fmla="*/ 482 w 510"/>
                  <a:gd name="T7" fmla="*/ 85 h 368"/>
                  <a:gd name="T8" fmla="*/ 425 w 510"/>
                  <a:gd name="T9" fmla="*/ 198 h 368"/>
                  <a:gd name="T10" fmla="*/ 283 w 510"/>
                  <a:gd name="T11" fmla="*/ 170 h 368"/>
                  <a:gd name="T12" fmla="*/ 255 w 510"/>
                  <a:gd name="T13" fmla="*/ 226 h 368"/>
                  <a:gd name="T14" fmla="*/ 170 w 510"/>
                  <a:gd name="T15" fmla="*/ 340 h 368"/>
                  <a:gd name="T16" fmla="*/ 113 w 510"/>
                  <a:gd name="T17" fmla="*/ 312 h 368"/>
                  <a:gd name="T18" fmla="*/ 0 w 510"/>
                  <a:gd name="T19" fmla="*/ 368 h 368"/>
                  <a:gd name="T20" fmla="*/ 0 w 510"/>
                  <a:gd name="T21" fmla="*/ 312 h 368"/>
                  <a:gd name="T22" fmla="*/ 85 w 510"/>
                  <a:gd name="T23" fmla="*/ 283 h 368"/>
                  <a:gd name="T24" fmla="*/ 85 w 510"/>
                  <a:gd name="T25" fmla="*/ 255 h 368"/>
                  <a:gd name="T26" fmla="*/ 56 w 510"/>
                  <a:gd name="T27" fmla="*/ 170 h 368"/>
                  <a:gd name="T28" fmla="*/ 113 w 510"/>
                  <a:gd name="T29" fmla="*/ 85 h 368"/>
                  <a:gd name="T30" fmla="*/ 227 w 510"/>
                  <a:gd name="T31" fmla="*/ 85 h 368"/>
                  <a:gd name="T32" fmla="*/ 227 w 510"/>
                  <a:gd name="T33" fmla="*/ 56 h 368"/>
                  <a:gd name="T34" fmla="*/ 397 w 510"/>
                  <a:gd name="T35" fmla="*/ 85 h 368"/>
                  <a:gd name="T36" fmla="*/ 397 w 510"/>
                  <a:gd name="T3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0" h="368">
                    <a:moveTo>
                      <a:pt x="397" y="0"/>
                    </a:moveTo>
                    <a:lnTo>
                      <a:pt x="510" y="28"/>
                    </a:lnTo>
                    <a:lnTo>
                      <a:pt x="453" y="56"/>
                    </a:lnTo>
                    <a:lnTo>
                      <a:pt x="482" y="85"/>
                    </a:lnTo>
                    <a:lnTo>
                      <a:pt x="425" y="198"/>
                    </a:lnTo>
                    <a:lnTo>
                      <a:pt x="283" y="170"/>
                    </a:lnTo>
                    <a:lnTo>
                      <a:pt x="255" y="226"/>
                    </a:lnTo>
                    <a:lnTo>
                      <a:pt x="170" y="340"/>
                    </a:lnTo>
                    <a:lnTo>
                      <a:pt x="113" y="312"/>
                    </a:lnTo>
                    <a:lnTo>
                      <a:pt x="0" y="368"/>
                    </a:lnTo>
                    <a:lnTo>
                      <a:pt x="0" y="312"/>
                    </a:lnTo>
                    <a:lnTo>
                      <a:pt x="85" y="283"/>
                    </a:lnTo>
                    <a:lnTo>
                      <a:pt x="85" y="255"/>
                    </a:lnTo>
                    <a:lnTo>
                      <a:pt x="56" y="170"/>
                    </a:lnTo>
                    <a:lnTo>
                      <a:pt x="113" y="85"/>
                    </a:lnTo>
                    <a:lnTo>
                      <a:pt x="227" y="85"/>
                    </a:lnTo>
                    <a:lnTo>
                      <a:pt x="227" y="56"/>
                    </a:lnTo>
                    <a:lnTo>
                      <a:pt x="397" y="85"/>
                    </a:lnTo>
                    <a:lnTo>
                      <a:pt x="397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" name="Freeform 321">
                <a:extLst>
                  <a:ext uri="{FF2B5EF4-FFF2-40B4-BE49-F238E27FC236}">
                    <a16:creationId xmlns:a16="http://schemas.microsoft.com/office/drawing/2014/main" id="{ADF4540E-1CE5-4CB9-924A-41747D581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898"/>
                <a:ext cx="397" cy="482"/>
              </a:xfrm>
              <a:custGeom>
                <a:avLst/>
                <a:gdLst>
                  <a:gd name="T0" fmla="*/ 369 w 397"/>
                  <a:gd name="T1" fmla="*/ 312 h 482"/>
                  <a:gd name="T2" fmla="*/ 397 w 397"/>
                  <a:gd name="T3" fmla="*/ 255 h 482"/>
                  <a:gd name="T4" fmla="*/ 340 w 397"/>
                  <a:gd name="T5" fmla="*/ 113 h 482"/>
                  <a:gd name="T6" fmla="*/ 369 w 397"/>
                  <a:gd name="T7" fmla="*/ 28 h 482"/>
                  <a:gd name="T8" fmla="*/ 369 w 397"/>
                  <a:gd name="T9" fmla="*/ 0 h 482"/>
                  <a:gd name="T10" fmla="*/ 255 w 397"/>
                  <a:gd name="T11" fmla="*/ 0 h 482"/>
                  <a:gd name="T12" fmla="*/ 227 w 397"/>
                  <a:gd name="T13" fmla="*/ 57 h 482"/>
                  <a:gd name="T14" fmla="*/ 199 w 397"/>
                  <a:gd name="T15" fmla="*/ 28 h 482"/>
                  <a:gd name="T16" fmla="*/ 170 w 397"/>
                  <a:gd name="T17" fmla="*/ 57 h 482"/>
                  <a:gd name="T18" fmla="*/ 142 w 397"/>
                  <a:gd name="T19" fmla="*/ 57 h 482"/>
                  <a:gd name="T20" fmla="*/ 57 w 397"/>
                  <a:gd name="T21" fmla="*/ 28 h 482"/>
                  <a:gd name="T22" fmla="*/ 57 w 397"/>
                  <a:gd name="T23" fmla="*/ 85 h 482"/>
                  <a:gd name="T24" fmla="*/ 29 w 397"/>
                  <a:gd name="T25" fmla="*/ 85 h 482"/>
                  <a:gd name="T26" fmla="*/ 0 w 397"/>
                  <a:gd name="T27" fmla="*/ 113 h 482"/>
                  <a:gd name="T28" fmla="*/ 0 w 397"/>
                  <a:gd name="T29" fmla="*/ 198 h 482"/>
                  <a:gd name="T30" fmla="*/ 57 w 397"/>
                  <a:gd name="T31" fmla="*/ 227 h 482"/>
                  <a:gd name="T32" fmla="*/ 85 w 397"/>
                  <a:gd name="T33" fmla="*/ 284 h 482"/>
                  <a:gd name="T34" fmla="*/ 85 w 397"/>
                  <a:gd name="T35" fmla="*/ 369 h 482"/>
                  <a:gd name="T36" fmla="*/ 199 w 397"/>
                  <a:gd name="T37" fmla="*/ 312 h 482"/>
                  <a:gd name="T38" fmla="*/ 284 w 397"/>
                  <a:gd name="T39" fmla="*/ 397 h 482"/>
                  <a:gd name="T40" fmla="*/ 227 w 397"/>
                  <a:gd name="T41" fmla="*/ 454 h 482"/>
                  <a:gd name="T42" fmla="*/ 255 w 397"/>
                  <a:gd name="T43" fmla="*/ 482 h 482"/>
                  <a:gd name="T44" fmla="*/ 340 w 397"/>
                  <a:gd name="T45" fmla="*/ 369 h 482"/>
                  <a:gd name="T46" fmla="*/ 312 w 397"/>
                  <a:gd name="T47" fmla="*/ 340 h 482"/>
                  <a:gd name="T48" fmla="*/ 369 w 397"/>
                  <a:gd name="T49" fmla="*/ 31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7" h="482">
                    <a:moveTo>
                      <a:pt x="369" y="312"/>
                    </a:moveTo>
                    <a:lnTo>
                      <a:pt x="397" y="255"/>
                    </a:lnTo>
                    <a:lnTo>
                      <a:pt x="340" y="113"/>
                    </a:lnTo>
                    <a:lnTo>
                      <a:pt x="369" y="28"/>
                    </a:lnTo>
                    <a:lnTo>
                      <a:pt x="369" y="0"/>
                    </a:lnTo>
                    <a:lnTo>
                      <a:pt x="255" y="0"/>
                    </a:lnTo>
                    <a:lnTo>
                      <a:pt x="227" y="57"/>
                    </a:lnTo>
                    <a:lnTo>
                      <a:pt x="199" y="28"/>
                    </a:lnTo>
                    <a:lnTo>
                      <a:pt x="170" y="57"/>
                    </a:lnTo>
                    <a:lnTo>
                      <a:pt x="142" y="57"/>
                    </a:lnTo>
                    <a:lnTo>
                      <a:pt x="57" y="28"/>
                    </a:lnTo>
                    <a:lnTo>
                      <a:pt x="57" y="85"/>
                    </a:lnTo>
                    <a:lnTo>
                      <a:pt x="29" y="85"/>
                    </a:lnTo>
                    <a:lnTo>
                      <a:pt x="0" y="113"/>
                    </a:lnTo>
                    <a:lnTo>
                      <a:pt x="0" y="198"/>
                    </a:lnTo>
                    <a:lnTo>
                      <a:pt x="57" y="227"/>
                    </a:lnTo>
                    <a:lnTo>
                      <a:pt x="85" y="284"/>
                    </a:lnTo>
                    <a:lnTo>
                      <a:pt x="85" y="369"/>
                    </a:lnTo>
                    <a:lnTo>
                      <a:pt x="199" y="312"/>
                    </a:lnTo>
                    <a:lnTo>
                      <a:pt x="284" y="397"/>
                    </a:lnTo>
                    <a:lnTo>
                      <a:pt x="227" y="454"/>
                    </a:lnTo>
                    <a:lnTo>
                      <a:pt x="255" y="482"/>
                    </a:lnTo>
                    <a:lnTo>
                      <a:pt x="340" y="369"/>
                    </a:lnTo>
                    <a:lnTo>
                      <a:pt x="312" y="340"/>
                    </a:lnTo>
                    <a:lnTo>
                      <a:pt x="369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" name="Freeform 322">
                <a:extLst>
                  <a:ext uri="{FF2B5EF4-FFF2-40B4-BE49-F238E27FC236}">
                    <a16:creationId xmlns:a16="http://schemas.microsoft.com/office/drawing/2014/main" id="{1FBE15C7-1A8F-43C4-BEEF-2E990206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416"/>
                <a:ext cx="425" cy="539"/>
              </a:xfrm>
              <a:custGeom>
                <a:avLst/>
                <a:gdLst>
                  <a:gd name="T0" fmla="*/ 368 w 425"/>
                  <a:gd name="T1" fmla="*/ 510 h 539"/>
                  <a:gd name="T2" fmla="*/ 312 w 425"/>
                  <a:gd name="T3" fmla="*/ 510 h 539"/>
                  <a:gd name="T4" fmla="*/ 283 w 425"/>
                  <a:gd name="T5" fmla="*/ 454 h 539"/>
                  <a:gd name="T6" fmla="*/ 255 w 425"/>
                  <a:gd name="T7" fmla="*/ 425 h 539"/>
                  <a:gd name="T8" fmla="*/ 141 w 425"/>
                  <a:gd name="T9" fmla="*/ 539 h 539"/>
                  <a:gd name="T10" fmla="*/ 85 w 425"/>
                  <a:gd name="T11" fmla="*/ 539 h 539"/>
                  <a:gd name="T12" fmla="*/ 56 w 425"/>
                  <a:gd name="T13" fmla="*/ 510 h 539"/>
                  <a:gd name="T14" fmla="*/ 113 w 425"/>
                  <a:gd name="T15" fmla="*/ 482 h 539"/>
                  <a:gd name="T16" fmla="*/ 0 w 425"/>
                  <a:gd name="T17" fmla="*/ 454 h 539"/>
                  <a:gd name="T18" fmla="*/ 28 w 425"/>
                  <a:gd name="T19" fmla="*/ 425 h 539"/>
                  <a:gd name="T20" fmla="*/ 0 w 425"/>
                  <a:gd name="T21" fmla="*/ 369 h 539"/>
                  <a:gd name="T22" fmla="*/ 0 w 425"/>
                  <a:gd name="T23" fmla="*/ 199 h 539"/>
                  <a:gd name="T24" fmla="*/ 28 w 425"/>
                  <a:gd name="T25" fmla="*/ 199 h 539"/>
                  <a:gd name="T26" fmla="*/ 56 w 425"/>
                  <a:gd name="T27" fmla="*/ 199 h 539"/>
                  <a:gd name="T28" fmla="*/ 85 w 425"/>
                  <a:gd name="T29" fmla="*/ 170 h 539"/>
                  <a:gd name="T30" fmla="*/ 56 w 425"/>
                  <a:gd name="T31" fmla="*/ 113 h 539"/>
                  <a:gd name="T32" fmla="*/ 113 w 425"/>
                  <a:gd name="T33" fmla="*/ 113 h 539"/>
                  <a:gd name="T34" fmla="*/ 85 w 425"/>
                  <a:gd name="T35" fmla="*/ 57 h 539"/>
                  <a:gd name="T36" fmla="*/ 113 w 425"/>
                  <a:gd name="T37" fmla="*/ 0 h 539"/>
                  <a:gd name="T38" fmla="*/ 170 w 425"/>
                  <a:gd name="T39" fmla="*/ 0 h 539"/>
                  <a:gd name="T40" fmla="*/ 255 w 425"/>
                  <a:gd name="T41" fmla="*/ 0 h 539"/>
                  <a:gd name="T42" fmla="*/ 368 w 425"/>
                  <a:gd name="T43" fmla="*/ 85 h 539"/>
                  <a:gd name="T44" fmla="*/ 425 w 425"/>
                  <a:gd name="T45" fmla="*/ 85 h 539"/>
                  <a:gd name="T46" fmla="*/ 425 w 425"/>
                  <a:gd name="T47" fmla="*/ 142 h 539"/>
                  <a:gd name="T48" fmla="*/ 368 w 425"/>
                  <a:gd name="T49" fmla="*/ 170 h 539"/>
                  <a:gd name="T50" fmla="*/ 425 w 425"/>
                  <a:gd name="T51" fmla="*/ 199 h 539"/>
                  <a:gd name="T52" fmla="*/ 368 w 425"/>
                  <a:gd name="T53" fmla="*/ 255 h 539"/>
                  <a:gd name="T54" fmla="*/ 397 w 425"/>
                  <a:gd name="T55" fmla="*/ 340 h 539"/>
                  <a:gd name="T56" fmla="*/ 340 w 425"/>
                  <a:gd name="T57" fmla="*/ 397 h 539"/>
                  <a:gd name="T58" fmla="*/ 340 w 425"/>
                  <a:gd name="T59" fmla="*/ 425 h 539"/>
                  <a:gd name="T60" fmla="*/ 368 w 425"/>
                  <a:gd name="T61" fmla="*/ 482 h 539"/>
                  <a:gd name="T62" fmla="*/ 368 w 425"/>
                  <a:gd name="T63" fmla="*/ 51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5" h="539">
                    <a:moveTo>
                      <a:pt x="368" y="510"/>
                    </a:moveTo>
                    <a:lnTo>
                      <a:pt x="312" y="510"/>
                    </a:lnTo>
                    <a:lnTo>
                      <a:pt x="283" y="454"/>
                    </a:lnTo>
                    <a:lnTo>
                      <a:pt x="255" y="425"/>
                    </a:lnTo>
                    <a:lnTo>
                      <a:pt x="141" y="539"/>
                    </a:lnTo>
                    <a:lnTo>
                      <a:pt x="85" y="539"/>
                    </a:lnTo>
                    <a:lnTo>
                      <a:pt x="56" y="510"/>
                    </a:lnTo>
                    <a:lnTo>
                      <a:pt x="113" y="482"/>
                    </a:lnTo>
                    <a:lnTo>
                      <a:pt x="0" y="454"/>
                    </a:lnTo>
                    <a:lnTo>
                      <a:pt x="28" y="425"/>
                    </a:lnTo>
                    <a:lnTo>
                      <a:pt x="0" y="369"/>
                    </a:lnTo>
                    <a:lnTo>
                      <a:pt x="0" y="199"/>
                    </a:lnTo>
                    <a:lnTo>
                      <a:pt x="28" y="199"/>
                    </a:lnTo>
                    <a:lnTo>
                      <a:pt x="56" y="199"/>
                    </a:lnTo>
                    <a:lnTo>
                      <a:pt x="85" y="170"/>
                    </a:lnTo>
                    <a:lnTo>
                      <a:pt x="56" y="113"/>
                    </a:lnTo>
                    <a:lnTo>
                      <a:pt x="113" y="113"/>
                    </a:lnTo>
                    <a:lnTo>
                      <a:pt x="85" y="57"/>
                    </a:lnTo>
                    <a:lnTo>
                      <a:pt x="113" y="0"/>
                    </a:lnTo>
                    <a:lnTo>
                      <a:pt x="170" y="0"/>
                    </a:lnTo>
                    <a:lnTo>
                      <a:pt x="255" y="0"/>
                    </a:lnTo>
                    <a:lnTo>
                      <a:pt x="368" y="85"/>
                    </a:lnTo>
                    <a:lnTo>
                      <a:pt x="425" y="85"/>
                    </a:lnTo>
                    <a:lnTo>
                      <a:pt x="425" y="142"/>
                    </a:lnTo>
                    <a:lnTo>
                      <a:pt x="368" y="170"/>
                    </a:lnTo>
                    <a:lnTo>
                      <a:pt x="425" y="199"/>
                    </a:lnTo>
                    <a:lnTo>
                      <a:pt x="368" y="255"/>
                    </a:lnTo>
                    <a:lnTo>
                      <a:pt x="397" y="340"/>
                    </a:lnTo>
                    <a:lnTo>
                      <a:pt x="340" y="397"/>
                    </a:lnTo>
                    <a:lnTo>
                      <a:pt x="340" y="425"/>
                    </a:lnTo>
                    <a:lnTo>
                      <a:pt x="368" y="482"/>
                    </a:lnTo>
                    <a:lnTo>
                      <a:pt x="368" y="51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" name="Freeform 323">
                <a:extLst>
                  <a:ext uri="{FF2B5EF4-FFF2-40B4-BE49-F238E27FC236}">
                    <a16:creationId xmlns:a16="http://schemas.microsoft.com/office/drawing/2014/main" id="{7B40BE70-A39A-4E69-A38D-25C90B954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991"/>
                <a:ext cx="879" cy="680"/>
              </a:xfrm>
              <a:custGeom>
                <a:avLst/>
                <a:gdLst>
                  <a:gd name="T0" fmla="*/ 425 w 879"/>
                  <a:gd name="T1" fmla="*/ 28 h 680"/>
                  <a:gd name="T2" fmla="*/ 312 w 879"/>
                  <a:gd name="T3" fmla="*/ 28 h 680"/>
                  <a:gd name="T4" fmla="*/ 227 w 879"/>
                  <a:gd name="T5" fmla="*/ 57 h 680"/>
                  <a:gd name="T6" fmla="*/ 113 w 879"/>
                  <a:gd name="T7" fmla="*/ 0 h 680"/>
                  <a:gd name="T8" fmla="*/ 113 w 879"/>
                  <a:gd name="T9" fmla="*/ 85 h 680"/>
                  <a:gd name="T10" fmla="*/ 57 w 879"/>
                  <a:gd name="T11" fmla="*/ 142 h 680"/>
                  <a:gd name="T12" fmla="*/ 0 w 879"/>
                  <a:gd name="T13" fmla="*/ 227 h 680"/>
                  <a:gd name="T14" fmla="*/ 57 w 879"/>
                  <a:gd name="T15" fmla="*/ 283 h 680"/>
                  <a:gd name="T16" fmla="*/ 113 w 879"/>
                  <a:gd name="T17" fmla="*/ 283 h 680"/>
                  <a:gd name="T18" fmla="*/ 142 w 879"/>
                  <a:gd name="T19" fmla="*/ 312 h 680"/>
                  <a:gd name="T20" fmla="*/ 85 w 879"/>
                  <a:gd name="T21" fmla="*/ 340 h 680"/>
                  <a:gd name="T22" fmla="*/ 57 w 879"/>
                  <a:gd name="T23" fmla="*/ 425 h 680"/>
                  <a:gd name="T24" fmla="*/ 142 w 879"/>
                  <a:gd name="T25" fmla="*/ 425 h 680"/>
                  <a:gd name="T26" fmla="*/ 255 w 879"/>
                  <a:gd name="T27" fmla="*/ 510 h 680"/>
                  <a:gd name="T28" fmla="*/ 312 w 879"/>
                  <a:gd name="T29" fmla="*/ 510 h 680"/>
                  <a:gd name="T30" fmla="*/ 312 w 879"/>
                  <a:gd name="T31" fmla="*/ 538 h 680"/>
                  <a:gd name="T32" fmla="*/ 312 w 879"/>
                  <a:gd name="T33" fmla="*/ 567 h 680"/>
                  <a:gd name="T34" fmla="*/ 397 w 879"/>
                  <a:gd name="T35" fmla="*/ 624 h 680"/>
                  <a:gd name="T36" fmla="*/ 510 w 879"/>
                  <a:gd name="T37" fmla="*/ 652 h 680"/>
                  <a:gd name="T38" fmla="*/ 539 w 879"/>
                  <a:gd name="T39" fmla="*/ 595 h 680"/>
                  <a:gd name="T40" fmla="*/ 595 w 879"/>
                  <a:gd name="T41" fmla="*/ 510 h 680"/>
                  <a:gd name="T42" fmla="*/ 652 w 879"/>
                  <a:gd name="T43" fmla="*/ 538 h 680"/>
                  <a:gd name="T44" fmla="*/ 851 w 879"/>
                  <a:gd name="T45" fmla="*/ 680 h 680"/>
                  <a:gd name="T46" fmla="*/ 879 w 879"/>
                  <a:gd name="T47" fmla="*/ 652 h 680"/>
                  <a:gd name="T48" fmla="*/ 879 w 879"/>
                  <a:gd name="T49" fmla="*/ 567 h 680"/>
                  <a:gd name="T50" fmla="*/ 851 w 879"/>
                  <a:gd name="T51" fmla="*/ 538 h 680"/>
                  <a:gd name="T52" fmla="*/ 879 w 879"/>
                  <a:gd name="T53" fmla="*/ 453 h 680"/>
                  <a:gd name="T54" fmla="*/ 822 w 879"/>
                  <a:gd name="T55" fmla="*/ 425 h 680"/>
                  <a:gd name="T56" fmla="*/ 822 w 879"/>
                  <a:gd name="T57" fmla="*/ 170 h 680"/>
                  <a:gd name="T58" fmla="*/ 766 w 879"/>
                  <a:gd name="T59" fmla="*/ 227 h 680"/>
                  <a:gd name="T60" fmla="*/ 737 w 879"/>
                  <a:gd name="T61" fmla="*/ 198 h 680"/>
                  <a:gd name="T62" fmla="*/ 794 w 879"/>
                  <a:gd name="T63" fmla="*/ 113 h 680"/>
                  <a:gd name="T64" fmla="*/ 737 w 879"/>
                  <a:gd name="T65" fmla="*/ 113 h 680"/>
                  <a:gd name="T66" fmla="*/ 737 w 879"/>
                  <a:gd name="T67" fmla="*/ 57 h 680"/>
                  <a:gd name="T68" fmla="*/ 652 w 879"/>
                  <a:gd name="T69" fmla="*/ 57 h 680"/>
                  <a:gd name="T70" fmla="*/ 595 w 879"/>
                  <a:gd name="T71" fmla="*/ 113 h 680"/>
                  <a:gd name="T72" fmla="*/ 510 w 879"/>
                  <a:gd name="T73" fmla="*/ 85 h 680"/>
                  <a:gd name="T74" fmla="*/ 425 w 879"/>
                  <a:gd name="T75" fmla="*/ 28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79" h="680">
                    <a:moveTo>
                      <a:pt x="425" y="28"/>
                    </a:moveTo>
                    <a:lnTo>
                      <a:pt x="312" y="28"/>
                    </a:lnTo>
                    <a:lnTo>
                      <a:pt x="227" y="57"/>
                    </a:lnTo>
                    <a:lnTo>
                      <a:pt x="113" y="0"/>
                    </a:lnTo>
                    <a:lnTo>
                      <a:pt x="113" y="85"/>
                    </a:lnTo>
                    <a:lnTo>
                      <a:pt x="57" y="142"/>
                    </a:lnTo>
                    <a:lnTo>
                      <a:pt x="0" y="227"/>
                    </a:lnTo>
                    <a:lnTo>
                      <a:pt x="57" y="283"/>
                    </a:lnTo>
                    <a:lnTo>
                      <a:pt x="113" y="283"/>
                    </a:lnTo>
                    <a:lnTo>
                      <a:pt x="142" y="312"/>
                    </a:lnTo>
                    <a:lnTo>
                      <a:pt x="85" y="340"/>
                    </a:lnTo>
                    <a:lnTo>
                      <a:pt x="57" y="425"/>
                    </a:lnTo>
                    <a:lnTo>
                      <a:pt x="142" y="425"/>
                    </a:lnTo>
                    <a:lnTo>
                      <a:pt x="255" y="510"/>
                    </a:lnTo>
                    <a:lnTo>
                      <a:pt x="312" y="510"/>
                    </a:lnTo>
                    <a:lnTo>
                      <a:pt x="312" y="538"/>
                    </a:lnTo>
                    <a:lnTo>
                      <a:pt x="312" y="567"/>
                    </a:lnTo>
                    <a:lnTo>
                      <a:pt x="397" y="624"/>
                    </a:lnTo>
                    <a:lnTo>
                      <a:pt x="510" y="652"/>
                    </a:lnTo>
                    <a:lnTo>
                      <a:pt x="539" y="595"/>
                    </a:lnTo>
                    <a:lnTo>
                      <a:pt x="595" y="510"/>
                    </a:lnTo>
                    <a:lnTo>
                      <a:pt x="652" y="538"/>
                    </a:lnTo>
                    <a:lnTo>
                      <a:pt x="851" y="680"/>
                    </a:lnTo>
                    <a:lnTo>
                      <a:pt x="879" y="652"/>
                    </a:lnTo>
                    <a:lnTo>
                      <a:pt x="879" y="567"/>
                    </a:lnTo>
                    <a:lnTo>
                      <a:pt x="851" y="538"/>
                    </a:lnTo>
                    <a:lnTo>
                      <a:pt x="879" y="453"/>
                    </a:lnTo>
                    <a:lnTo>
                      <a:pt x="822" y="425"/>
                    </a:lnTo>
                    <a:lnTo>
                      <a:pt x="822" y="170"/>
                    </a:lnTo>
                    <a:lnTo>
                      <a:pt x="766" y="227"/>
                    </a:lnTo>
                    <a:lnTo>
                      <a:pt x="737" y="198"/>
                    </a:lnTo>
                    <a:lnTo>
                      <a:pt x="794" y="113"/>
                    </a:lnTo>
                    <a:lnTo>
                      <a:pt x="737" y="113"/>
                    </a:lnTo>
                    <a:lnTo>
                      <a:pt x="737" y="57"/>
                    </a:lnTo>
                    <a:lnTo>
                      <a:pt x="652" y="57"/>
                    </a:lnTo>
                    <a:lnTo>
                      <a:pt x="595" y="113"/>
                    </a:lnTo>
                    <a:lnTo>
                      <a:pt x="510" y="85"/>
                    </a:lnTo>
                    <a:lnTo>
                      <a:pt x="425" y="28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</p:grpSp>
        <p:grpSp>
          <p:nvGrpSpPr>
            <p:cNvPr id="17" name="Group 330">
              <a:extLst>
                <a:ext uri="{FF2B5EF4-FFF2-40B4-BE49-F238E27FC236}">
                  <a16:creationId xmlns:a16="http://schemas.microsoft.com/office/drawing/2014/main" id="{F775953C-4D4A-4448-A61E-694BFEE94E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95565" y="4510090"/>
              <a:ext cx="2251076" cy="2114551"/>
              <a:chOff x="1635" y="2841"/>
              <a:chExt cx="1418" cy="1332"/>
            </a:xfrm>
            <a:grpFill/>
          </p:grpSpPr>
          <p:sp>
            <p:nvSpPr>
              <p:cNvPr id="18" name="Freeform 324">
                <a:extLst>
                  <a:ext uri="{FF2B5EF4-FFF2-40B4-BE49-F238E27FC236}">
                    <a16:creationId xmlns:a16="http://schemas.microsoft.com/office/drawing/2014/main" id="{D81991E8-27C3-4197-9962-5657A31C5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3606"/>
                <a:ext cx="823" cy="567"/>
              </a:xfrm>
              <a:custGeom>
                <a:avLst/>
                <a:gdLst>
                  <a:gd name="T0" fmla="*/ 737 w 822"/>
                  <a:gd name="T1" fmla="*/ 113 h 567"/>
                  <a:gd name="T2" fmla="*/ 652 w 822"/>
                  <a:gd name="T3" fmla="*/ 113 h 567"/>
                  <a:gd name="T4" fmla="*/ 624 w 822"/>
                  <a:gd name="T5" fmla="*/ 170 h 567"/>
                  <a:gd name="T6" fmla="*/ 539 w 822"/>
                  <a:gd name="T7" fmla="*/ 113 h 567"/>
                  <a:gd name="T8" fmla="*/ 482 w 822"/>
                  <a:gd name="T9" fmla="*/ 170 h 567"/>
                  <a:gd name="T10" fmla="*/ 425 w 822"/>
                  <a:gd name="T11" fmla="*/ 56 h 567"/>
                  <a:gd name="T12" fmla="*/ 340 w 822"/>
                  <a:gd name="T13" fmla="*/ 85 h 567"/>
                  <a:gd name="T14" fmla="*/ 312 w 822"/>
                  <a:gd name="T15" fmla="*/ 28 h 567"/>
                  <a:gd name="T16" fmla="*/ 227 w 822"/>
                  <a:gd name="T17" fmla="*/ 0 h 567"/>
                  <a:gd name="T18" fmla="*/ 170 w 822"/>
                  <a:gd name="T19" fmla="*/ 28 h 567"/>
                  <a:gd name="T20" fmla="*/ 170 w 822"/>
                  <a:gd name="T21" fmla="*/ 113 h 567"/>
                  <a:gd name="T22" fmla="*/ 85 w 822"/>
                  <a:gd name="T23" fmla="*/ 142 h 567"/>
                  <a:gd name="T24" fmla="*/ 114 w 822"/>
                  <a:gd name="T25" fmla="*/ 227 h 567"/>
                  <a:gd name="T26" fmla="*/ 0 w 822"/>
                  <a:gd name="T27" fmla="*/ 227 h 567"/>
                  <a:gd name="T28" fmla="*/ 114 w 822"/>
                  <a:gd name="T29" fmla="*/ 312 h 567"/>
                  <a:gd name="T30" fmla="*/ 170 w 822"/>
                  <a:gd name="T31" fmla="*/ 340 h 567"/>
                  <a:gd name="T32" fmla="*/ 255 w 822"/>
                  <a:gd name="T33" fmla="*/ 340 h 567"/>
                  <a:gd name="T34" fmla="*/ 284 w 822"/>
                  <a:gd name="T35" fmla="*/ 283 h 567"/>
                  <a:gd name="T36" fmla="*/ 454 w 822"/>
                  <a:gd name="T37" fmla="*/ 283 h 567"/>
                  <a:gd name="T38" fmla="*/ 454 w 822"/>
                  <a:gd name="T39" fmla="*/ 368 h 567"/>
                  <a:gd name="T40" fmla="*/ 425 w 822"/>
                  <a:gd name="T41" fmla="*/ 397 h 567"/>
                  <a:gd name="T42" fmla="*/ 454 w 822"/>
                  <a:gd name="T43" fmla="*/ 453 h 567"/>
                  <a:gd name="T44" fmla="*/ 454 w 822"/>
                  <a:gd name="T45" fmla="*/ 482 h 567"/>
                  <a:gd name="T46" fmla="*/ 482 w 822"/>
                  <a:gd name="T47" fmla="*/ 538 h 567"/>
                  <a:gd name="T48" fmla="*/ 596 w 822"/>
                  <a:gd name="T49" fmla="*/ 538 h 567"/>
                  <a:gd name="T50" fmla="*/ 596 w 822"/>
                  <a:gd name="T51" fmla="*/ 567 h 567"/>
                  <a:gd name="T52" fmla="*/ 624 w 822"/>
                  <a:gd name="T53" fmla="*/ 567 h 567"/>
                  <a:gd name="T54" fmla="*/ 652 w 822"/>
                  <a:gd name="T55" fmla="*/ 538 h 567"/>
                  <a:gd name="T56" fmla="*/ 681 w 822"/>
                  <a:gd name="T57" fmla="*/ 567 h 567"/>
                  <a:gd name="T58" fmla="*/ 681 w 822"/>
                  <a:gd name="T59" fmla="*/ 482 h 567"/>
                  <a:gd name="T60" fmla="*/ 709 w 822"/>
                  <a:gd name="T61" fmla="*/ 482 h 567"/>
                  <a:gd name="T62" fmla="*/ 737 w 822"/>
                  <a:gd name="T63" fmla="*/ 425 h 567"/>
                  <a:gd name="T64" fmla="*/ 794 w 822"/>
                  <a:gd name="T65" fmla="*/ 453 h 567"/>
                  <a:gd name="T66" fmla="*/ 822 w 822"/>
                  <a:gd name="T67" fmla="*/ 425 h 567"/>
                  <a:gd name="T68" fmla="*/ 766 w 822"/>
                  <a:gd name="T69" fmla="*/ 397 h 567"/>
                  <a:gd name="T70" fmla="*/ 766 w 822"/>
                  <a:gd name="T71" fmla="*/ 368 h 567"/>
                  <a:gd name="T72" fmla="*/ 709 w 822"/>
                  <a:gd name="T73" fmla="*/ 255 h 567"/>
                  <a:gd name="T74" fmla="*/ 766 w 822"/>
                  <a:gd name="T75" fmla="*/ 255 h 567"/>
                  <a:gd name="T76" fmla="*/ 794 w 822"/>
                  <a:gd name="T77" fmla="*/ 170 h 567"/>
                  <a:gd name="T78" fmla="*/ 737 w 822"/>
                  <a:gd name="T79" fmla="*/ 142 h 567"/>
                  <a:gd name="T80" fmla="*/ 737 w 822"/>
                  <a:gd name="T81" fmla="*/ 113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2" h="567">
                    <a:moveTo>
                      <a:pt x="737" y="113"/>
                    </a:moveTo>
                    <a:lnTo>
                      <a:pt x="652" y="113"/>
                    </a:lnTo>
                    <a:lnTo>
                      <a:pt x="624" y="170"/>
                    </a:lnTo>
                    <a:lnTo>
                      <a:pt x="539" y="113"/>
                    </a:lnTo>
                    <a:lnTo>
                      <a:pt x="482" y="170"/>
                    </a:lnTo>
                    <a:lnTo>
                      <a:pt x="425" y="56"/>
                    </a:lnTo>
                    <a:lnTo>
                      <a:pt x="340" y="85"/>
                    </a:lnTo>
                    <a:lnTo>
                      <a:pt x="312" y="28"/>
                    </a:lnTo>
                    <a:lnTo>
                      <a:pt x="227" y="0"/>
                    </a:lnTo>
                    <a:lnTo>
                      <a:pt x="170" y="28"/>
                    </a:lnTo>
                    <a:lnTo>
                      <a:pt x="170" y="113"/>
                    </a:lnTo>
                    <a:lnTo>
                      <a:pt x="85" y="142"/>
                    </a:lnTo>
                    <a:lnTo>
                      <a:pt x="114" y="227"/>
                    </a:lnTo>
                    <a:lnTo>
                      <a:pt x="0" y="227"/>
                    </a:lnTo>
                    <a:lnTo>
                      <a:pt x="114" y="312"/>
                    </a:lnTo>
                    <a:lnTo>
                      <a:pt x="170" y="340"/>
                    </a:lnTo>
                    <a:lnTo>
                      <a:pt x="255" y="340"/>
                    </a:lnTo>
                    <a:lnTo>
                      <a:pt x="284" y="283"/>
                    </a:lnTo>
                    <a:lnTo>
                      <a:pt x="454" y="283"/>
                    </a:lnTo>
                    <a:lnTo>
                      <a:pt x="454" y="368"/>
                    </a:lnTo>
                    <a:lnTo>
                      <a:pt x="425" y="397"/>
                    </a:lnTo>
                    <a:lnTo>
                      <a:pt x="454" y="453"/>
                    </a:lnTo>
                    <a:lnTo>
                      <a:pt x="454" y="482"/>
                    </a:lnTo>
                    <a:lnTo>
                      <a:pt x="482" y="538"/>
                    </a:lnTo>
                    <a:lnTo>
                      <a:pt x="596" y="538"/>
                    </a:lnTo>
                    <a:lnTo>
                      <a:pt x="596" y="567"/>
                    </a:lnTo>
                    <a:lnTo>
                      <a:pt x="624" y="567"/>
                    </a:lnTo>
                    <a:lnTo>
                      <a:pt x="652" y="538"/>
                    </a:lnTo>
                    <a:lnTo>
                      <a:pt x="681" y="567"/>
                    </a:lnTo>
                    <a:lnTo>
                      <a:pt x="681" y="482"/>
                    </a:lnTo>
                    <a:lnTo>
                      <a:pt x="709" y="482"/>
                    </a:lnTo>
                    <a:lnTo>
                      <a:pt x="737" y="425"/>
                    </a:lnTo>
                    <a:lnTo>
                      <a:pt x="794" y="453"/>
                    </a:lnTo>
                    <a:lnTo>
                      <a:pt x="822" y="425"/>
                    </a:lnTo>
                    <a:lnTo>
                      <a:pt x="766" y="397"/>
                    </a:lnTo>
                    <a:lnTo>
                      <a:pt x="766" y="368"/>
                    </a:lnTo>
                    <a:lnTo>
                      <a:pt x="709" y="255"/>
                    </a:lnTo>
                    <a:lnTo>
                      <a:pt x="766" y="255"/>
                    </a:lnTo>
                    <a:lnTo>
                      <a:pt x="794" y="170"/>
                    </a:lnTo>
                    <a:lnTo>
                      <a:pt x="737" y="142"/>
                    </a:lnTo>
                    <a:lnTo>
                      <a:pt x="737" y="113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" name="Freeform 325">
                <a:extLst>
                  <a:ext uri="{FF2B5EF4-FFF2-40B4-BE49-F238E27FC236}">
                    <a16:creationId xmlns:a16="http://schemas.microsoft.com/office/drawing/2014/main" id="{D70BC697-B629-43D9-A76F-CEBA2B0AC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182"/>
                <a:ext cx="793" cy="595"/>
              </a:xfrm>
              <a:custGeom>
                <a:avLst/>
                <a:gdLst>
                  <a:gd name="T0" fmla="*/ 141 w 793"/>
                  <a:gd name="T1" fmla="*/ 0 h 595"/>
                  <a:gd name="T2" fmla="*/ 85 w 793"/>
                  <a:gd name="T3" fmla="*/ 28 h 595"/>
                  <a:gd name="T4" fmla="*/ 28 w 793"/>
                  <a:gd name="T5" fmla="*/ 28 h 595"/>
                  <a:gd name="T6" fmla="*/ 0 w 793"/>
                  <a:gd name="T7" fmla="*/ 141 h 595"/>
                  <a:gd name="T8" fmla="*/ 0 w 793"/>
                  <a:gd name="T9" fmla="*/ 170 h 595"/>
                  <a:gd name="T10" fmla="*/ 28 w 793"/>
                  <a:gd name="T11" fmla="*/ 255 h 595"/>
                  <a:gd name="T12" fmla="*/ 56 w 793"/>
                  <a:gd name="T13" fmla="*/ 255 h 595"/>
                  <a:gd name="T14" fmla="*/ 85 w 793"/>
                  <a:gd name="T15" fmla="*/ 226 h 595"/>
                  <a:gd name="T16" fmla="*/ 113 w 793"/>
                  <a:gd name="T17" fmla="*/ 226 h 595"/>
                  <a:gd name="T18" fmla="*/ 141 w 793"/>
                  <a:gd name="T19" fmla="*/ 283 h 595"/>
                  <a:gd name="T20" fmla="*/ 113 w 793"/>
                  <a:gd name="T21" fmla="*/ 311 h 595"/>
                  <a:gd name="T22" fmla="*/ 198 w 793"/>
                  <a:gd name="T23" fmla="*/ 368 h 595"/>
                  <a:gd name="T24" fmla="*/ 226 w 793"/>
                  <a:gd name="T25" fmla="*/ 453 h 595"/>
                  <a:gd name="T26" fmla="*/ 283 w 793"/>
                  <a:gd name="T27" fmla="*/ 425 h 595"/>
                  <a:gd name="T28" fmla="*/ 368 w 793"/>
                  <a:gd name="T29" fmla="*/ 453 h 595"/>
                  <a:gd name="T30" fmla="*/ 396 w 793"/>
                  <a:gd name="T31" fmla="*/ 510 h 595"/>
                  <a:gd name="T32" fmla="*/ 481 w 793"/>
                  <a:gd name="T33" fmla="*/ 481 h 595"/>
                  <a:gd name="T34" fmla="*/ 538 w 793"/>
                  <a:gd name="T35" fmla="*/ 595 h 595"/>
                  <a:gd name="T36" fmla="*/ 595 w 793"/>
                  <a:gd name="T37" fmla="*/ 538 h 595"/>
                  <a:gd name="T38" fmla="*/ 680 w 793"/>
                  <a:gd name="T39" fmla="*/ 595 h 595"/>
                  <a:gd name="T40" fmla="*/ 708 w 793"/>
                  <a:gd name="T41" fmla="*/ 538 h 595"/>
                  <a:gd name="T42" fmla="*/ 793 w 793"/>
                  <a:gd name="T43" fmla="*/ 538 h 595"/>
                  <a:gd name="T44" fmla="*/ 765 w 793"/>
                  <a:gd name="T45" fmla="*/ 481 h 595"/>
                  <a:gd name="T46" fmla="*/ 765 w 793"/>
                  <a:gd name="T47" fmla="*/ 453 h 595"/>
                  <a:gd name="T48" fmla="*/ 708 w 793"/>
                  <a:gd name="T49" fmla="*/ 396 h 595"/>
                  <a:gd name="T50" fmla="*/ 680 w 793"/>
                  <a:gd name="T51" fmla="*/ 396 h 595"/>
                  <a:gd name="T52" fmla="*/ 680 w 793"/>
                  <a:gd name="T53" fmla="*/ 340 h 595"/>
                  <a:gd name="T54" fmla="*/ 708 w 793"/>
                  <a:gd name="T55" fmla="*/ 311 h 595"/>
                  <a:gd name="T56" fmla="*/ 708 w 793"/>
                  <a:gd name="T57" fmla="*/ 198 h 595"/>
                  <a:gd name="T58" fmla="*/ 652 w 793"/>
                  <a:gd name="T59" fmla="*/ 198 h 595"/>
                  <a:gd name="T60" fmla="*/ 595 w 793"/>
                  <a:gd name="T61" fmla="*/ 170 h 595"/>
                  <a:gd name="T62" fmla="*/ 510 w 793"/>
                  <a:gd name="T63" fmla="*/ 170 h 595"/>
                  <a:gd name="T64" fmla="*/ 481 w 793"/>
                  <a:gd name="T65" fmla="*/ 141 h 595"/>
                  <a:gd name="T66" fmla="*/ 481 w 793"/>
                  <a:gd name="T67" fmla="*/ 56 h 595"/>
                  <a:gd name="T68" fmla="*/ 453 w 793"/>
                  <a:gd name="T69" fmla="*/ 28 h 595"/>
                  <a:gd name="T70" fmla="*/ 396 w 793"/>
                  <a:gd name="T71" fmla="*/ 28 h 595"/>
                  <a:gd name="T72" fmla="*/ 368 w 793"/>
                  <a:gd name="T73" fmla="*/ 56 h 595"/>
                  <a:gd name="T74" fmla="*/ 396 w 793"/>
                  <a:gd name="T75" fmla="*/ 85 h 595"/>
                  <a:gd name="T76" fmla="*/ 311 w 793"/>
                  <a:gd name="T77" fmla="*/ 198 h 595"/>
                  <a:gd name="T78" fmla="*/ 283 w 793"/>
                  <a:gd name="T79" fmla="*/ 170 h 595"/>
                  <a:gd name="T80" fmla="*/ 340 w 793"/>
                  <a:gd name="T81" fmla="*/ 113 h 595"/>
                  <a:gd name="T82" fmla="*/ 255 w 793"/>
                  <a:gd name="T83" fmla="*/ 28 h 595"/>
                  <a:gd name="T84" fmla="*/ 141 w 793"/>
                  <a:gd name="T85" fmla="*/ 85 h 595"/>
                  <a:gd name="T86" fmla="*/ 141 w 793"/>
                  <a:gd name="T87" fmla="*/ 28 h 595"/>
                  <a:gd name="T88" fmla="*/ 141 w 793"/>
                  <a:gd name="T89" fmla="*/ 0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93" h="595">
                    <a:moveTo>
                      <a:pt x="141" y="0"/>
                    </a:moveTo>
                    <a:lnTo>
                      <a:pt x="85" y="28"/>
                    </a:lnTo>
                    <a:lnTo>
                      <a:pt x="28" y="28"/>
                    </a:lnTo>
                    <a:lnTo>
                      <a:pt x="0" y="141"/>
                    </a:lnTo>
                    <a:lnTo>
                      <a:pt x="0" y="170"/>
                    </a:lnTo>
                    <a:lnTo>
                      <a:pt x="28" y="255"/>
                    </a:lnTo>
                    <a:lnTo>
                      <a:pt x="56" y="255"/>
                    </a:lnTo>
                    <a:lnTo>
                      <a:pt x="85" y="226"/>
                    </a:lnTo>
                    <a:lnTo>
                      <a:pt x="113" y="226"/>
                    </a:lnTo>
                    <a:lnTo>
                      <a:pt x="141" y="283"/>
                    </a:lnTo>
                    <a:lnTo>
                      <a:pt x="113" y="311"/>
                    </a:lnTo>
                    <a:lnTo>
                      <a:pt x="198" y="368"/>
                    </a:lnTo>
                    <a:lnTo>
                      <a:pt x="226" y="453"/>
                    </a:lnTo>
                    <a:lnTo>
                      <a:pt x="283" y="425"/>
                    </a:lnTo>
                    <a:lnTo>
                      <a:pt x="368" y="453"/>
                    </a:lnTo>
                    <a:lnTo>
                      <a:pt x="396" y="510"/>
                    </a:lnTo>
                    <a:lnTo>
                      <a:pt x="481" y="481"/>
                    </a:lnTo>
                    <a:lnTo>
                      <a:pt x="538" y="595"/>
                    </a:lnTo>
                    <a:lnTo>
                      <a:pt x="595" y="538"/>
                    </a:lnTo>
                    <a:lnTo>
                      <a:pt x="680" y="595"/>
                    </a:lnTo>
                    <a:lnTo>
                      <a:pt x="708" y="538"/>
                    </a:lnTo>
                    <a:lnTo>
                      <a:pt x="793" y="538"/>
                    </a:lnTo>
                    <a:lnTo>
                      <a:pt x="765" y="481"/>
                    </a:lnTo>
                    <a:lnTo>
                      <a:pt x="765" y="453"/>
                    </a:lnTo>
                    <a:lnTo>
                      <a:pt x="708" y="396"/>
                    </a:lnTo>
                    <a:lnTo>
                      <a:pt x="680" y="396"/>
                    </a:lnTo>
                    <a:lnTo>
                      <a:pt x="680" y="340"/>
                    </a:lnTo>
                    <a:lnTo>
                      <a:pt x="708" y="311"/>
                    </a:lnTo>
                    <a:lnTo>
                      <a:pt x="708" y="198"/>
                    </a:lnTo>
                    <a:lnTo>
                      <a:pt x="652" y="198"/>
                    </a:lnTo>
                    <a:lnTo>
                      <a:pt x="595" y="170"/>
                    </a:lnTo>
                    <a:lnTo>
                      <a:pt x="510" y="170"/>
                    </a:lnTo>
                    <a:lnTo>
                      <a:pt x="481" y="141"/>
                    </a:lnTo>
                    <a:lnTo>
                      <a:pt x="481" y="56"/>
                    </a:lnTo>
                    <a:lnTo>
                      <a:pt x="453" y="28"/>
                    </a:lnTo>
                    <a:lnTo>
                      <a:pt x="396" y="28"/>
                    </a:lnTo>
                    <a:lnTo>
                      <a:pt x="368" y="56"/>
                    </a:lnTo>
                    <a:lnTo>
                      <a:pt x="396" y="85"/>
                    </a:lnTo>
                    <a:lnTo>
                      <a:pt x="311" y="198"/>
                    </a:lnTo>
                    <a:lnTo>
                      <a:pt x="283" y="170"/>
                    </a:lnTo>
                    <a:lnTo>
                      <a:pt x="340" y="113"/>
                    </a:lnTo>
                    <a:lnTo>
                      <a:pt x="255" y="28"/>
                    </a:lnTo>
                    <a:lnTo>
                      <a:pt x="141" y="85"/>
                    </a:lnTo>
                    <a:lnTo>
                      <a:pt x="141" y="28"/>
                    </a:lnTo>
                    <a:lnTo>
                      <a:pt x="141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" name="Freeform 326">
                <a:extLst>
                  <a:ext uri="{FF2B5EF4-FFF2-40B4-BE49-F238E27FC236}">
                    <a16:creationId xmlns:a16="http://schemas.microsoft.com/office/drawing/2014/main" id="{59AD39EB-5DD2-445E-B8EF-763BF06AD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352"/>
                <a:ext cx="482" cy="538"/>
              </a:xfrm>
              <a:custGeom>
                <a:avLst/>
                <a:gdLst>
                  <a:gd name="T0" fmla="*/ 227 w 482"/>
                  <a:gd name="T1" fmla="*/ 482 h 538"/>
                  <a:gd name="T2" fmla="*/ 85 w 482"/>
                  <a:gd name="T3" fmla="*/ 425 h 538"/>
                  <a:gd name="T4" fmla="*/ 57 w 482"/>
                  <a:gd name="T5" fmla="*/ 397 h 538"/>
                  <a:gd name="T6" fmla="*/ 284 w 482"/>
                  <a:gd name="T7" fmla="*/ 397 h 538"/>
                  <a:gd name="T8" fmla="*/ 256 w 482"/>
                  <a:gd name="T9" fmla="*/ 368 h 538"/>
                  <a:gd name="T10" fmla="*/ 57 w 482"/>
                  <a:gd name="T11" fmla="*/ 368 h 538"/>
                  <a:gd name="T12" fmla="*/ 29 w 482"/>
                  <a:gd name="T13" fmla="*/ 255 h 538"/>
                  <a:gd name="T14" fmla="*/ 114 w 482"/>
                  <a:gd name="T15" fmla="*/ 255 h 538"/>
                  <a:gd name="T16" fmla="*/ 142 w 482"/>
                  <a:gd name="T17" fmla="*/ 311 h 538"/>
                  <a:gd name="T18" fmla="*/ 170 w 482"/>
                  <a:gd name="T19" fmla="*/ 311 h 538"/>
                  <a:gd name="T20" fmla="*/ 199 w 482"/>
                  <a:gd name="T21" fmla="*/ 255 h 538"/>
                  <a:gd name="T22" fmla="*/ 227 w 482"/>
                  <a:gd name="T23" fmla="*/ 226 h 538"/>
                  <a:gd name="T24" fmla="*/ 199 w 482"/>
                  <a:gd name="T25" fmla="*/ 198 h 538"/>
                  <a:gd name="T26" fmla="*/ 170 w 482"/>
                  <a:gd name="T27" fmla="*/ 226 h 538"/>
                  <a:gd name="T28" fmla="*/ 142 w 482"/>
                  <a:gd name="T29" fmla="*/ 170 h 538"/>
                  <a:gd name="T30" fmla="*/ 142 w 482"/>
                  <a:gd name="T31" fmla="*/ 226 h 538"/>
                  <a:gd name="T32" fmla="*/ 57 w 482"/>
                  <a:gd name="T33" fmla="*/ 226 h 538"/>
                  <a:gd name="T34" fmla="*/ 114 w 482"/>
                  <a:gd name="T35" fmla="*/ 198 h 538"/>
                  <a:gd name="T36" fmla="*/ 57 w 482"/>
                  <a:gd name="T37" fmla="*/ 170 h 538"/>
                  <a:gd name="T38" fmla="*/ 0 w 482"/>
                  <a:gd name="T39" fmla="*/ 141 h 538"/>
                  <a:gd name="T40" fmla="*/ 29 w 482"/>
                  <a:gd name="T41" fmla="*/ 113 h 538"/>
                  <a:gd name="T42" fmla="*/ 85 w 482"/>
                  <a:gd name="T43" fmla="*/ 141 h 538"/>
                  <a:gd name="T44" fmla="*/ 114 w 482"/>
                  <a:gd name="T45" fmla="*/ 113 h 538"/>
                  <a:gd name="T46" fmla="*/ 114 w 482"/>
                  <a:gd name="T47" fmla="*/ 56 h 538"/>
                  <a:gd name="T48" fmla="*/ 256 w 482"/>
                  <a:gd name="T49" fmla="*/ 0 h 538"/>
                  <a:gd name="T50" fmla="*/ 284 w 482"/>
                  <a:gd name="T51" fmla="*/ 85 h 538"/>
                  <a:gd name="T52" fmla="*/ 312 w 482"/>
                  <a:gd name="T53" fmla="*/ 85 h 538"/>
                  <a:gd name="T54" fmla="*/ 341 w 482"/>
                  <a:gd name="T55" fmla="*/ 56 h 538"/>
                  <a:gd name="T56" fmla="*/ 369 w 482"/>
                  <a:gd name="T57" fmla="*/ 56 h 538"/>
                  <a:gd name="T58" fmla="*/ 397 w 482"/>
                  <a:gd name="T59" fmla="*/ 113 h 538"/>
                  <a:gd name="T60" fmla="*/ 369 w 482"/>
                  <a:gd name="T61" fmla="*/ 141 h 538"/>
                  <a:gd name="T62" fmla="*/ 454 w 482"/>
                  <a:gd name="T63" fmla="*/ 198 h 538"/>
                  <a:gd name="T64" fmla="*/ 482 w 482"/>
                  <a:gd name="T65" fmla="*/ 283 h 538"/>
                  <a:gd name="T66" fmla="*/ 482 w 482"/>
                  <a:gd name="T67" fmla="*/ 368 h 538"/>
                  <a:gd name="T68" fmla="*/ 397 w 482"/>
                  <a:gd name="T69" fmla="*/ 397 h 538"/>
                  <a:gd name="T70" fmla="*/ 426 w 482"/>
                  <a:gd name="T71" fmla="*/ 482 h 538"/>
                  <a:gd name="T72" fmla="*/ 312 w 482"/>
                  <a:gd name="T73" fmla="*/ 482 h 538"/>
                  <a:gd name="T74" fmla="*/ 284 w 482"/>
                  <a:gd name="T75" fmla="*/ 538 h 538"/>
                  <a:gd name="T76" fmla="*/ 227 w 482"/>
                  <a:gd name="T77" fmla="*/ 48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2" h="538">
                    <a:moveTo>
                      <a:pt x="227" y="482"/>
                    </a:moveTo>
                    <a:lnTo>
                      <a:pt x="85" y="425"/>
                    </a:lnTo>
                    <a:lnTo>
                      <a:pt x="57" y="397"/>
                    </a:lnTo>
                    <a:lnTo>
                      <a:pt x="284" y="397"/>
                    </a:lnTo>
                    <a:lnTo>
                      <a:pt x="256" y="368"/>
                    </a:lnTo>
                    <a:lnTo>
                      <a:pt x="57" y="368"/>
                    </a:lnTo>
                    <a:lnTo>
                      <a:pt x="29" y="255"/>
                    </a:lnTo>
                    <a:lnTo>
                      <a:pt x="114" y="255"/>
                    </a:lnTo>
                    <a:lnTo>
                      <a:pt x="142" y="311"/>
                    </a:lnTo>
                    <a:lnTo>
                      <a:pt x="170" y="311"/>
                    </a:lnTo>
                    <a:lnTo>
                      <a:pt x="199" y="255"/>
                    </a:lnTo>
                    <a:lnTo>
                      <a:pt x="227" y="226"/>
                    </a:lnTo>
                    <a:lnTo>
                      <a:pt x="199" y="198"/>
                    </a:lnTo>
                    <a:lnTo>
                      <a:pt x="170" y="226"/>
                    </a:lnTo>
                    <a:lnTo>
                      <a:pt x="142" y="170"/>
                    </a:lnTo>
                    <a:lnTo>
                      <a:pt x="142" y="226"/>
                    </a:lnTo>
                    <a:lnTo>
                      <a:pt x="57" y="226"/>
                    </a:lnTo>
                    <a:lnTo>
                      <a:pt x="114" y="198"/>
                    </a:lnTo>
                    <a:lnTo>
                      <a:pt x="57" y="170"/>
                    </a:lnTo>
                    <a:lnTo>
                      <a:pt x="0" y="141"/>
                    </a:lnTo>
                    <a:lnTo>
                      <a:pt x="29" y="113"/>
                    </a:lnTo>
                    <a:lnTo>
                      <a:pt x="85" y="141"/>
                    </a:lnTo>
                    <a:lnTo>
                      <a:pt x="114" y="113"/>
                    </a:lnTo>
                    <a:lnTo>
                      <a:pt x="114" y="56"/>
                    </a:lnTo>
                    <a:lnTo>
                      <a:pt x="256" y="0"/>
                    </a:lnTo>
                    <a:lnTo>
                      <a:pt x="284" y="85"/>
                    </a:lnTo>
                    <a:lnTo>
                      <a:pt x="312" y="85"/>
                    </a:lnTo>
                    <a:lnTo>
                      <a:pt x="341" y="56"/>
                    </a:lnTo>
                    <a:lnTo>
                      <a:pt x="369" y="56"/>
                    </a:lnTo>
                    <a:lnTo>
                      <a:pt x="397" y="113"/>
                    </a:lnTo>
                    <a:lnTo>
                      <a:pt x="369" y="141"/>
                    </a:lnTo>
                    <a:lnTo>
                      <a:pt x="454" y="198"/>
                    </a:lnTo>
                    <a:lnTo>
                      <a:pt x="482" y="283"/>
                    </a:lnTo>
                    <a:lnTo>
                      <a:pt x="482" y="368"/>
                    </a:lnTo>
                    <a:lnTo>
                      <a:pt x="397" y="397"/>
                    </a:lnTo>
                    <a:lnTo>
                      <a:pt x="426" y="482"/>
                    </a:lnTo>
                    <a:lnTo>
                      <a:pt x="312" y="482"/>
                    </a:lnTo>
                    <a:lnTo>
                      <a:pt x="284" y="538"/>
                    </a:lnTo>
                    <a:lnTo>
                      <a:pt x="227" y="48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" name="Freeform 327">
                <a:extLst>
                  <a:ext uri="{FF2B5EF4-FFF2-40B4-BE49-F238E27FC236}">
                    <a16:creationId xmlns:a16="http://schemas.microsoft.com/office/drawing/2014/main" id="{94AD4779-73C2-4052-8452-543D64D4D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096"/>
                <a:ext cx="397" cy="482"/>
              </a:xfrm>
              <a:custGeom>
                <a:avLst/>
                <a:gdLst>
                  <a:gd name="T0" fmla="*/ 397 w 397"/>
                  <a:gd name="T1" fmla="*/ 312 h 482"/>
                  <a:gd name="T2" fmla="*/ 312 w 397"/>
                  <a:gd name="T3" fmla="*/ 256 h 482"/>
                  <a:gd name="T4" fmla="*/ 312 w 397"/>
                  <a:gd name="T5" fmla="*/ 227 h 482"/>
                  <a:gd name="T6" fmla="*/ 283 w 397"/>
                  <a:gd name="T7" fmla="*/ 171 h 482"/>
                  <a:gd name="T8" fmla="*/ 170 w 397"/>
                  <a:gd name="T9" fmla="*/ 114 h 482"/>
                  <a:gd name="T10" fmla="*/ 85 w 397"/>
                  <a:gd name="T11" fmla="*/ 0 h 482"/>
                  <a:gd name="T12" fmla="*/ 0 w 397"/>
                  <a:gd name="T13" fmla="*/ 114 h 482"/>
                  <a:gd name="T14" fmla="*/ 255 w 397"/>
                  <a:gd name="T15" fmla="*/ 397 h 482"/>
                  <a:gd name="T16" fmla="*/ 283 w 397"/>
                  <a:gd name="T17" fmla="*/ 482 h 482"/>
                  <a:gd name="T18" fmla="*/ 340 w 397"/>
                  <a:gd name="T19" fmla="*/ 426 h 482"/>
                  <a:gd name="T20" fmla="*/ 283 w 397"/>
                  <a:gd name="T21" fmla="*/ 397 h 482"/>
                  <a:gd name="T22" fmla="*/ 312 w 397"/>
                  <a:gd name="T23" fmla="*/ 369 h 482"/>
                  <a:gd name="T24" fmla="*/ 368 w 397"/>
                  <a:gd name="T25" fmla="*/ 397 h 482"/>
                  <a:gd name="T26" fmla="*/ 397 w 397"/>
                  <a:gd name="T27" fmla="*/ 369 h 482"/>
                  <a:gd name="T28" fmla="*/ 397 w 397"/>
                  <a:gd name="T29" fmla="*/ 31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7" h="482">
                    <a:moveTo>
                      <a:pt x="397" y="312"/>
                    </a:moveTo>
                    <a:lnTo>
                      <a:pt x="312" y="256"/>
                    </a:lnTo>
                    <a:lnTo>
                      <a:pt x="312" y="227"/>
                    </a:lnTo>
                    <a:lnTo>
                      <a:pt x="283" y="171"/>
                    </a:lnTo>
                    <a:lnTo>
                      <a:pt x="170" y="114"/>
                    </a:lnTo>
                    <a:lnTo>
                      <a:pt x="85" y="0"/>
                    </a:lnTo>
                    <a:lnTo>
                      <a:pt x="0" y="114"/>
                    </a:lnTo>
                    <a:lnTo>
                      <a:pt x="255" y="397"/>
                    </a:lnTo>
                    <a:lnTo>
                      <a:pt x="283" y="482"/>
                    </a:lnTo>
                    <a:lnTo>
                      <a:pt x="340" y="426"/>
                    </a:lnTo>
                    <a:lnTo>
                      <a:pt x="283" y="397"/>
                    </a:lnTo>
                    <a:lnTo>
                      <a:pt x="312" y="369"/>
                    </a:lnTo>
                    <a:lnTo>
                      <a:pt x="368" y="397"/>
                    </a:lnTo>
                    <a:lnTo>
                      <a:pt x="397" y="369"/>
                    </a:lnTo>
                    <a:lnTo>
                      <a:pt x="397" y="312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2" name="Freeform 328">
                <a:extLst>
                  <a:ext uri="{FF2B5EF4-FFF2-40B4-BE49-F238E27FC236}">
                    <a16:creationId xmlns:a16="http://schemas.microsoft.com/office/drawing/2014/main" id="{A6C89EE8-C64E-41BE-84A0-7ACE25711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068"/>
                <a:ext cx="397" cy="340"/>
              </a:xfrm>
              <a:custGeom>
                <a:avLst/>
                <a:gdLst>
                  <a:gd name="T0" fmla="*/ 29 w 397"/>
                  <a:gd name="T1" fmla="*/ 255 h 340"/>
                  <a:gd name="T2" fmla="*/ 0 w 397"/>
                  <a:gd name="T3" fmla="*/ 199 h 340"/>
                  <a:gd name="T4" fmla="*/ 57 w 397"/>
                  <a:gd name="T5" fmla="*/ 170 h 340"/>
                  <a:gd name="T6" fmla="*/ 142 w 397"/>
                  <a:gd name="T7" fmla="*/ 114 h 340"/>
                  <a:gd name="T8" fmla="*/ 142 w 397"/>
                  <a:gd name="T9" fmla="*/ 57 h 340"/>
                  <a:gd name="T10" fmla="*/ 312 w 397"/>
                  <a:gd name="T11" fmla="*/ 0 h 340"/>
                  <a:gd name="T12" fmla="*/ 312 w 397"/>
                  <a:gd name="T13" fmla="*/ 28 h 340"/>
                  <a:gd name="T14" fmla="*/ 369 w 397"/>
                  <a:gd name="T15" fmla="*/ 57 h 340"/>
                  <a:gd name="T16" fmla="*/ 397 w 397"/>
                  <a:gd name="T17" fmla="*/ 114 h 340"/>
                  <a:gd name="T18" fmla="*/ 341 w 397"/>
                  <a:gd name="T19" fmla="*/ 142 h 340"/>
                  <a:gd name="T20" fmla="*/ 284 w 397"/>
                  <a:gd name="T21" fmla="*/ 142 h 340"/>
                  <a:gd name="T22" fmla="*/ 256 w 397"/>
                  <a:gd name="T23" fmla="*/ 255 h 340"/>
                  <a:gd name="T24" fmla="*/ 256 w 397"/>
                  <a:gd name="T25" fmla="*/ 284 h 340"/>
                  <a:gd name="T26" fmla="*/ 114 w 397"/>
                  <a:gd name="T27" fmla="*/ 340 h 340"/>
                  <a:gd name="T28" fmla="*/ 29 w 397"/>
                  <a:gd name="T29" fmla="*/ 284 h 340"/>
                  <a:gd name="T30" fmla="*/ 29 w 397"/>
                  <a:gd name="T31" fmla="*/ 25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7" h="340">
                    <a:moveTo>
                      <a:pt x="29" y="255"/>
                    </a:moveTo>
                    <a:lnTo>
                      <a:pt x="0" y="199"/>
                    </a:lnTo>
                    <a:lnTo>
                      <a:pt x="57" y="170"/>
                    </a:lnTo>
                    <a:lnTo>
                      <a:pt x="142" y="114"/>
                    </a:lnTo>
                    <a:lnTo>
                      <a:pt x="142" y="57"/>
                    </a:lnTo>
                    <a:lnTo>
                      <a:pt x="312" y="0"/>
                    </a:lnTo>
                    <a:lnTo>
                      <a:pt x="312" y="28"/>
                    </a:lnTo>
                    <a:lnTo>
                      <a:pt x="369" y="57"/>
                    </a:lnTo>
                    <a:lnTo>
                      <a:pt x="397" y="114"/>
                    </a:lnTo>
                    <a:lnTo>
                      <a:pt x="341" y="142"/>
                    </a:lnTo>
                    <a:lnTo>
                      <a:pt x="284" y="142"/>
                    </a:lnTo>
                    <a:lnTo>
                      <a:pt x="256" y="255"/>
                    </a:lnTo>
                    <a:lnTo>
                      <a:pt x="256" y="284"/>
                    </a:lnTo>
                    <a:lnTo>
                      <a:pt x="114" y="340"/>
                    </a:lnTo>
                    <a:lnTo>
                      <a:pt x="29" y="284"/>
                    </a:lnTo>
                    <a:lnTo>
                      <a:pt x="29" y="255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3" name="Freeform 329">
                <a:extLst>
                  <a:ext uri="{FF2B5EF4-FFF2-40B4-BE49-F238E27FC236}">
                    <a16:creationId xmlns:a16="http://schemas.microsoft.com/office/drawing/2014/main" id="{AE9968FD-41CB-4E34-8F4E-68491DFEC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841"/>
                <a:ext cx="539" cy="426"/>
              </a:xfrm>
              <a:custGeom>
                <a:avLst/>
                <a:gdLst>
                  <a:gd name="T0" fmla="*/ 397 w 539"/>
                  <a:gd name="T1" fmla="*/ 0 h 426"/>
                  <a:gd name="T2" fmla="*/ 283 w 539"/>
                  <a:gd name="T3" fmla="*/ 114 h 426"/>
                  <a:gd name="T4" fmla="*/ 227 w 539"/>
                  <a:gd name="T5" fmla="*/ 114 h 426"/>
                  <a:gd name="T6" fmla="*/ 170 w 539"/>
                  <a:gd name="T7" fmla="*/ 227 h 426"/>
                  <a:gd name="T8" fmla="*/ 28 w 539"/>
                  <a:gd name="T9" fmla="*/ 199 h 426"/>
                  <a:gd name="T10" fmla="*/ 0 w 539"/>
                  <a:gd name="T11" fmla="*/ 255 h 426"/>
                  <a:gd name="T12" fmla="*/ 85 w 539"/>
                  <a:gd name="T13" fmla="*/ 369 h 426"/>
                  <a:gd name="T14" fmla="*/ 198 w 539"/>
                  <a:gd name="T15" fmla="*/ 426 h 426"/>
                  <a:gd name="T16" fmla="*/ 340 w 539"/>
                  <a:gd name="T17" fmla="*/ 341 h 426"/>
                  <a:gd name="T18" fmla="*/ 340 w 539"/>
                  <a:gd name="T19" fmla="*/ 284 h 426"/>
                  <a:gd name="T20" fmla="*/ 510 w 539"/>
                  <a:gd name="T21" fmla="*/ 227 h 426"/>
                  <a:gd name="T22" fmla="*/ 510 w 539"/>
                  <a:gd name="T23" fmla="*/ 170 h 426"/>
                  <a:gd name="T24" fmla="*/ 539 w 539"/>
                  <a:gd name="T25" fmla="*/ 142 h 426"/>
                  <a:gd name="T26" fmla="*/ 510 w 539"/>
                  <a:gd name="T27" fmla="*/ 85 h 426"/>
                  <a:gd name="T28" fmla="*/ 454 w 539"/>
                  <a:gd name="T29" fmla="*/ 85 h 426"/>
                  <a:gd name="T30" fmla="*/ 425 w 539"/>
                  <a:gd name="T31" fmla="*/ 29 h 426"/>
                  <a:gd name="T32" fmla="*/ 397 w 539"/>
                  <a:gd name="T33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9" h="426">
                    <a:moveTo>
                      <a:pt x="397" y="0"/>
                    </a:moveTo>
                    <a:lnTo>
                      <a:pt x="283" y="114"/>
                    </a:lnTo>
                    <a:lnTo>
                      <a:pt x="227" y="114"/>
                    </a:lnTo>
                    <a:lnTo>
                      <a:pt x="170" y="227"/>
                    </a:lnTo>
                    <a:lnTo>
                      <a:pt x="28" y="199"/>
                    </a:lnTo>
                    <a:lnTo>
                      <a:pt x="0" y="255"/>
                    </a:lnTo>
                    <a:lnTo>
                      <a:pt x="85" y="369"/>
                    </a:lnTo>
                    <a:lnTo>
                      <a:pt x="198" y="426"/>
                    </a:lnTo>
                    <a:lnTo>
                      <a:pt x="340" y="341"/>
                    </a:lnTo>
                    <a:lnTo>
                      <a:pt x="340" y="284"/>
                    </a:lnTo>
                    <a:lnTo>
                      <a:pt x="510" y="227"/>
                    </a:lnTo>
                    <a:lnTo>
                      <a:pt x="510" y="170"/>
                    </a:lnTo>
                    <a:lnTo>
                      <a:pt x="539" y="142"/>
                    </a:lnTo>
                    <a:lnTo>
                      <a:pt x="510" y="85"/>
                    </a:lnTo>
                    <a:lnTo>
                      <a:pt x="454" y="85"/>
                    </a:lnTo>
                    <a:lnTo>
                      <a:pt x="425" y="29"/>
                    </a:lnTo>
                    <a:lnTo>
                      <a:pt x="397" y="0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  <a:headEnd/>
                <a:tailEnd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>
                <a:defPPr>
                  <a:defRPr lang="ja-JP"/>
                </a:defPPr>
                <a:lvl1pPr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609600" indent="-152400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1220788" indent="-306388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831975" indent="-460375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2443163" indent="-614363" algn="l" defTabSz="1220788" rtl="0" fontAlgn="base">
                  <a:spcBef>
                    <a:spcPct val="0"/>
                  </a:spcBef>
                  <a:spcAft>
                    <a:spcPct val="0"/>
                  </a:spcAft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24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ja-JP" altLang="en-US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4153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theme/theme1.xml><?xml version="1.0" encoding="utf-8"?>
<a:theme xmlns:a="http://schemas.openxmlformats.org/drawingml/2006/main" name="標準デザイン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標準デザイン">
      <a:majorFont>
        <a:latin typeface="メイリオ"/>
        <a:ea typeface="メイリオ"/>
        <a:cs typeface="メイリオ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solidFill>
            <a:schemeClr val="tx1"/>
          </a:solidFill>
          <a:round/>
          <a:headEnd/>
          <a:tailEnd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>
        <a:defPPr>
          <a:defRPr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320</Words>
  <Application>Microsoft Office PowerPoint</Application>
  <PresentationFormat>ワイド画面</PresentationFormat>
  <Paragraphs>104</Paragraphs>
  <Slides>23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2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23</vt:i4>
      </vt:variant>
    </vt:vector>
  </HeadingPairs>
  <TitlesOfParts>
    <vt:vector size="26" baseType="lpstr">
      <vt:lpstr>メイリオ</vt:lpstr>
      <vt:lpstr>Arial</vt:lpstr>
      <vt:lpstr>標準デザイン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anm028_日本地図クイズ～逆さま地図編～</dc:title>
  <dc:subject>anm028_日本地図クイズ～逆さま地図編～</dc:subject>
  <dc:creator>でじけろお</dc:creator>
  <cp:lastModifiedBy/>
  <cp:revision>1</cp:revision>
  <dcterms:created xsi:type="dcterms:W3CDTF">2017-10-06T02:08:43Z</dcterms:created>
  <dcterms:modified xsi:type="dcterms:W3CDTF">2022-04-05T06:21:28Z</dcterms:modified>
  <cp:category/>
  <cp:version>1</cp:version>
</cp:coreProperties>
</file>